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7"/>
  </p:notesMasterIdLst>
  <p:sldIdLst>
    <p:sldId id="275" r:id="rId3"/>
    <p:sldId id="334" r:id="rId4"/>
    <p:sldId id="335" r:id="rId5"/>
    <p:sldId id="302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38" d="100"/>
          <a:sy n="138" d="100"/>
        </p:scale>
        <p:origin x="-136" y="-1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17/10/12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541670" y="1923678"/>
            <a:ext cx="2108269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前后端联调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使用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asios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发送异步请求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78721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axios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拦截器，统一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loading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如何发送，端口不一致，使用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proxy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配置转发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前后端联调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578721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里使用异步数据，渲染页面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lvl="1" indent="0"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简洁好用的发送请求库，</a:t>
            </a:r>
            <a:r>
              <a:rPr lang="en-US" altLang="zh-CN" sz="2000" dirty="0" err="1">
                <a:solidFill>
                  <a:srgbClr val="474747"/>
                </a:solidFill>
                <a:cs typeface="微软雅黑" charset="0"/>
              </a:rPr>
              <a:t>npm</a:t>
            </a:r>
            <a:r>
              <a:rPr lang="zh-CN" altLang="en-US" sz="2000" dirty="0">
                <a:solidFill>
                  <a:srgbClr val="474747"/>
                </a:solidFill>
                <a:cs typeface="微软雅黑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cs typeface="微软雅黑" charset="0"/>
              </a:rPr>
              <a:t>install</a:t>
            </a:r>
            <a:r>
              <a:rPr lang="zh-CN" altLang="en-US" sz="2000" dirty="0">
                <a:solidFill>
                  <a:srgbClr val="474747"/>
                </a:solidFill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cs typeface="微软雅黑" charset="0"/>
              </a:rPr>
              <a:t>axios</a:t>
            </a:r>
            <a:r>
              <a:rPr lang="zh-CN" altLang="en-US" sz="2000" dirty="0">
                <a:solidFill>
                  <a:srgbClr val="474747"/>
                </a:solidFill>
                <a:cs typeface="微软雅黑" charset="0"/>
              </a:rPr>
              <a:t> </a:t>
            </a:r>
            <a:r>
              <a:rPr lang="mr-IN" altLang="zh-CN" sz="2000" dirty="0">
                <a:solidFill>
                  <a:srgbClr val="474747"/>
                </a:solidFill>
                <a:cs typeface="微软雅黑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cs typeface="微软雅黑" charset="0"/>
              </a:rPr>
              <a:t>save</a:t>
            </a:r>
            <a:r>
              <a:rPr lang="zh-CN" altLang="en-US" sz="2000" dirty="0" smtClean="0">
                <a:solidFill>
                  <a:srgbClr val="474747"/>
                </a:solidFill>
                <a:cs typeface="微软雅黑" charset="0"/>
              </a:rPr>
              <a:t>安装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axios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get,.post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发送请求，返回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promise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Axios.interceptors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设置拦截器，比如全局的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loading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Redux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里获取数据，然后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dispath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1208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axios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3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1518</TotalTime>
  <Words>74</Words>
  <Application>Microsoft Macintosh PowerPoint</Application>
  <PresentationFormat>全屏显示(16:9)</PresentationFormat>
  <Paragraphs>15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258</cp:revision>
  <cp:lastPrinted>2017-09-22T12:32:34Z</cp:lastPrinted>
  <dcterms:created xsi:type="dcterms:W3CDTF">2016-04-25T01:54:29Z</dcterms:created>
  <dcterms:modified xsi:type="dcterms:W3CDTF">2017-10-12T04:01:43Z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