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  <p:sldMasterId id="2147483671" r:id="rId2"/>
  </p:sldMasterIdLst>
  <p:notesMasterIdLst>
    <p:notesMasterId r:id="rId11"/>
  </p:notesMasterIdLst>
  <p:sldIdLst>
    <p:sldId id="275" r:id="rId3"/>
    <p:sldId id="256" r:id="rId4"/>
    <p:sldId id="280" r:id="rId5"/>
    <p:sldId id="303" r:id="rId6"/>
    <p:sldId id="329" r:id="rId7"/>
    <p:sldId id="330" r:id="rId8"/>
    <p:sldId id="331" r:id="rId9"/>
    <p:sldId id="302" r:id="rId10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563"/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9500" autoAdjust="0"/>
  </p:normalViewPr>
  <p:slideViewPr>
    <p:cSldViewPr>
      <p:cViewPr varScale="1">
        <p:scale>
          <a:sx n="138" d="100"/>
          <a:sy n="138" d="100"/>
        </p:scale>
        <p:origin x="-152" y="-112"/>
      </p:cViewPr>
      <p:guideLst>
        <p:guide orient="horz" pos="667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17/9/15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8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17/9/15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57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17/9/15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7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17/9/15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774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17/9/15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17/9/15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17/9/15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17/9/15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17/9/15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17/9/15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17/9/15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17/9/15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17/9/15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374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17/9/15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17/9/15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17/9/15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17/9/15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92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17/9/15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38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17/9/15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17/9/15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5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17/9/15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36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17/9/15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8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17/9/15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1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单击此处编辑母版文本样式</a:t>
            </a:r>
            <a:endParaRPr lang="en-US" altLang="zh-CN">
              <a:sym typeface="Calibri" pitchFamily="34" charset="0"/>
            </a:endParaRPr>
          </a:p>
          <a:p>
            <a:pPr lvl="1"/>
            <a:r>
              <a:rPr lang="zh-CN" altLang="en-US">
                <a:sym typeface="Calibri" pitchFamily="34" charset="0"/>
              </a:rPr>
              <a:t>第二级</a:t>
            </a:r>
            <a:endParaRPr lang="en-US" altLang="zh-CN">
              <a:sym typeface="Calibri" pitchFamily="34" charset="0"/>
            </a:endParaRPr>
          </a:p>
          <a:p>
            <a:pPr lvl="2"/>
            <a:r>
              <a:rPr lang="zh-CN" altLang="en-US">
                <a:sym typeface="Calibri" pitchFamily="34" charset="0"/>
              </a:rPr>
              <a:t>第三级</a:t>
            </a:r>
            <a:endParaRPr lang="en-US" altLang="zh-CN">
              <a:sym typeface="Calibri" pitchFamily="34" charset="0"/>
            </a:endParaRPr>
          </a:p>
          <a:p>
            <a:pPr lvl="3"/>
            <a:r>
              <a:rPr lang="zh-CN" altLang="en-US">
                <a:sym typeface="Calibri" pitchFamily="34" charset="0"/>
              </a:rPr>
              <a:t>第四级</a:t>
            </a:r>
            <a:endParaRPr lang="en-US" altLang="zh-CN">
              <a:sym typeface="Calibri" pitchFamily="34" charset="0"/>
            </a:endParaRPr>
          </a:p>
          <a:p>
            <a:pPr lvl="4"/>
            <a:r>
              <a:rPr lang="zh-CN" altLang="en-US">
                <a:sym typeface="Calibri" pitchFamily="34" charset="0"/>
              </a:rPr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4294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2757668" y="1923678"/>
            <a:ext cx="3676269" cy="83099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 err="1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Antd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-mobile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组件库</a:t>
            </a:r>
            <a:endParaRPr lang="en-US" altLang="zh-CN" sz="3000" b="1" kern="0" dirty="0" smtClean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u="none" strike="noStrike" kern="0" cap="none" spc="0" baseline="0" dirty="0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蚂蚁金服出品的</a:t>
            </a:r>
            <a:r>
              <a:rPr lang="en-US" altLang="zh-CN" sz="2200" u="none" strike="noStrike" kern="0" cap="none" spc="0" baseline="0" dirty="0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UI</a:t>
            </a:r>
            <a:r>
              <a:rPr lang="zh-CN" altLang="en-US" sz="2200" u="none" strike="noStrike" kern="0" cap="none" spc="0" baseline="0" dirty="0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组件库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使用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npm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install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antd-mobile@next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–save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安装最新版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使用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9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月刚发布的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2.0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版本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, http://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beta.mobile.ant.design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/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兼容</a:t>
            </a: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Web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和</a:t>
            </a:r>
            <a:r>
              <a:rPr lang="en-US" altLang="zh-CN" sz="2000" u="none" strike="noStrike" kern="1200" cap="none" spc="0" baseline="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ReactNative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40151" y="497054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课程内容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423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dirty="0" smtClean="0">
                <a:solidFill>
                  <a:srgbClr val="212121"/>
                </a:solidFill>
                <a:cs typeface="Times New Roman" charset="0"/>
              </a:rPr>
              <a:t>Import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后可以直接使用，展示几个典型的，后面用到查官网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表单组件，数据展示组件，选择器等等</a:t>
            </a:r>
            <a:endParaRPr lang="zh-CN" altLang="en-US" sz="2000" u="none" strike="noStrike" kern="120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Layout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布局组件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操作组件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40151" y="497054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常用组件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64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u="none" strike="noStrike" kern="0" cap="none" spc="0" baseline="0" dirty="0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使用</a:t>
            </a:r>
            <a:r>
              <a:rPr lang="en-US" altLang="zh-CN" sz="2200" u="none" strike="noStrike" kern="0" cap="none" spc="0" baseline="0" dirty="0" err="1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antd-mobile</a:t>
            </a:r>
            <a:r>
              <a:rPr lang="en-US" altLang="en-US" sz="2200" dirty="0" err="1" smtClean="0">
                <a:solidFill>
                  <a:srgbClr val="212121"/>
                </a:solidFill>
                <a:cs typeface="Times New Roman" charset="0"/>
              </a:rPr>
              <a:t>美化</a:t>
            </a:r>
            <a:r>
              <a:rPr lang="zh-CN" altLang="en-US" sz="2200" u="none" strike="noStrike" kern="0" cap="none" spc="0" baseline="0" dirty="0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之前的例子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组件直接使用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import {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组件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} from ‘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antd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-mobile’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然后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import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css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文件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2.0</a:t>
            </a:r>
            <a:r>
              <a:rPr lang="en-US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不需要1.0那些高清和SVG的配置，开箱就用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40151" y="497054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入门实例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586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596900"/>
            <a:ext cx="70866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517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028700"/>
            <a:ext cx="91186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061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u="none" strike="noStrike" kern="0" cap="none" spc="0" baseline="0" dirty="0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更多组件</a:t>
            </a:r>
            <a:r>
              <a:rPr lang="en-US" altLang="zh-CN" sz="2200" u="none" strike="noStrike" kern="0" cap="none" spc="0" baseline="0" dirty="0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+</a:t>
            </a:r>
            <a:r>
              <a:rPr lang="en-US" altLang="en-US" sz="2200" dirty="0" smtClean="0">
                <a:solidFill>
                  <a:srgbClr val="212121"/>
                </a:solidFill>
                <a:cs typeface="Times New Roman" charset="0"/>
              </a:rPr>
              <a:t>按需</a:t>
            </a:r>
            <a:r>
              <a:rPr lang="en-US" altLang="en-US" sz="2200" dirty="0" smtClean="0">
                <a:solidFill>
                  <a:srgbClr val="212121"/>
                </a:solidFill>
                <a:cs typeface="Times New Roman" charset="0"/>
              </a:rPr>
              <a:t>加载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直接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import 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会加载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所有的</a:t>
            </a:r>
            <a:r>
              <a:rPr lang="en-US" altLang="en-US" sz="200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组件</a:t>
            </a:r>
            <a:r>
              <a:rPr lang="zh-CN" altLang="en-US" sz="200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，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需要自定义配置按需加载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其他组件官网挨个展示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个性化配置后面统一配置</a:t>
            </a: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(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需要执行</a:t>
            </a:r>
            <a:r>
              <a:rPr lang="en-US" altLang="zh-CN" sz="2000" u="none" strike="noStrike" kern="1200" cap="none" spc="0" baseline="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npm</a:t>
            </a: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run </a:t>
            </a: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e</a:t>
            </a: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ject</a:t>
            </a: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)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40151" y="497054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其他示例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770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851920" y="1923678"/>
            <a:ext cx="147989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Thanks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842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2415</TotalTime>
  <Words>143</Words>
  <Application>Microsoft Macintosh PowerPoint</Application>
  <PresentationFormat>全屏显示(16:9)</PresentationFormat>
  <Paragraphs>27</Paragraphs>
  <Slides>8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woniuppp sheng</cp:lastModifiedBy>
  <cp:revision>163</cp:revision>
  <dcterms:created xsi:type="dcterms:W3CDTF">2016-04-25T01:54:29Z</dcterms:created>
  <dcterms:modified xsi:type="dcterms:W3CDTF">2017-09-15T01:44:19Z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