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03" r:id="rId8"/>
    <p:sldId id="282" r:id="rId9"/>
    <p:sldId id="284" r:id="rId10"/>
    <p:sldId id="286" r:id="rId11"/>
    <p:sldId id="289" r:id="rId12"/>
    <p:sldId id="291" r:id="rId13"/>
    <p:sldId id="290" r:id="rId14"/>
    <p:sldId id="288" r:id="rId15"/>
    <p:sldId id="281" r:id="rId16"/>
    <p:sldId id="292" r:id="rId17"/>
    <p:sldId id="294" r:id="rId18"/>
    <p:sldId id="295" r:id="rId19"/>
    <p:sldId id="296" r:id="rId20"/>
    <p:sldId id="297" r:id="rId21"/>
    <p:sldId id="299" r:id="rId22"/>
    <p:sldId id="298" r:id="rId23"/>
    <p:sldId id="300" r:id="rId24"/>
    <p:sldId id="304" r:id="rId25"/>
    <p:sldId id="301" r:id="rId26"/>
    <p:sldId id="306" r:id="rId27"/>
    <p:sldId id="307" r:id="rId28"/>
    <p:sldId id="302" r:id="rId2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28" d="100"/>
          <a:sy n="128" d="100"/>
        </p:scale>
        <p:origin x="-440" y="-104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00597" y="1923678"/>
            <a:ext cx="2390398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常用语法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17748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代码示例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0"/>
            <a:ext cx="783771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Object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扩展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对象方法简写</a:t>
            </a:r>
            <a:r>
              <a:rPr lang="zh-CN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，计算属性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Object.keys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entries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展开运算符（不是ES6标准，但是babel也支持）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对象扩展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0"/>
            <a:ext cx="77022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函数也可以多返回值了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对象解构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数组解构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解构赋值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3400"/>
            <a:ext cx="9144000" cy="40662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提供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class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的语法糖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Extends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继承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的语法糖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Constructor构造函数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5822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00100"/>
            <a:ext cx="9144000" cy="35354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ES6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中新出现的数据结构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Map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，元素不可重合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Symbol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新的数据结构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ES6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中自带了模块化机制，告别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seajs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和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require.js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Export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xport default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,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{}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现在还不支持，还需要用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require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来加载文件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模块化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9144000" cy="2327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ES6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入门学习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新语法讲解，作用域、字符串、函数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代码片段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还有一些特性，虽然不在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ES6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的范围，但是也被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babel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支持，普遍被大家接受和使用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(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需要安装插件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装饰器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对象扩展符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，函数绑定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Async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await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129456" y="497054"/>
            <a:ext cx="98773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其他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装饰器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Babel-plugin-transform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-object-rest-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spread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插件，支持扩展符号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Async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await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050708" y="483518"/>
            <a:ext cx="481413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其</a:t>
            </a:r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支持对象扩展符和装饰器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其他的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特性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迭代器和生成器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代理</a:t>
            </a:r>
            <a:r>
              <a:rPr lang="en-US" altLang="zh-CN" sz="200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Proxy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39039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其他特性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数组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5058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常见代码片段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1131590"/>
            <a:ext cx="5275684" cy="3753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对象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5058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常见代码片段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1275606"/>
            <a:ext cx="6102060" cy="3525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新的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Javascript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语法标准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babel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语法转换器，支持低端浏览器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2015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月正式发布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流行的库基本都基于ES6构建，React默认使用ES6新语法开发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998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使用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官方推荐的脚手架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create-react-app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npm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install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–g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create-react-app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安装脚手架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nodejs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create-react-app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mushroom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创建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</a:t>
            </a:r>
            <a:r>
              <a:rPr lang="zh-CN" altLang="en-US" sz="2000" u="none" strike="noStrike" kern="1200" cap="none" spc="0" baseline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环境准备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ES6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里都有什么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对象扩展、</a:t>
            </a:r>
            <a:r>
              <a:rPr lang="en-US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解构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块级作用域、字符串、函数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类、模块化等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3827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语法概览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let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和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const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Const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定义不可修改的变量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定义变量使用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作用域和{}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作用域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模板字符出纳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多行字符串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使用反引号，直接写变量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告别+拼接字符串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字符串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17748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代码示例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021104" cy="5013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ES6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中函数的用法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箭头函数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参数默认值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展开运算符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函数扩展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922</Words>
  <Application>WPS 演示</Application>
  <PresentationFormat>全屏显示(16:9)</PresentationFormat>
  <Paragraphs>163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yaoying</cp:lastModifiedBy>
  <cp:revision>86</cp:revision>
  <dcterms:created xsi:type="dcterms:W3CDTF">2016-04-25T01:54:00Z</dcterms:created>
  <dcterms:modified xsi:type="dcterms:W3CDTF">2017-08-28T08:40:31Z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