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33"/>
  </p:notesMasterIdLst>
  <p:sldIdLst>
    <p:sldId id="275" r:id="rId3"/>
    <p:sldId id="334" r:id="rId4"/>
    <p:sldId id="335" r:id="rId5"/>
    <p:sldId id="336" r:id="rId6"/>
    <p:sldId id="339" r:id="rId7"/>
    <p:sldId id="341" r:id="rId8"/>
    <p:sldId id="340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02" r:id="rId3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 varScale="1">
        <p:scale>
          <a:sx n="145" d="100"/>
          <a:sy n="145" d="100"/>
        </p:scale>
        <p:origin x="-96" y="-120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17/9/22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105649" y="1923678"/>
            <a:ext cx="2980303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基础知识</a:t>
            </a:r>
            <a:endParaRPr lang="en-US" altLang="zh-CN" sz="30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0"/>
            <a:ext cx="54096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03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"/>
            <a:ext cx="9144000" cy="44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6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0"/>
            <a:ext cx="89240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33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41962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处理异步、调试工具、更优雅的和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react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结合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555526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更进一步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683568" y="40119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react-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优雅的链接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683568" y="242773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处理异步，需要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redux-thunk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插件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683568" y="321982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Npm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install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devtools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extension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并且开启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30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41962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Redux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默认只处理同步，异步任务需要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react-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thunk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中间件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555526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处理异步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683568" y="40119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Action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可以返回函数，使用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dispatch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提交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action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683568" y="242773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Npm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install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redux-thunk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--save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683568" y="321982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applyMiddleware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开启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thunk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中间件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7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26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2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482600"/>
            <a:ext cx="73787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3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520700"/>
            <a:ext cx="90932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4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407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4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41962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Chrome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搜索</a:t>
            </a:r>
            <a:r>
              <a:rPr lang="en-US" altLang="zh-CN" sz="2200" u="none" strike="noStrike" kern="0" cap="none" spc="0" baseline="0" dirty="0" err="1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redux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安装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555526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调试工具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683568" y="40119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调试窗的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选项卡，实时看到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state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683568" y="242773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新建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store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的时候判断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window.devToolsExtension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683568" y="321982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compose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结合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thunk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window.devToolsExtension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Redux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基础知识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核心概念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Redux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是什么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实战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9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9144000" cy="50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36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482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8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41962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老赵能力用起来很麻烦，为了方便管理，使用魏和尚来负责链接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555526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使用react-redux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683568" y="40119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React-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提供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Provider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connect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两个接口来链接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683568" y="242773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npm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install react-</a:t>
            </a: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--save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683568" y="321982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忘记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subscribe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，记住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reducer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action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dispatch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即可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47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41962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React-</a:t>
            </a:r>
            <a:r>
              <a:rPr lang="en-US" altLang="zh-CN" sz="2200" u="none" strike="noStrike" kern="0" cap="none" spc="0" baseline="0" dirty="0" err="1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redux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具体使用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555526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使用react-redux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683568" y="40119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Connect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可以用装饰器的方式来写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683568" y="242773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Provider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组件在应用最外层，传入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store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即可，只用一次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683568" y="321982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Connect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负责从外部获取组件需要的参数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12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"/>
            <a:ext cx="9144000" cy="45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65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41962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Connect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链接组件和</a:t>
            </a:r>
            <a:r>
              <a:rPr lang="en-US" altLang="zh-CN" sz="2200" u="none" strike="noStrike" kern="0" cap="none" spc="0" baseline="0" dirty="0" err="1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redux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555526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connect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683568" y="40119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Connect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第二个参数，方法映射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683568" y="242773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App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组件不需要把操作函数属性传入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683568" y="321982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Connect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第一个参数，属性映射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0"/>
            <a:ext cx="86426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5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41962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使用装饰器优化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connect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代码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555526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使用react-redux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683568" y="40119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Package.json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里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babel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加上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plugins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配置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683568" y="242773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Npm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run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eject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弹出个性化配置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683568" y="321982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Npm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install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babel-plugin-transform-decorators-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legacy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插件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66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155700"/>
            <a:ext cx="66421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5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0"/>
            <a:ext cx="81226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9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41962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React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后续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555526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后续进阶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683568" y="40119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管理聊天数据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683568" y="242773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什么数据应该放在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里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683568" y="321982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管理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ajax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3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专注于状态管理的库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	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单一状态，单向数据流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edux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专注于状态管理，和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react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解耦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核心概念：</a:t>
            </a:r>
            <a:r>
              <a:rPr lang="zh-CN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tore,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state,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action,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reducer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58503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3000" b="1" kern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是什么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37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4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独立团逐渐发展，老李发现管不过来了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发展为千人大团后，老李决定，军事生活分开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人少的时候，无论是兵器和人员的变更，都是</a:t>
            </a:r>
            <a:r>
              <a:rPr lang="zh-CN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etState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所有状态归赵政委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管理，自己只打仗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(view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显示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独立团项目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3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赵政委的主要能力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683568" y="30037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需要改变的时候 ，需要告诉专员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(dispatch)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要干什么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(action)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老赵主要功能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712639" y="38695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处理变化的人(reducer)</a:t>
            </a:r>
            <a:r>
              <a:rPr lang="en-US" altLang="en-US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拿到state和action，生成新的state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683568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老赵有一个保险箱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(store),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所有人的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状态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，在那里都有记录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(state)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8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走马上任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3659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老赵的正确使用方法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683568" y="30037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需要状态变更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,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store.dispatch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action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）来修改状态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683568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首先通过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reducer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新建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store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，随时通过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store.getState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获取状态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683568" y="371400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Reducer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函数接受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state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action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，返回新的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state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，可以用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store.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subscribe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监听每次修改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20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0"/>
            <a:ext cx="6898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86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0"/>
            <a:ext cx="59972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7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手动连接，老赵怎么管理独立团呢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555526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如何和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一起用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683568" y="40119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相关内容，移到单独的文件</a:t>
            </a:r>
            <a:r>
              <a:rPr lang="zh-CN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ndex.redux.js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单独管理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683568" y="242773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把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store.dispatch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方法传递给组件，内部可以调用修改状态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683568" y="321982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Subscribe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订阅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render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函数，每次修改都重新渲染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0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1477</TotalTime>
  <Words>454</Words>
  <Application>Microsoft Macintosh PowerPoint</Application>
  <PresentationFormat>全屏显示(16:9)</PresentationFormat>
  <Paragraphs>87</Paragraphs>
  <Slides>30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woniuppp sheng</cp:lastModifiedBy>
  <cp:revision>233</cp:revision>
  <cp:lastPrinted>2017-09-22T12:32:34Z</cp:lastPrinted>
  <dcterms:created xsi:type="dcterms:W3CDTF">2016-04-25T01:54:29Z</dcterms:created>
  <dcterms:modified xsi:type="dcterms:W3CDTF">2017-09-22T13:08:38Z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