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280" r:id="rId7"/>
    <p:sldId id="307" r:id="rId8"/>
    <p:sldId id="305" r:id="rId9"/>
    <p:sldId id="306" r:id="rId10"/>
    <p:sldId id="308" r:id="rId11"/>
    <p:sldId id="310" r:id="rId12"/>
    <p:sldId id="302" r:id="rId13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563"/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3" autoAdjust="0"/>
    <p:restoredTop sz="99500" autoAdjust="0"/>
  </p:normalViewPr>
  <p:slideViewPr>
    <p:cSldViewPr>
      <p:cViewPr varScale="1">
        <p:scale>
          <a:sx n="128" d="100"/>
          <a:sy n="128" d="100"/>
        </p:scale>
        <p:origin x="-440" y="-104"/>
      </p:cViewPr>
      <p:guideLst>
        <p:guide orient="horz" pos="667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373599" y="1923678"/>
            <a:ext cx="4444396" cy="83099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express+mongodb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基础</a:t>
            </a:r>
            <a:endParaRPr lang="en-US" altLang="zh-CN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en-US" altLang="zh-CN" sz="2200" u="none" strike="noStrike" kern="0" cap="none" spc="0" baseline="0" dirty="0" err="1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Express+mongodb 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开发</a:t>
            </a:r>
            <a:r>
              <a:rPr lang="en-US" altLang="zh-CN" sz="2200" u="none" strike="noStrike" kern="0" cap="none" spc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web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后台接口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2964393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非关系型数据库 </a:t>
            </a:r>
            <a:r>
              <a:rPr lang="en-US" altLang="zh-CN" sz="2000" u="none" strike="noStrike" kern="1200" cap="none" spc="0" baseline="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mongodb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23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Express 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开发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 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717846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使用 </a:t>
            </a: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nodejs 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 </a:t>
            </a: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mongoose 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模块链接和操作 </a:t>
            </a: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mongodb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课程内容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panose="02020603050405020304" charset="0"/>
              </a:rPr>
              <a:t>基于</a:t>
            </a:r>
            <a:r>
              <a:rPr lang="en-US" altLang="zh-CN" sz="2200" dirty="0" err="1" smtClean="0">
                <a:solidFill>
                  <a:srgbClr val="212121"/>
                </a:solidFill>
                <a:cs typeface="Times New Roman" panose="02020603050405020304" charset="0"/>
              </a:rPr>
              <a:t>nodejs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panose="02020603050405020304" charset="0"/>
              </a:rPr>
              <a:t>，快速、开放、极简的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panose="02020603050405020304" charset="0"/>
              </a:rPr>
              <a:t>web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panose="02020603050405020304" charset="0"/>
              </a:rPr>
              <a:t>开发框架</a:t>
            </a:r>
            <a:r>
              <a:rPr lang="en-US" altLang="zh-CN" sz="2200" dirty="0" smtClean="0">
                <a:solidFill>
                  <a:srgbClr val="212121"/>
                </a:solidFill>
                <a:cs typeface="Times New Roman" panose="02020603050405020304" charset="0"/>
              </a:rPr>
              <a:t>	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2964393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hello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world 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应用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23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npm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install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express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–save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安装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express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监听路由和响应内容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55823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Express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23900"/>
            <a:ext cx="9144000" cy="36755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其他的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panose="02020603050405020304" charset="0"/>
              </a:rPr>
              <a:t>特性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2964393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app.use 使用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模块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23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app.get、app.post 分别开发 get 和 post 接口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717846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代 </a:t>
            </a:r>
            <a:r>
              <a:rPr lang="en-US" altLang="zh-CN" sz="2000" dirty="0" err="1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res.send</a:t>
            </a:r>
            <a:r>
              <a:rPr lang="zh-CN" altLang="zh-CN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、</a:t>
            </a:r>
            <a:r>
              <a:rPr lang="en-US" altLang="zh-CN" sz="2000" dirty="0" err="1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res.json</a:t>
            </a:r>
            <a:r>
              <a:rPr lang="zh-CN" altLang="zh-CN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、</a:t>
            </a:r>
            <a:r>
              <a:rPr lang="en-US" altLang="zh-CN" sz="2000" dirty="0" err="1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res.sendfile 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响应不同的内容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411906" y="497054"/>
            <a:ext cx="232768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Express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使用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 smtClean="0">
                <a:solidFill>
                  <a:srgbClr val="212121"/>
                </a:solidFill>
                <a:cs typeface="Times New Roman" panose="02020603050405020304" charset="0"/>
              </a:rPr>
              <a:t>非关系型数据库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2964393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npm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install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mongoose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–save 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安装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mongoose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23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官网 </a:t>
            </a:r>
            <a:r>
              <a:rPr lang="en-US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</a:t>
            </a:r>
            <a:r>
              <a:rPr lang="en-US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://</a:t>
            </a:r>
            <a:r>
              <a:rPr lang="en-US" altLang="en-US" sz="2000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www.mongodb.com</a:t>
            </a:r>
            <a:r>
              <a:rPr lang="en-US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 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下载安装 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mongodb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717846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通过 </a:t>
            </a:r>
            <a:r>
              <a:rPr lang="en-US" altLang="zh-CN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mongoose </a:t>
            </a:r>
            <a:r>
              <a:rPr lang="zh-CN" altLang="en-US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操作 </a:t>
            </a:r>
            <a:r>
              <a:rPr lang="en-US" altLang="zh-CN" sz="2000" dirty="0" err="1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mongodb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407336" y="497054"/>
            <a:ext cx="428835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kern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Mongodb+mongoose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dirty="0" smtClean="0">
                <a:solidFill>
                  <a:srgbClr val="212121"/>
                </a:solidFill>
                <a:cs typeface="Times New Roman" panose="02020603050405020304" charset="0"/>
              </a:rPr>
              <a:t>Mongoose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panose="02020603050405020304" charset="0"/>
              </a:rPr>
              <a:t>基础使用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2964393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定义文档模型，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Schema 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和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model 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新建模型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23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Connect 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链接数据库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代一个数据库文档对应一个模型，通过模型对数据库进行操作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292786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mongoose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使用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dirty="0" smtClean="0">
                <a:solidFill>
                  <a:srgbClr val="212121"/>
                </a:solidFill>
                <a:cs typeface="Times New Roman" panose="02020603050405020304" charset="0"/>
              </a:rPr>
              <a:t>Mongoose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panose="02020603050405020304" charset="0"/>
              </a:rPr>
              <a:t>文档类型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2964393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create</a:t>
            </a:r>
            <a:r>
              <a:rPr lang="en-US" altLang="en-US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，remove 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, update 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分别用来增、删、改的操作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23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String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Number 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等数据结构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717846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Find  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和 </a:t>
            </a:r>
            <a:r>
              <a:rPr lang="en-US" altLang="zh-CN" sz="2000" u="none" strike="noStrike" kern="1200" cap="none" spc="0" baseline="0" dirty="0" err="1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findOne </a:t>
            </a:r>
            <a:r>
              <a:rPr lang="zh-CN" altLang="en-US" sz="2000" u="none" strike="noStrike" kern="1200" cap="none" spc="0" baseline="0" dirty="0" smtClean="0">
                <a:solidFill>
                  <a:srgbClr val="46456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用来查询数据</a:t>
            </a:r>
            <a:endParaRPr lang="zh-CN" altLang="en-US" sz="2000" u="none" strike="noStrike" kern="1200" cap="none" spc="0" baseline="0" dirty="0">
              <a:solidFill>
                <a:srgbClr val="46456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294327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kern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Mongoose</a:t>
            </a:r>
            <a:r>
              <a:rPr lang="en-US" altLang="en-US" sz="3000" b="1" kern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文档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851920" y="1923678"/>
            <a:ext cx="147989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Thanks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626</Words>
  <Application>WPS 演示</Application>
  <PresentationFormat>全屏显示(16:9)</PresentationFormat>
  <Paragraphs>65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yaoying</cp:lastModifiedBy>
  <cp:revision>106</cp:revision>
  <dcterms:created xsi:type="dcterms:W3CDTF">2016-04-25T01:54:00Z</dcterms:created>
  <dcterms:modified xsi:type="dcterms:W3CDTF">2017-08-28T09:08:52Z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