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0"/>
  </p:notesMasterIdLst>
  <p:sldIdLst>
    <p:sldId id="275" r:id="rId3"/>
    <p:sldId id="334" r:id="rId4"/>
    <p:sldId id="369" r:id="rId5"/>
    <p:sldId id="370" r:id="rId6"/>
    <p:sldId id="371" r:id="rId7"/>
    <p:sldId id="373" r:id="rId8"/>
    <p:sldId id="302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0" autoAdjust="0"/>
    <p:restoredTop sz="99491" autoAdjust="0"/>
  </p:normalViewPr>
  <p:slideViewPr>
    <p:cSldViewPr>
      <p:cViewPr varScale="1">
        <p:scale>
          <a:sx n="120" d="100"/>
          <a:sy n="120" d="100"/>
        </p:scale>
        <p:origin x="-96" y="-40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17/10/14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登录注册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登录注册功能实现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开发模式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页面文件结构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前后端实现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骨架结构实现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页面放在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Container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文件夹下面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组件放在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Component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文件夹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下面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页面入口处获取用户信息，决定跳转到哪个页面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页面文件结构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基于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cookie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用户验证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80984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类似于一张身份卡，登录后服务器端返回，你带着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就可以访问受限资源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0578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express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依赖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cookie-parser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，需要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cookie-parser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save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安装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的管理浏览器会自动处理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开发模式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2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基于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cookie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用户验证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80984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类似于一张身份卡，登录后服务器端返回，你带着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就可以访问受限资源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0578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express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依赖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cookie-parser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，需要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cookie-parser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save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安装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页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cookie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的管理浏览器会自动处理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9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467544" y="483518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开发流程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圆角矩形"/>
          <p:cNvSpPr>
            <a:spLocks/>
          </p:cNvSpPr>
          <p:nvPr/>
        </p:nvSpPr>
        <p:spPr>
          <a:xfrm>
            <a:off x="323528" y="13476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用户加载页面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圆角矩形"/>
          <p:cNvSpPr>
            <a:spLocks/>
          </p:cNvSpPr>
          <p:nvPr/>
        </p:nvSpPr>
        <p:spPr>
          <a:xfrm>
            <a:off x="5364088" y="13476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用户加载页面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" name="直线连接线"/>
          <p:cNvCxnSpPr>
            <a:cxnSpLocks/>
            <a:endCxn id="4" idx="1"/>
          </p:cNvCxnSpPr>
          <p:nvPr/>
        </p:nvCxnSpPr>
        <p:spPr>
          <a:xfrm>
            <a:off x="2339752" y="1635646"/>
            <a:ext cx="3024336" cy="35818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6" name="矩形"/>
          <p:cNvSpPr>
            <a:spLocks/>
          </p:cNvSpPr>
          <p:nvPr/>
        </p:nvSpPr>
        <p:spPr>
          <a:xfrm>
            <a:off x="2699792" y="1275606"/>
            <a:ext cx="2223686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带</a:t>
            </a:r>
            <a:r>
              <a:rPr lang="en-US" altLang="zh-CN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cookie</a:t>
            </a:r>
            <a:r>
              <a:rPr lang="zh-CN" altLang="en-US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向后端获取用户信息</a:t>
            </a:r>
            <a:endParaRPr lang="zh-CN" altLang="en-US" sz="12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" name="直线连接线"/>
          <p:cNvCxnSpPr>
            <a:cxnSpLocks/>
          </p:cNvCxnSpPr>
          <p:nvPr/>
        </p:nvCxnSpPr>
        <p:spPr>
          <a:xfrm flipH="1">
            <a:off x="2339753" y="1995686"/>
            <a:ext cx="3024335" cy="136815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8" name="圆角矩形"/>
          <p:cNvSpPr>
            <a:spLocks/>
          </p:cNvSpPr>
          <p:nvPr/>
        </p:nvSpPr>
        <p:spPr>
          <a:xfrm>
            <a:off x="323528" y="3291830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APP</a:t>
            </a:r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内部页面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>
            <a:off x="3131840" y="2427734"/>
            <a:ext cx="659155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已登录</a:t>
            </a:r>
            <a:endParaRPr lang="zh-CN" altLang="en-US" sz="12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"/>
          <p:cNvSpPr>
            <a:spLocks/>
          </p:cNvSpPr>
          <p:nvPr/>
        </p:nvSpPr>
        <p:spPr>
          <a:xfrm>
            <a:off x="5364088" y="3291830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登录</a:t>
            </a:r>
            <a:r>
              <a:rPr lang="zh-CN" altLang="en-US" sz="2000" b="1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页面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7" name="直线连接线"/>
          <p:cNvCxnSpPr>
            <a:cxnSpLocks/>
            <a:stCxn id="4" idx="2"/>
            <a:endCxn id="13" idx="0"/>
          </p:cNvCxnSpPr>
          <p:nvPr/>
        </p:nvCxnSpPr>
        <p:spPr>
          <a:xfrm>
            <a:off x="6372150" y="1995313"/>
            <a:ext cx="0" cy="129651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9" name="矩形"/>
          <p:cNvSpPr>
            <a:spLocks/>
          </p:cNvSpPr>
          <p:nvPr/>
        </p:nvSpPr>
        <p:spPr>
          <a:xfrm>
            <a:off x="5580112" y="2643758"/>
            <a:ext cx="659155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未</a:t>
            </a:r>
            <a:r>
              <a:rPr lang="zh-CN" altLang="en-US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登录</a:t>
            </a:r>
            <a:endParaRPr lang="zh-CN" altLang="en-US" sz="12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0" name="直线连接线"/>
          <p:cNvCxnSpPr>
            <a:cxnSpLocks/>
            <a:stCxn id="13" idx="1"/>
            <a:endCxn id="8" idx="3"/>
          </p:cNvCxnSpPr>
          <p:nvPr/>
        </p:nvCxnSpPr>
        <p:spPr>
          <a:xfrm flipH="1">
            <a:off x="2339652" y="3615680"/>
            <a:ext cx="3024436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3" name="矩形"/>
          <p:cNvSpPr>
            <a:spLocks/>
          </p:cNvSpPr>
          <p:nvPr/>
        </p:nvSpPr>
        <p:spPr>
          <a:xfrm>
            <a:off x="2987824" y="3291830"/>
            <a:ext cx="2061983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登录成功，前端存储</a:t>
            </a:r>
            <a:r>
              <a:rPr lang="en-US" altLang="zh-CN" sz="1200" b="1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cookie</a:t>
            </a:r>
            <a:endParaRPr lang="zh-CN" altLang="en-US" sz="1200" b="1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0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1617</TotalTime>
  <Words>126</Words>
  <Application>Microsoft Macintosh PowerPoint</Application>
  <PresentationFormat>全屏显示(16:9)</PresentationFormat>
  <Paragraphs>37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woniuppp sheng</cp:lastModifiedBy>
  <cp:revision>293</cp:revision>
  <cp:lastPrinted>2017-09-22T12:32:34Z</cp:lastPrinted>
  <dcterms:created xsi:type="dcterms:W3CDTF">2016-04-25T01:54:29Z</dcterms:created>
  <dcterms:modified xsi:type="dcterms:W3CDTF">2017-10-13T23:18:10Z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