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75" r:id="rId2"/>
    <p:sldId id="315" r:id="rId3"/>
    <p:sldId id="299" r:id="rId4"/>
    <p:sldId id="328" r:id="rId5"/>
    <p:sldId id="323" r:id="rId6"/>
    <p:sldId id="329" r:id="rId7"/>
    <p:sldId id="324" r:id="rId8"/>
    <p:sldId id="330" r:id="rId9"/>
    <p:sldId id="331" r:id="rId10"/>
    <p:sldId id="325" r:id="rId11"/>
    <p:sldId id="332" r:id="rId12"/>
    <p:sldId id="333" r:id="rId13"/>
    <p:sldId id="326" r:id="rId14"/>
    <p:sldId id="334" r:id="rId15"/>
    <p:sldId id="322" r:id="rId16"/>
  </p:sldIdLst>
  <p:sldSz cx="12192000" cy="6858000"/>
  <p:notesSz cx="6858000" cy="9144000"/>
  <p:embeddedFontLst>
    <p:embeddedFont>
      <p:font typeface="等线" panose="02010600030101010101" pitchFamily="2" charset="-122"/>
      <p:regular r:id="rId18"/>
      <p:bold r:id="rId19"/>
    </p:embeddedFont>
    <p:embeddedFont>
      <p:font typeface="等线 Light" panose="02010600030101010101" pitchFamily="2" charset="-122"/>
      <p:regular r:id="rId20"/>
    </p:embeddedFont>
    <p:embeddedFont>
      <p:font typeface="微软雅黑" panose="020B0503020204020204" pitchFamily="34" charset="-122"/>
      <p:regular r:id="rId21"/>
      <p:bold r:id="rId22"/>
    </p:embeddedFont>
    <p:embeddedFont>
      <p:font typeface="Montserrat Light" panose="00000400000000000000" pitchFamily="2" charset="0"/>
      <p:regular r:id="rId23"/>
      <p:italic r:id="rId24"/>
    </p:embeddedFont>
    <p:embeddedFont>
      <p:font typeface="Novecento wide Bold" panose="00000805000000000000" charset="0"/>
      <p:bold r:id="rId25"/>
    </p:embeddedFont>
    <p:embeddedFont>
      <p:font typeface="Sitka Text" pitchFamily="2" charset="0"/>
      <p:regular r:id="rId26"/>
      <p:bold r:id="rId27"/>
      <p:italic r:id="rId28"/>
      <p:boldItalic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6" d="100"/>
          <a:sy n="76" d="100"/>
        </p:scale>
        <p:origin x="36" y="37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t>‹#›</a:t>
            </a:fld>
            <a:endParaRPr lang="zh-CN" altLang="en-US"/>
          </a:p>
        </p:txBody>
      </p:sp>
    </p:spTree>
    <p:extLst>
      <p:ext uri="{BB962C8B-B14F-4D97-AF65-F5344CB8AC3E}">
        <p14:creationId xmlns:p14="http://schemas.microsoft.com/office/powerpoint/2010/main" val="37206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t>1</a:t>
            </a:fld>
            <a:endParaRPr lang="zh-CN" altLang="en-US"/>
          </a:p>
        </p:txBody>
      </p:sp>
    </p:spTree>
    <p:extLst>
      <p:ext uri="{BB962C8B-B14F-4D97-AF65-F5344CB8AC3E}">
        <p14:creationId xmlns:p14="http://schemas.microsoft.com/office/powerpoint/2010/main" val="37021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t>15</a:t>
            </a:fld>
            <a:endParaRPr lang="zh-CN" altLang="en-US"/>
          </a:p>
        </p:txBody>
      </p:sp>
    </p:spTree>
    <p:extLst>
      <p:ext uri="{BB962C8B-B14F-4D97-AF65-F5344CB8AC3E}">
        <p14:creationId xmlns:p14="http://schemas.microsoft.com/office/powerpoint/2010/main" val="15872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7A7EA-1AE8-451A-9961-B4FFFAF48E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B7B5BB-BA7E-4B59-8B8A-A48EBC991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325D62-B3DA-479E-93A5-89838E6BA26B}"/>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77820C1D-EEDA-42F2-86D5-182DB78387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B7F4A4-66C5-46E9-BF04-17FE1AC27C2F}"/>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5425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ED284-0E9D-482F-B856-76A2D2B0E9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3467B8-FCFB-46D0-BE09-AFF16AF670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AC6B98-6C5A-476D-A015-FA6811054037}"/>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D94C7B47-B6EB-4954-BDE1-E528748E0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DF827-69B8-4B38-8040-758CF7E43945}"/>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249201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9391CF-CC2A-4981-B400-6D4673D5F7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625815-3811-46B4-ADB4-EC121BBC6B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7E7046-BDD5-4A0C-8A48-0C3DC8ACDF34}"/>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9ABF5539-6CBA-4B59-BDD4-F58D12807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A8429-4810-466B-9CB6-D373CBCBDEF2}"/>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392475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48562-8F23-47E9-99F0-621509ED55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512AD7-7614-4879-9241-41E9A77DE6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8CAB5F-C7B0-4A19-AEFF-8522F0334866}"/>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DAB4FCA0-770B-4DC5-ABB8-88AFB3F0A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667B72-F3AC-4116-BB94-BA310D61B2F6}"/>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209869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DBAC-0099-415F-8C27-209D8B8579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37D949-E75B-4CAC-A020-67E866BFC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2EEED9-DB07-4C3A-ADCF-9C57CA2D0504}"/>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3CAC9124-5FEC-4762-9E8E-9DA9795488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0F0298-5B47-4F21-8D6D-802EE1B72A8A}"/>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78131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AEBD4-6315-4C3B-9006-3D1D2AF5E9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B60409-B4BB-4801-B450-E9A69A7070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2A8137-B69A-4248-B9C8-FDA9C2F783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56D9F2-9593-4904-B034-2A3FF62D7D02}"/>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67D8D1F4-BDDB-4BF6-BEE5-6BE1CED764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8EF2B-BC9E-4668-90EC-DC7CE6F73FCA}"/>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320843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61053-5D47-43A4-AB72-FA4E64B50D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711B8E-9ED5-43B0-B3AD-7D522C976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3E80D5-E95C-4988-8964-8BFD738AD9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9F7E2C-29B0-4356-BEDE-7D6A55F2F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35EE5A-F501-4B77-8B69-B9547B8177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05207E-1DF9-421E-8A6E-A9885B3D5991}"/>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8" name="页脚占位符 7">
            <a:extLst>
              <a:ext uri="{FF2B5EF4-FFF2-40B4-BE49-F238E27FC236}">
                <a16:creationId xmlns:a16="http://schemas.microsoft.com/office/drawing/2014/main" id="{E66E2714-D2A7-4199-A979-FAAC27161E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746AF1-733B-4A8C-B99E-95F30DC4C81C}"/>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216725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13520-6A5C-4117-A68E-9F34D18F9B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183103-C3F4-4197-9840-19EF9AB2EDB5}"/>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4" name="页脚占位符 3">
            <a:extLst>
              <a:ext uri="{FF2B5EF4-FFF2-40B4-BE49-F238E27FC236}">
                <a16:creationId xmlns:a16="http://schemas.microsoft.com/office/drawing/2014/main" id="{265027D6-4287-49B1-8FF6-B1E4E09A15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7A8086-B289-424D-9144-B46B674140FF}"/>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11086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6CE17-93FD-470C-852F-C04A5B0109E7}"/>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3" name="页脚占位符 2">
            <a:extLst>
              <a:ext uri="{FF2B5EF4-FFF2-40B4-BE49-F238E27FC236}">
                <a16:creationId xmlns:a16="http://schemas.microsoft.com/office/drawing/2014/main" id="{6439AC8A-75A5-4308-A4D9-91C6C02570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B08803-606A-461F-B8A2-45DF36EEE1FF}"/>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149090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49FE5-958D-4A83-84B3-6C93321A2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7BA609-A975-4B68-9875-22F34E30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4AAAEA-D93D-47C2-A6E8-201660514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99314A-6D26-4E6E-AC89-4B321800AB03}"/>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7FD572B2-EEF9-42FD-9D6E-FA6BD4FE1E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C47CD-BEB8-4BCC-8C4C-D655D7354F2F}"/>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415948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E16CF-E25A-48BF-B14C-D189023D5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B554132-8B4D-4A6B-98A4-F85AE4883C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9800C5-AF5A-463B-B70A-7F969A1E8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B2C16A-0953-48B3-B315-DBDD16469865}"/>
              </a:ext>
            </a:extLst>
          </p:cNvPr>
          <p:cNvSpPr>
            <a:spLocks noGrp="1"/>
          </p:cNvSpPr>
          <p:nvPr>
            <p:ph type="dt" sz="half" idx="10"/>
          </p:nvPr>
        </p:nvSpPr>
        <p:spPr/>
        <p:txBody>
          <a:bodyPr/>
          <a:lstStyle/>
          <a:p>
            <a:fld id="{2DE362B0-12AC-4085-87E0-7E16945EABF7}"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A32652F0-EBD0-48B6-B01E-DC9FE8339F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1C5C9B-59CA-47AA-B824-52C454E5A806}"/>
              </a:ext>
            </a:extLst>
          </p:cNvPr>
          <p:cNvSpPr>
            <a:spLocks noGrp="1"/>
          </p:cNvSpPr>
          <p:nvPr>
            <p:ph type="sldNum" sz="quarter" idx="12"/>
          </p:nvPr>
        </p:nvSpPr>
        <p:spPr/>
        <p:txBody>
          <a:body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247328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9E15E8-94A6-48D0-A24D-0B0CB2812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564804-F978-483E-822B-83FCB8D31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B6681D-E2C3-4C64-AD91-36BDC2BE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0FCB35B2-B2F7-45D0-811E-EA78DE204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1AA3CD-6552-417C-A511-789FEB25C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t>‹#›</a:t>
            </a:fld>
            <a:endParaRPr lang="zh-CN" altLang="en-US"/>
          </a:p>
        </p:txBody>
      </p:sp>
    </p:spTree>
    <p:extLst>
      <p:ext uri="{BB962C8B-B14F-4D97-AF65-F5344CB8AC3E}">
        <p14:creationId xmlns:p14="http://schemas.microsoft.com/office/powerpoint/2010/main" val="320314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8A364C-FA08-47AA-BD76-0C6E8ED0C094}"/>
              </a:ext>
            </a:extLst>
          </p:cNvPr>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a:cs typeface="+mn-cs"/>
            </a:endParaRPr>
          </a:p>
        </p:txBody>
      </p:sp>
      <p:sp>
        <p:nvSpPr>
          <p:cNvPr id="2" name="文本框 1">
            <a:extLst>
              <a:ext uri="{FF2B5EF4-FFF2-40B4-BE49-F238E27FC236}">
                <a16:creationId xmlns:a16="http://schemas.microsoft.com/office/drawing/2014/main" id="{807646AB-D820-4F65-A736-C7F6C0D343B5}"/>
              </a:ext>
            </a:extLst>
          </p:cNvPr>
          <p:cNvSpPr txBox="1"/>
          <p:nvPr/>
        </p:nvSpPr>
        <p:spPr>
          <a:xfrm>
            <a:off x="882503" y="2275367"/>
            <a:ext cx="4713623" cy="1015663"/>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a:extLst>
              <a:ext uri="{FF2B5EF4-FFF2-40B4-BE49-F238E27FC236}">
                <a16:creationId xmlns:a16="http://schemas.microsoft.com/office/drawing/2014/main" id="{0A0A4E89-2CA5-40CC-A10C-AD48FB848867}"/>
              </a:ext>
            </a:extLst>
          </p:cNvPr>
          <p:cNvSpPr txBox="1"/>
          <p:nvPr/>
        </p:nvSpPr>
        <p:spPr>
          <a:xfrm>
            <a:off x="983847" y="3274139"/>
            <a:ext cx="3941133" cy="523220"/>
          </a:xfrm>
          <a:prstGeom prst="rect">
            <a:avLst/>
          </a:prstGeom>
          <a:noFill/>
        </p:spPr>
        <p:txBody>
          <a:bodyPr wrap="square" rtlCol="0">
            <a:spAutoFit/>
          </a:bodyPr>
          <a:lstStyle/>
          <a:p>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A9B5F70-DB87-49FC-96BD-F9F2413BD9E7}"/>
              </a:ext>
            </a:extLst>
          </p:cNvPr>
          <p:cNvSpPr txBox="1"/>
          <p:nvPr/>
        </p:nvSpPr>
        <p:spPr>
          <a:xfrm>
            <a:off x="983848" y="5456348"/>
            <a:ext cx="2785729" cy="46166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汇报人：许诺</a:t>
            </a:r>
          </a:p>
        </p:txBody>
      </p:sp>
      <p:sp>
        <p:nvSpPr>
          <p:cNvPr id="9" name="文本框 8">
            <a:extLst>
              <a:ext uri="{FF2B5EF4-FFF2-40B4-BE49-F238E27FC236}">
                <a16:creationId xmlns:a16="http://schemas.microsoft.com/office/drawing/2014/main" id="{317FD266-54AE-4A79-BE5F-32A3138FC0B7}"/>
              </a:ext>
            </a:extLst>
          </p:cNvPr>
          <p:cNvSpPr txBox="1"/>
          <p:nvPr/>
        </p:nvSpPr>
        <p:spPr>
          <a:xfrm>
            <a:off x="983847" y="5926209"/>
            <a:ext cx="4125432" cy="46166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2022</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p>
        </p:txBody>
      </p:sp>
      <p:pic>
        <p:nvPicPr>
          <p:cNvPr id="10" name="图形 9">
            <a:extLst>
              <a:ext uri="{FF2B5EF4-FFF2-40B4-BE49-F238E27FC236}">
                <a16:creationId xmlns:a16="http://schemas.microsoft.com/office/drawing/2014/main" id="{A6EBA856-E02C-47F4-972D-8DEBB12B5C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87748" y="-2526731"/>
            <a:ext cx="10224035" cy="10548612"/>
          </a:xfrm>
          <a:prstGeom prst="rect">
            <a:avLst/>
          </a:prstGeom>
        </p:spPr>
      </p:pic>
      <p:cxnSp>
        <p:nvCxnSpPr>
          <p:cNvPr id="5" name="直接连接符 4">
            <a:extLst>
              <a:ext uri="{FF2B5EF4-FFF2-40B4-BE49-F238E27FC236}">
                <a16:creationId xmlns:a16="http://schemas.microsoft.com/office/drawing/2014/main" id="{6836A6BF-75AA-4F2E-BF9C-2DE2FCEB7583}"/>
              </a:ext>
            </a:extLst>
          </p:cNvPr>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7FCC40C2-D189-4E21-9504-708EDA7EA1F5}"/>
              </a:ext>
            </a:extLst>
          </p:cNvPr>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a16="http://schemas.microsoft.com/office/drawing/2014/main" id="{A09ABC21-B719-4B6E-93E1-DDCEE5B3F7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29863" y="5429921"/>
            <a:ext cx="938469" cy="968263"/>
          </a:xfrm>
          <a:prstGeom prst="rect">
            <a:avLst/>
          </a:prstGeom>
        </p:spPr>
      </p:pic>
    </p:spTree>
    <p:extLst>
      <p:ext uri="{BB962C8B-B14F-4D97-AF65-F5344CB8AC3E}">
        <p14:creationId xmlns:p14="http://schemas.microsoft.com/office/powerpoint/2010/main" val="170103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6C6713A-7AC1-4D39-A287-C2E49138197F}"/>
              </a:ext>
            </a:extLst>
          </p:cNvPr>
          <p:cNvGrpSpPr/>
          <p:nvPr/>
        </p:nvGrpSpPr>
        <p:grpSpPr>
          <a:xfrm>
            <a:off x="-1189667" y="-1707853"/>
            <a:ext cx="7933859" cy="9628196"/>
            <a:chOff x="-1189667" y="-1707853"/>
            <a:chExt cx="7933859" cy="9628196"/>
          </a:xfrm>
        </p:grpSpPr>
        <p:sp>
          <p:nvSpPr>
            <p:cNvPr id="7" name="椭圆 6">
              <a:extLst>
                <a:ext uri="{FF2B5EF4-FFF2-40B4-BE49-F238E27FC236}">
                  <a16:creationId xmlns:a16="http://schemas.microsoft.com/office/drawing/2014/main" id="{E17AB704-56D2-4A32-941E-C68D2C8199D2}"/>
                </a:ext>
              </a:extLst>
            </p:cNvPr>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D3C002F-A751-49CC-A28D-1E1380C5740D}"/>
                </a:ext>
              </a:extLst>
            </p:cNvPr>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ACA3C5-26C6-4E83-A796-E1EDB03A3DD8}"/>
                </a:ext>
              </a:extLst>
            </p:cNvPr>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E190359F-35F8-423A-A903-15BCDCB36503}"/>
                </a:ext>
              </a:extLst>
            </p:cNvPr>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880C6CCD-90C4-4380-A3B3-75836FC18966}"/>
              </a:ext>
            </a:extLst>
          </p:cNvPr>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椭圆 1">
            <a:extLst>
              <a:ext uri="{FF2B5EF4-FFF2-40B4-BE49-F238E27FC236}">
                <a16:creationId xmlns:a16="http://schemas.microsoft.com/office/drawing/2014/main" id="{5DB54B6B-5784-4357-B2FD-A446E508696A}"/>
              </a:ext>
            </a:extLst>
          </p:cNvPr>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a:extLst>
              <a:ext uri="{FF2B5EF4-FFF2-40B4-BE49-F238E27FC236}">
                <a16:creationId xmlns:a16="http://schemas.microsoft.com/office/drawing/2014/main" id="{254F3B87-8903-4FEA-9157-21319B9EDE77}"/>
              </a:ext>
            </a:extLst>
          </p:cNvPr>
          <p:cNvSpPr txBox="1"/>
          <p:nvPr/>
        </p:nvSpPr>
        <p:spPr>
          <a:xfrm>
            <a:off x="5208513" y="3077373"/>
            <a:ext cx="645439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项目亮点</a:t>
            </a:r>
          </a:p>
        </p:txBody>
      </p:sp>
      <p:sp>
        <p:nvSpPr>
          <p:cNvPr id="4" name="文本框 3">
            <a:extLst>
              <a:ext uri="{FF2B5EF4-FFF2-40B4-BE49-F238E27FC236}">
                <a16:creationId xmlns:a16="http://schemas.microsoft.com/office/drawing/2014/main" id="{0884344A-227D-4A79-890E-6E89B37D4753}"/>
              </a:ext>
            </a:extLst>
          </p:cNvPr>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a:extLst>
              <a:ext uri="{FF2B5EF4-FFF2-40B4-BE49-F238E27FC236}">
                <a16:creationId xmlns:a16="http://schemas.microsoft.com/office/drawing/2014/main" id="{10212B48-ABD1-4D5B-95DE-CE25FD73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507" y="2461803"/>
            <a:ext cx="1912620" cy="1973339"/>
          </a:xfrm>
          <a:prstGeom prst="rect">
            <a:avLst/>
          </a:prstGeom>
        </p:spPr>
      </p:pic>
    </p:spTree>
    <p:extLst>
      <p:ext uri="{BB962C8B-B14F-4D97-AF65-F5344CB8AC3E}">
        <p14:creationId xmlns:p14="http://schemas.microsoft.com/office/powerpoint/2010/main" val="21604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458730" y="0"/>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106501" y="54456"/>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4" y="3037176"/>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32415" y="2463148"/>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242C38C-BB21-C1A1-552D-C76355C77286}"/>
              </a:ext>
            </a:extLst>
          </p:cNvPr>
          <p:cNvSpPr txBox="1"/>
          <p:nvPr/>
        </p:nvSpPr>
        <p:spPr>
          <a:xfrm>
            <a:off x="1048624" y="1451295"/>
            <a:ext cx="7474591" cy="2509405"/>
          </a:xfrm>
          <a:prstGeom prst="rect">
            <a:avLst/>
          </a:prstGeom>
          <a:noFill/>
        </p:spPr>
        <p:txBody>
          <a:bodyPr wrap="square" rtlCol="0">
            <a:spAutoFit/>
          </a:bodyPr>
          <a:lstStyle/>
          <a:p>
            <a:pPr marL="342900" lvl="0" indent="-342900" algn="just">
              <a:lnSpc>
                <a:spcPct val="115000"/>
              </a:lnSpc>
              <a:spcAft>
                <a:spcPts val="800"/>
              </a:spcAft>
              <a:buFont typeface="+mj-ea"/>
              <a:buAutoNum type="ea1JpnKorPlain"/>
            </a:pP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评论功能：</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会议纪要底下的评论除了一个该有的大盒子外，由如下方式组成：</a:t>
            </a:r>
          </a:p>
          <a:p>
            <a:pPr marL="533400" indent="266700" algn="just">
              <a:lnSpc>
                <a:spcPct val="115000"/>
              </a:lnSpc>
              <a:spcAft>
                <a:spcPts val="800"/>
              </a:spcAft>
            </a:pP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每一个楼层存在三个层级关系</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主评论，主评论的评论，主评论的评论的评论</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其中每个楼层为</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ul</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，主评论的评论为</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li</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，主评论的评论的评论为</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li</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中的</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div</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a:t>
            </a:r>
          </a:p>
          <a:p>
            <a:pPr marL="533400" indent="266700" algn="just">
              <a:lnSpc>
                <a:spcPct val="115000"/>
              </a:lnSpc>
              <a:spcAft>
                <a:spcPts val="800"/>
              </a:spcAft>
            </a:pP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主评论和主评论的评论都没有明确回复对象，而主评论的评论的评论是明确能回复对象的。并且自动放到该层的最底层。</a:t>
            </a:r>
          </a:p>
        </p:txBody>
      </p:sp>
    </p:spTree>
    <p:extLst>
      <p:ext uri="{BB962C8B-B14F-4D97-AF65-F5344CB8AC3E}">
        <p14:creationId xmlns:p14="http://schemas.microsoft.com/office/powerpoint/2010/main" val="360674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458730" y="0"/>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106501" y="54456"/>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4" y="3037176"/>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32415" y="2463148"/>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 name="图片 6" descr="图形用户界面, 应用程序&#10;&#10;描述已自动生成">
            <a:extLst>
              <a:ext uri="{FF2B5EF4-FFF2-40B4-BE49-F238E27FC236}">
                <a16:creationId xmlns:a16="http://schemas.microsoft.com/office/drawing/2014/main" id="{3960C1DD-43DC-D2A4-54A3-A4542A241C12}"/>
              </a:ext>
            </a:extLst>
          </p:cNvPr>
          <p:cNvPicPr>
            <a:picLocks noChangeAspect="1"/>
          </p:cNvPicPr>
          <p:nvPr/>
        </p:nvPicPr>
        <p:blipFill>
          <a:blip r:embed="rId4"/>
          <a:stretch>
            <a:fillRect/>
          </a:stretch>
        </p:blipFill>
        <p:spPr>
          <a:xfrm>
            <a:off x="1743465" y="461665"/>
            <a:ext cx="5274310" cy="2871470"/>
          </a:xfrm>
          <a:prstGeom prst="rect">
            <a:avLst/>
          </a:prstGeom>
        </p:spPr>
      </p:pic>
      <p:pic>
        <p:nvPicPr>
          <p:cNvPr id="13" name="图片 12" descr="文本&#10;&#10;描述已自动生成">
            <a:extLst>
              <a:ext uri="{FF2B5EF4-FFF2-40B4-BE49-F238E27FC236}">
                <a16:creationId xmlns:a16="http://schemas.microsoft.com/office/drawing/2014/main" id="{11BAA141-1B14-779C-E711-B6350028CD55}"/>
              </a:ext>
            </a:extLst>
          </p:cNvPr>
          <p:cNvPicPr>
            <a:picLocks noChangeAspect="1"/>
          </p:cNvPicPr>
          <p:nvPr/>
        </p:nvPicPr>
        <p:blipFill>
          <a:blip r:embed="rId5"/>
          <a:stretch>
            <a:fillRect/>
          </a:stretch>
        </p:blipFill>
        <p:spPr>
          <a:xfrm>
            <a:off x="1907565" y="3744081"/>
            <a:ext cx="5239385" cy="2895600"/>
          </a:xfrm>
          <a:prstGeom prst="rect">
            <a:avLst/>
          </a:prstGeom>
        </p:spPr>
      </p:pic>
    </p:spTree>
    <p:extLst>
      <p:ext uri="{BB962C8B-B14F-4D97-AF65-F5344CB8AC3E}">
        <p14:creationId xmlns:p14="http://schemas.microsoft.com/office/powerpoint/2010/main" val="325114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6C6713A-7AC1-4D39-A287-C2E49138197F}"/>
              </a:ext>
            </a:extLst>
          </p:cNvPr>
          <p:cNvGrpSpPr/>
          <p:nvPr/>
        </p:nvGrpSpPr>
        <p:grpSpPr>
          <a:xfrm>
            <a:off x="-1189667" y="-1707853"/>
            <a:ext cx="7933859" cy="9628196"/>
            <a:chOff x="-1189667" y="-1707853"/>
            <a:chExt cx="7933859" cy="9628196"/>
          </a:xfrm>
        </p:grpSpPr>
        <p:sp>
          <p:nvSpPr>
            <p:cNvPr id="7" name="椭圆 6">
              <a:extLst>
                <a:ext uri="{FF2B5EF4-FFF2-40B4-BE49-F238E27FC236}">
                  <a16:creationId xmlns:a16="http://schemas.microsoft.com/office/drawing/2014/main" id="{E17AB704-56D2-4A32-941E-C68D2C8199D2}"/>
                </a:ext>
              </a:extLst>
            </p:cNvPr>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D3C002F-A751-49CC-A28D-1E1380C5740D}"/>
                </a:ext>
              </a:extLst>
            </p:cNvPr>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ACA3C5-26C6-4E83-A796-E1EDB03A3DD8}"/>
                </a:ext>
              </a:extLst>
            </p:cNvPr>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E190359F-35F8-423A-A903-15BCDCB36503}"/>
                </a:ext>
              </a:extLst>
            </p:cNvPr>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880C6CCD-90C4-4380-A3B3-75836FC18966}"/>
              </a:ext>
            </a:extLst>
          </p:cNvPr>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椭圆 1">
            <a:extLst>
              <a:ext uri="{FF2B5EF4-FFF2-40B4-BE49-F238E27FC236}">
                <a16:creationId xmlns:a16="http://schemas.microsoft.com/office/drawing/2014/main" id="{5DB54B6B-5784-4357-B2FD-A446E508696A}"/>
              </a:ext>
            </a:extLst>
          </p:cNvPr>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a:extLst>
              <a:ext uri="{FF2B5EF4-FFF2-40B4-BE49-F238E27FC236}">
                <a16:creationId xmlns:a16="http://schemas.microsoft.com/office/drawing/2014/main" id="{254F3B87-8903-4FEA-9157-21319B9EDE77}"/>
              </a:ext>
            </a:extLst>
          </p:cNvPr>
          <p:cNvSpPr txBox="1"/>
          <p:nvPr/>
        </p:nvSpPr>
        <p:spPr>
          <a:xfrm>
            <a:off x="5208513" y="3077373"/>
            <a:ext cx="645439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汇报题目</a:t>
            </a:r>
          </a:p>
        </p:txBody>
      </p:sp>
      <p:sp>
        <p:nvSpPr>
          <p:cNvPr id="4" name="文本框 3">
            <a:extLst>
              <a:ext uri="{FF2B5EF4-FFF2-40B4-BE49-F238E27FC236}">
                <a16:creationId xmlns:a16="http://schemas.microsoft.com/office/drawing/2014/main" id="{0884344A-227D-4A79-890E-6E89B37D4753}"/>
              </a:ext>
            </a:extLst>
          </p:cNvPr>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a:extLst>
              <a:ext uri="{FF2B5EF4-FFF2-40B4-BE49-F238E27FC236}">
                <a16:creationId xmlns:a16="http://schemas.microsoft.com/office/drawing/2014/main" id="{10212B48-ABD1-4D5B-95DE-CE25FD73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507" y="2461803"/>
            <a:ext cx="1912620" cy="1973339"/>
          </a:xfrm>
          <a:prstGeom prst="rect">
            <a:avLst/>
          </a:prstGeom>
        </p:spPr>
      </p:pic>
    </p:spTree>
    <p:extLst>
      <p:ext uri="{BB962C8B-B14F-4D97-AF65-F5344CB8AC3E}">
        <p14:creationId xmlns:p14="http://schemas.microsoft.com/office/powerpoint/2010/main" val="154481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458730" y="0"/>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106501" y="54456"/>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4" y="3037176"/>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32415" y="2463148"/>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34415B2-E5F0-CD91-1841-E8B968D2121B}"/>
              </a:ext>
            </a:extLst>
          </p:cNvPr>
          <p:cNvSpPr txBox="1"/>
          <p:nvPr/>
        </p:nvSpPr>
        <p:spPr>
          <a:xfrm>
            <a:off x="1990288" y="2693980"/>
            <a:ext cx="6094602" cy="392928"/>
          </a:xfrm>
          <a:prstGeom prst="rect">
            <a:avLst/>
          </a:prstGeom>
          <a:noFill/>
        </p:spPr>
        <p:txBody>
          <a:bodyPr wrap="square">
            <a:spAutoFit/>
          </a:bodyPr>
          <a:lstStyle/>
          <a:p>
            <a:pPr indent="304800" algn="just">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学到了很多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926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581902B6-01BB-4415-B0CE-7125A3AB4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29136"/>
            <a:ext cx="5277852" cy="5445404"/>
          </a:xfrm>
          <a:prstGeom prst="rect">
            <a:avLst/>
          </a:prstGeom>
        </p:spPr>
      </p:pic>
      <p:sp>
        <p:nvSpPr>
          <p:cNvPr id="3" name="矩形 2">
            <a:extLst>
              <a:ext uri="{FF2B5EF4-FFF2-40B4-BE49-F238E27FC236}">
                <a16:creationId xmlns:a16="http://schemas.microsoft.com/office/drawing/2014/main" id="{BA8A364C-FA08-47AA-BD76-0C6E8ED0C094}"/>
              </a:ext>
            </a:extLst>
          </p:cNvPr>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a:cs typeface="+mn-cs"/>
            </a:endParaRPr>
          </a:p>
        </p:txBody>
      </p:sp>
      <p:pic>
        <p:nvPicPr>
          <p:cNvPr id="13" name="图形 12">
            <a:extLst>
              <a:ext uri="{FF2B5EF4-FFF2-40B4-BE49-F238E27FC236}">
                <a16:creationId xmlns:a16="http://schemas.microsoft.com/office/drawing/2014/main" id="{CBFF470B-826F-42F8-BE99-0C03C589CF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7074" y="680577"/>
            <a:ext cx="5277852" cy="5445404"/>
          </a:xfrm>
          <a:prstGeom prst="rect">
            <a:avLst/>
          </a:prstGeom>
        </p:spPr>
      </p:pic>
      <p:sp>
        <p:nvSpPr>
          <p:cNvPr id="2" name="文本框 1">
            <a:extLst>
              <a:ext uri="{FF2B5EF4-FFF2-40B4-BE49-F238E27FC236}">
                <a16:creationId xmlns:a16="http://schemas.microsoft.com/office/drawing/2014/main" id="{807646AB-D820-4F65-A736-C7F6C0D343B5}"/>
              </a:ext>
            </a:extLst>
          </p:cNvPr>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p>
        </p:txBody>
      </p:sp>
      <p:sp>
        <p:nvSpPr>
          <p:cNvPr id="12" name="文本框 11">
            <a:extLst>
              <a:ext uri="{FF2B5EF4-FFF2-40B4-BE49-F238E27FC236}">
                <a16:creationId xmlns:a16="http://schemas.microsoft.com/office/drawing/2014/main" id="{36B348A0-E2B4-4838-9262-54ACCE0FC586}"/>
              </a:ext>
            </a:extLst>
          </p:cNvPr>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extLst>
      <p:ext uri="{BB962C8B-B14F-4D97-AF65-F5344CB8AC3E}">
        <p14:creationId xmlns:p14="http://schemas.microsoft.com/office/powerpoint/2010/main" val="161668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C513884-73F1-4547-88FC-3ECA91399A56}"/>
              </a:ext>
            </a:extLst>
          </p:cNvPr>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6B399000-0D26-4240-B558-FE016C9B219B}"/>
              </a:ext>
            </a:extLst>
          </p:cNvPr>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D5F8B8C-A732-4A1D-8149-F19C3E21B79C}"/>
              </a:ext>
            </a:extLst>
          </p:cNvPr>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1CFAAE20-D8F0-4F87-AC37-8502B4394D2B}"/>
              </a:ext>
            </a:extLst>
          </p:cNvPr>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9FC3660-DA7F-4555-96F4-E35E6A6E35DE}"/>
              </a:ext>
            </a:extLst>
          </p:cNvPr>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7CA345C6-14D6-40CB-9563-332AAEAE8839}"/>
              </a:ext>
            </a:extLst>
          </p:cNvPr>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35D8A63-15B0-44CB-A213-510EBC49B2EE}"/>
              </a:ext>
            </a:extLst>
          </p:cNvPr>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5040417-6215-474A-8113-CD7BD7D8CB7B}"/>
              </a:ext>
            </a:extLst>
          </p:cNvPr>
          <p:cNvSpPr/>
          <p:nvPr/>
        </p:nvSpPr>
        <p:spPr>
          <a:xfrm>
            <a:off x="6621523" y="2096976"/>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84817A2-10E9-4192-B303-2BD883B34F52}"/>
              </a:ext>
            </a:extLst>
          </p:cNvPr>
          <p:cNvSpPr/>
          <p:nvPr/>
        </p:nvSpPr>
        <p:spPr>
          <a:xfrm>
            <a:off x="6773585" y="322359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419B616-CE46-4B64-88A7-A37DE6EA12BC}"/>
              </a:ext>
            </a:extLst>
          </p:cNvPr>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80CE6A3C-8AA6-4135-BB3B-FC8E9C518325}"/>
              </a:ext>
            </a:extLst>
          </p:cNvPr>
          <p:cNvGrpSpPr/>
          <p:nvPr/>
        </p:nvGrpSpPr>
        <p:grpSpPr>
          <a:xfrm>
            <a:off x="5305305" y="963203"/>
            <a:ext cx="619822" cy="634301"/>
            <a:chOff x="5305305" y="963203"/>
            <a:chExt cx="619822" cy="634301"/>
          </a:xfrm>
        </p:grpSpPr>
        <p:sp>
          <p:nvSpPr>
            <p:cNvPr id="12" name="椭圆 11">
              <a:extLst>
                <a:ext uri="{FF2B5EF4-FFF2-40B4-BE49-F238E27FC236}">
                  <a16:creationId xmlns:a16="http://schemas.microsoft.com/office/drawing/2014/main" id="{2C9A6FFD-69C7-497E-85D7-054768B4E87E}"/>
                </a:ext>
              </a:extLst>
            </p:cNvPr>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a:extLst>
                <a:ext uri="{FF2B5EF4-FFF2-40B4-BE49-F238E27FC236}">
                  <a16:creationId xmlns:a16="http://schemas.microsoft.com/office/drawing/2014/main" id="{D7842A79-EBA3-486B-8619-BA194163FDAD}"/>
                </a:ext>
              </a:extLst>
            </p:cNvPr>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a:extLst>
              <a:ext uri="{FF2B5EF4-FFF2-40B4-BE49-F238E27FC236}">
                <a16:creationId xmlns:a16="http://schemas.microsoft.com/office/drawing/2014/main" id="{BB9728AA-342A-4687-935B-84AF07F9531D}"/>
              </a:ext>
            </a:extLst>
          </p:cNvPr>
          <p:cNvGrpSpPr/>
          <p:nvPr/>
        </p:nvGrpSpPr>
        <p:grpSpPr>
          <a:xfrm>
            <a:off x="5796671" y="1977986"/>
            <a:ext cx="619822" cy="634301"/>
            <a:chOff x="5305305" y="963203"/>
            <a:chExt cx="619822" cy="634301"/>
          </a:xfrm>
        </p:grpSpPr>
        <p:sp>
          <p:nvSpPr>
            <p:cNvPr id="25" name="椭圆 24">
              <a:extLst>
                <a:ext uri="{FF2B5EF4-FFF2-40B4-BE49-F238E27FC236}">
                  <a16:creationId xmlns:a16="http://schemas.microsoft.com/office/drawing/2014/main" id="{6AADD300-945F-4232-AA2A-3C1E081B9A49}"/>
                </a:ext>
              </a:extLst>
            </p:cNvPr>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a:extLst>
                <a:ext uri="{FF2B5EF4-FFF2-40B4-BE49-F238E27FC236}">
                  <a16:creationId xmlns:a16="http://schemas.microsoft.com/office/drawing/2014/main" id="{1906CFB8-0AA2-42BF-9A99-3A980A5EAC0C}"/>
                </a:ext>
              </a:extLst>
            </p:cNvPr>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a:extLst>
              <a:ext uri="{FF2B5EF4-FFF2-40B4-BE49-F238E27FC236}">
                <a16:creationId xmlns:a16="http://schemas.microsoft.com/office/drawing/2014/main" id="{F859AB53-71F3-450F-9FBC-E36D24756ECC}"/>
              </a:ext>
            </a:extLst>
          </p:cNvPr>
          <p:cNvGrpSpPr/>
          <p:nvPr/>
        </p:nvGrpSpPr>
        <p:grpSpPr>
          <a:xfrm>
            <a:off x="5989199" y="3126456"/>
            <a:ext cx="619822" cy="634301"/>
            <a:chOff x="5305305" y="963203"/>
            <a:chExt cx="619822" cy="634301"/>
          </a:xfrm>
        </p:grpSpPr>
        <p:sp>
          <p:nvSpPr>
            <p:cNvPr id="28" name="椭圆 27">
              <a:extLst>
                <a:ext uri="{FF2B5EF4-FFF2-40B4-BE49-F238E27FC236}">
                  <a16:creationId xmlns:a16="http://schemas.microsoft.com/office/drawing/2014/main" id="{B72664F9-F5E1-4B16-A869-F5B5D3323D98}"/>
                </a:ext>
              </a:extLst>
            </p:cNvPr>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a:extLst>
                <a:ext uri="{FF2B5EF4-FFF2-40B4-BE49-F238E27FC236}">
                  <a16:creationId xmlns:a16="http://schemas.microsoft.com/office/drawing/2014/main" id="{216C13E9-82BE-4286-82D4-7923B7B55B35}"/>
                </a:ext>
              </a:extLst>
            </p:cNvPr>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a:extLst>
              <a:ext uri="{FF2B5EF4-FFF2-40B4-BE49-F238E27FC236}">
                <a16:creationId xmlns:a16="http://schemas.microsoft.com/office/drawing/2014/main" id="{FB679C73-1D02-472F-8905-A22E1608E82B}"/>
              </a:ext>
            </a:extLst>
          </p:cNvPr>
          <p:cNvGrpSpPr/>
          <p:nvPr/>
        </p:nvGrpSpPr>
        <p:grpSpPr>
          <a:xfrm>
            <a:off x="5786089" y="4239680"/>
            <a:ext cx="619822" cy="633542"/>
            <a:chOff x="5305305" y="963962"/>
            <a:chExt cx="619822" cy="633542"/>
          </a:xfrm>
        </p:grpSpPr>
        <p:sp>
          <p:nvSpPr>
            <p:cNvPr id="31" name="椭圆 30">
              <a:extLst>
                <a:ext uri="{FF2B5EF4-FFF2-40B4-BE49-F238E27FC236}">
                  <a16:creationId xmlns:a16="http://schemas.microsoft.com/office/drawing/2014/main" id="{2FD56C2D-ADA4-4BB4-805C-DB795548035E}"/>
                </a:ext>
              </a:extLst>
            </p:cNvPr>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a:extLst>
                <a:ext uri="{FF2B5EF4-FFF2-40B4-BE49-F238E27FC236}">
                  <a16:creationId xmlns:a16="http://schemas.microsoft.com/office/drawing/2014/main" id="{0EE06559-56DD-4AE7-82C8-0514802061A8}"/>
                </a:ext>
              </a:extLst>
            </p:cNvPr>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a:extLst>
              <a:ext uri="{FF2B5EF4-FFF2-40B4-BE49-F238E27FC236}">
                <a16:creationId xmlns:a16="http://schemas.microsoft.com/office/drawing/2014/main" id="{35B43D91-7C26-4E76-9D3D-F60F5B7077A4}"/>
              </a:ext>
            </a:extLst>
          </p:cNvPr>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p>
        </p:txBody>
      </p:sp>
      <p:sp>
        <p:nvSpPr>
          <p:cNvPr id="41" name="文本框 40">
            <a:extLst>
              <a:ext uri="{FF2B5EF4-FFF2-40B4-BE49-F238E27FC236}">
                <a16:creationId xmlns:a16="http://schemas.microsoft.com/office/drawing/2014/main" id="{1D8F7F61-2CD2-4092-86E9-04056A040BEA}"/>
              </a:ext>
            </a:extLst>
          </p:cNvPr>
          <p:cNvSpPr txBox="1"/>
          <p:nvPr/>
        </p:nvSpPr>
        <p:spPr>
          <a:xfrm>
            <a:off x="6021982" y="1057196"/>
            <a:ext cx="2126067" cy="46166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项目简介</a:t>
            </a:r>
          </a:p>
        </p:txBody>
      </p:sp>
      <p:sp>
        <p:nvSpPr>
          <p:cNvPr id="42" name="文本框 41">
            <a:extLst>
              <a:ext uri="{FF2B5EF4-FFF2-40B4-BE49-F238E27FC236}">
                <a16:creationId xmlns:a16="http://schemas.microsoft.com/office/drawing/2014/main" id="{209E4ACF-A1E2-4269-952A-425FD811DDB1}"/>
              </a:ext>
            </a:extLst>
          </p:cNvPr>
          <p:cNvSpPr txBox="1"/>
          <p:nvPr/>
        </p:nvSpPr>
        <p:spPr>
          <a:xfrm>
            <a:off x="6608735" y="2071543"/>
            <a:ext cx="2126067" cy="46166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设计思路</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A8222029-B6C8-494C-8188-05BF70C45A32}"/>
              </a:ext>
            </a:extLst>
          </p:cNvPr>
          <p:cNvSpPr txBox="1"/>
          <p:nvPr/>
        </p:nvSpPr>
        <p:spPr>
          <a:xfrm>
            <a:off x="6710218" y="3188010"/>
            <a:ext cx="2126067" cy="46166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功能设计</a:t>
            </a:r>
          </a:p>
        </p:txBody>
      </p:sp>
      <p:sp>
        <p:nvSpPr>
          <p:cNvPr id="44" name="文本框 43">
            <a:extLst>
              <a:ext uri="{FF2B5EF4-FFF2-40B4-BE49-F238E27FC236}">
                <a16:creationId xmlns:a16="http://schemas.microsoft.com/office/drawing/2014/main" id="{30F3E856-E00F-4731-B9BA-1D000EE14DC7}"/>
              </a:ext>
            </a:extLst>
          </p:cNvPr>
          <p:cNvSpPr txBox="1"/>
          <p:nvPr/>
        </p:nvSpPr>
        <p:spPr>
          <a:xfrm>
            <a:off x="6608736" y="4295944"/>
            <a:ext cx="2126067" cy="46166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项目亮点</a:t>
            </a:r>
          </a:p>
        </p:txBody>
      </p:sp>
      <p:pic>
        <p:nvPicPr>
          <p:cNvPr id="47" name="图形 46">
            <a:extLst>
              <a:ext uri="{FF2B5EF4-FFF2-40B4-BE49-F238E27FC236}">
                <a16:creationId xmlns:a16="http://schemas.microsoft.com/office/drawing/2014/main" id="{51F99899-39A8-470D-82EA-6A5DDB624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5832" y="2323777"/>
            <a:ext cx="2197822" cy="2267595"/>
          </a:xfrm>
          <a:prstGeom prst="rect">
            <a:avLst/>
          </a:prstGeom>
        </p:spPr>
      </p:pic>
      <p:sp>
        <p:nvSpPr>
          <p:cNvPr id="39" name="文本框 38">
            <a:extLst>
              <a:ext uri="{FF2B5EF4-FFF2-40B4-BE49-F238E27FC236}">
                <a16:creationId xmlns:a16="http://schemas.microsoft.com/office/drawing/2014/main" id="{B7A7CAB0-467B-4845-ADDD-6172A0C97C29}"/>
              </a:ext>
            </a:extLst>
          </p:cNvPr>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a:extLst>
              <a:ext uri="{FF2B5EF4-FFF2-40B4-BE49-F238E27FC236}">
                <a16:creationId xmlns:a16="http://schemas.microsoft.com/office/drawing/2014/main" id="{1C1FF935-C2AC-457B-B9C0-2A44FCCFA601}"/>
              </a:ext>
            </a:extLst>
          </p:cNvPr>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2F80F2BA-54DB-4929-B992-B4320D029431}"/>
              </a:ext>
            </a:extLst>
          </p:cNvPr>
          <p:cNvGrpSpPr/>
          <p:nvPr/>
        </p:nvGrpSpPr>
        <p:grpSpPr>
          <a:xfrm>
            <a:off x="5292392" y="5417123"/>
            <a:ext cx="619822" cy="633542"/>
            <a:chOff x="5305305" y="963962"/>
            <a:chExt cx="619822" cy="633542"/>
          </a:xfrm>
        </p:grpSpPr>
        <p:sp>
          <p:nvSpPr>
            <p:cNvPr id="35" name="椭圆 34">
              <a:extLst>
                <a:ext uri="{FF2B5EF4-FFF2-40B4-BE49-F238E27FC236}">
                  <a16:creationId xmlns:a16="http://schemas.microsoft.com/office/drawing/2014/main" id="{CA3B69B4-189E-4530-AFA1-4032975E46E4}"/>
                </a:ext>
              </a:extLst>
            </p:cNvPr>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a:extLst>
                <a:ext uri="{FF2B5EF4-FFF2-40B4-BE49-F238E27FC236}">
                  <a16:creationId xmlns:a16="http://schemas.microsoft.com/office/drawing/2014/main" id="{17284B29-F21C-4CC6-BF25-A2CD9569CDFA}"/>
                </a:ext>
              </a:extLst>
            </p:cNvPr>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a:extLst>
              <a:ext uri="{FF2B5EF4-FFF2-40B4-BE49-F238E27FC236}">
                <a16:creationId xmlns:a16="http://schemas.microsoft.com/office/drawing/2014/main" id="{0B8C17DF-AA8E-41BC-81B4-7B1ED012BE78}"/>
              </a:ext>
            </a:extLst>
          </p:cNvPr>
          <p:cNvSpPr txBox="1"/>
          <p:nvPr/>
        </p:nvSpPr>
        <p:spPr>
          <a:xfrm>
            <a:off x="6115039" y="5473387"/>
            <a:ext cx="2126067" cy="46166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心得体会</a:t>
            </a:r>
          </a:p>
        </p:txBody>
      </p:sp>
    </p:spTree>
    <p:extLst>
      <p:ext uri="{BB962C8B-B14F-4D97-AF65-F5344CB8AC3E}">
        <p14:creationId xmlns:p14="http://schemas.microsoft.com/office/powerpoint/2010/main" val="4960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6C6713A-7AC1-4D39-A287-C2E49138197F}"/>
              </a:ext>
            </a:extLst>
          </p:cNvPr>
          <p:cNvGrpSpPr/>
          <p:nvPr/>
        </p:nvGrpSpPr>
        <p:grpSpPr>
          <a:xfrm>
            <a:off x="-1189667" y="-1707853"/>
            <a:ext cx="7933859" cy="9628196"/>
            <a:chOff x="-1189667" y="-1707853"/>
            <a:chExt cx="7933859" cy="9628196"/>
          </a:xfrm>
        </p:grpSpPr>
        <p:sp>
          <p:nvSpPr>
            <p:cNvPr id="7" name="椭圆 6">
              <a:extLst>
                <a:ext uri="{FF2B5EF4-FFF2-40B4-BE49-F238E27FC236}">
                  <a16:creationId xmlns:a16="http://schemas.microsoft.com/office/drawing/2014/main" id="{E17AB704-56D2-4A32-941E-C68D2C8199D2}"/>
                </a:ext>
              </a:extLst>
            </p:cNvPr>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D3C002F-A751-49CC-A28D-1E1380C5740D}"/>
                </a:ext>
              </a:extLst>
            </p:cNvPr>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ACA3C5-26C6-4E83-A796-E1EDB03A3DD8}"/>
                </a:ext>
              </a:extLst>
            </p:cNvPr>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E190359F-35F8-423A-A903-15BCDCB36503}"/>
                </a:ext>
              </a:extLst>
            </p:cNvPr>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880C6CCD-90C4-4380-A3B3-75836FC18966}"/>
              </a:ext>
            </a:extLst>
          </p:cNvPr>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椭圆 1">
            <a:extLst>
              <a:ext uri="{FF2B5EF4-FFF2-40B4-BE49-F238E27FC236}">
                <a16:creationId xmlns:a16="http://schemas.microsoft.com/office/drawing/2014/main" id="{5DB54B6B-5784-4357-B2FD-A446E508696A}"/>
              </a:ext>
            </a:extLst>
          </p:cNvPr>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a:extLst>
              <a:ext uri="{FF2B5EF4-FFF2-40B4-BE49-F238E27FC236}">
                <a16:creationId xmlns:a16="http://schemas.microsoft.com/office/drawing/2014/main" id="{254F3B87-8903-4FEA-9157-21319B9EDE77}"/>
              </a:ext>
            </a:extLst>
          </p:cNvPr>
          <p:cNvSpPr txBox="1"/>
          <p:nvPr/>
        </p:nvSpPr>
        <p:spPr>
          <a:xfrm>
            <a:off x="5208513" y="3077373"/>
            <a:ext cx="645439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p>
        </p:txBody>
      </p:sp>
      <p:sp>
        <p:nvSpPr>
          <p:cNvPr id="4" name="文本框 3">
            <a:extLst>
              <a:ext uri="{FF2B5EF4-FFF2-40B4-BE49-F238E27FC236}">
                <a16:creationId xmlns:a16="http://schemas.microsoft.com/office/drawing/2014/main" id="{0884344A-227D-4A79-890E-6E89B37D4753}"/>
              </a:ext>
            </a:extLst>
          </p:cNvPr>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a:extLst>
              <a:ext uri="{FF2B5EF4-FFF2-40B4-BE49-F238E27FC236}">
                <a16:creationId xmlns:a16="http://schemas.microsoft.com/office/drawing/2014/main" id="{10212B48-ABD1-4D5B-95DE-CE25FD73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507" y="2461803"/>
            <a:ext cx="1912620" cy="1973339"/>
          </a:xfrm>
          <a:prstGeom prst="rect">
            <a:avLst/>
          </a:prstGeom>
        </p:spPr>
      </p:pic>
    </p:spTree>
    <p:extLst>
      <p:ext uri="{BB962C8B-B14F-4D97-AF65-F5344CB8AC3E}">
        <p14:creationId xmlns:p14="http://schemas.microsoft.com/office/powerpoint/2010/main" val="153150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1425004" y="509861"/>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5" y="2582349"/>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73628" y="3163215"/>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3</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CC21895-A291-243B-B81E-49122446D226}"/>
              </a:ext>
            </a:extLst>
          </p:cNvPr>
          <p:cNvSpPr txBox="1"/>
          <p:nvPr/>
        </p:nvSpPr>
        <p:spPr>
          <a:xfrm>
            <a:off x="1090569" y="1702965"/>
            <a:ext cx="7441035" cy="646331"/>
          </a:xfrm>
          <a:prstGeom prst="rect">
            <a:avLst/>
          </a:prstGeom>
          <a:noFill/>
        </p:spPr>
        <p:txBody>
          <a:bodyPr wrap="square" rtlCol="0">
            <a:spAutoFit/>
          </a:bodyPr>
          <a:lstStyle/>
          <a:p>
            <a:r>
              <a:rPr lang="zh-CN" altLang="zh-CN" sz="1800" kern="100" dirty="0">
                <a:effectLst/>
                <a:ea typeface="等线" panose="02010600030101010101" pitchFamily="2" charset="-122"/>
                <a:cs typeface="Times New Roman" panose="02020603050405020304" pitchFamily="18" charset="0"/>
              </a:rPr>
              <a:t>本项目为</a:t>
            </a:r>
            <a:r>
              <a:rPr lang="en-US" altLang="zh-CN" sz="1800" kern="100" dirty="0">
                <a:effectLst/>
                <a:ea typeface="等线" panose="02010600030101010101" pitchFamily="2" charset="-122"/>
                <a:cs typeface="Times New Roman" panose="02020603050405020304" pitchFamily="18" charset="0"/>
              </a:rPr>
              <a:t>QG</a:t>
            </a:r>
            <a:r>
              <a:rPr lang="zh-CN" altLang="zh-CN" sz="1800" kern="100" dirty="0">
                <a:effectLst/>
                <a:ea typeface="等线" panose="02010600030101010101" pitchFamily="2" charset="-122"/>
                <a:cs typeface="Times New Roman" panose="02020603050405020304" pitchFamily="18" charset="0"/>
              </a:rPr>
              <a:t>会议纪要管理系统。用于记录每次会议的信息同时允许用户上传个人纪要。</a:t>
            </a:r>
            <a:endParaRPr lang="zh-CN" altLang="en-US" dirty="0"/>
          </a:p>
        </p:txBody>
      </p:sp>
    </p:spTree>
    <p:extLst>
      <p:ext uri="{BB962C8B-B14F-4D97-AF65-F5344CB8AC3E}">
        <p14:creationId xmlns:p14="http://schemas.microsoft.com/office/powerpoint/2010/main" val="282170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6C6713A-7AC1-4D39-A287-C2E49138197F}"/>
              </a:ext>
            </a:extLst>
          </p:cNvPr>
          <p:cNvGrpSpPr/>
          <p:nvPr/>
        </p:nvGrpSpPr>
        <p:grpSpPr>
          <a:xfrm>
            <a:off x="-1189667" y="-1707853"/>
            <a:ext cx="7933859" cy="9628196"/>
            <a:chOff x="-1189667" y="-1707853"/>
            <a:chExt cx="7933859" cy="9628196"/>
          </a:xfrm>
        </p:grpSpPr>
        <p:sp>
          <p:nvSpPr>
            <p:cNvPr id="7" name="椭圆 6">
              <a:extLst>
                <a:ext uri="{FF2B5EF4-FFF2-40B4-BE49-F238E27FC236}">
                  <a16:creationId xmlns:a16="http://schemas.microsoft.com/office/drawing/2014/main" id="{E17AB704-56D2-4A32-941E-C68D2C8199D2}"/>
                </a:ext>
              </a:extLst>
            </p:cNvPr>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D3C002F-A751-49CC-A28D-1E1380C5740D}"/>
                </a:ext>
              </a:extLst>
            </p:cNvPr>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ACA3C5-26C6-4E83-A796-E1EDB03A3DD8}"/>
                </a:ext>
              </a:extLst>
            </p:cNvPr>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E190359F-35F8-423A-A903-15BCDCB36503}"/>
                </a:ext>
              </a:extLst>
            </p:cNvPr>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880C6CCD-90C4-4380-A3B3-75836FC18966}"/>
              </a:ext>
            </a:extLst>
          </p:cNvPr>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椭圆 1">
            <a:extLst>
              <a:ext uri="{FF2B5EF4-FFF2-40B4-BE49-F238E27FC236}">
                <a16:creationId xmlns:a16="http://schemas.microsoft.com/office/drawing/2014/main" id="{5DB54B6B-5784-4357-B2FD-A446E508696A}"/>
              </a:ext>
            </a:extLst>
          </p:cNvPr>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a:extLst>
              <a:ext uri="{FF2B5EF4-FFF2-40B4-BE49-F238E27FC236}">
                <a16:creationId xmlns:a16="http://schemas.microsoft.com/office/drawing/2014/main" id="{254F3B87-8903-4FEA-9157-21319B9EDE77}"/>
              </a:ext>
            </a:extLst>
          </p:cNvPr>
          <p:cNvSpPr txBox="1"/>
          <p:nvPr/>
        </p:nvSpPr>
        <p:spPr>
          <a:xfrm>
            <a:off x="5208513" y="3077373"/>
            <a:ext cx="645439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设计思路</a:t>
            </a:r>
          </a:p>
        </p:txBody>
      </p:sp>
      <p:sp>
        <p:nvSpPr>
          <p:cNvPr id="4" name="文本框 3">
            <a:extLst>
              <a:ext uri="{FF2B5EF4-FFF2-40B4-BE49-F238E27FC236}">
                <a16:creationId xmlns:a16="http://schemas.microsoft.com/office/drawing/2014/main" id="{0884344A-227D-4A79-890E-6E89B37D4753}"/>
              </a:ext>
            </a:extLst>
          </p:cNvPr>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a:extLst>
              <a:ext uri="{FF2B5EF4-FFF2-40B4-BE49-F238E27FC236}">
                <a16:creationId xmlns:a16="http://schemas.microsoft.com/office/drawing/2014/main" id="{10212B48-ABD1-4D5B-95DE-CE25FD73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507" y="2461803"/>
            <a:ext cx="1912620" cy="1973339"/>
          </a:xfrm>
          <a:prstGeom prst="rect">
            <a:avLst/>
          </a:prstGeom>
        </p:spPr>
      </p:pic>
    </p:spTree>
    <p:extLst>
      <p:ext uri="{BB962C8B-B14F-4D97-AF65-F5344CB8AC3E}">
        <p14:creationId xmlns:p14="http://schemas.microsoft.com/office/powerpoint/2010/main" val="44462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1425004" y="509861"/>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2</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5" y="2582349"/>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73628" y="3163215"/>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3</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242C38C-BB21-C1A1-552D-C76355C77286}"/>
              </a:ext>
            </a:extLst>
          </p:cNvPr>
          <p:cNvSpPr txBox="1"/>
          <p:nvPr/>
        </p:nvSpPr>
        <p:spPr>
          <a:xfrm>
            <a:off x="1048624" y="1451295"/>
            <a:ext cx="7474591" cy="369332"/>
          </a:xfrm>
          <a:prstGeom prst="rect">
            <a:avLst/>
          </a:prstGeom>
          <a:noFill/>
        </p:spPr>
        <p:txBody>
          <a:bodyPr wrap="square" rtlCol="0">
            <a:spAutoFit/>
          </a:bodyPr>
          <a:lstStyle/>
          <a:p>
            <a:r>
              <a:rPr lang="en-US" altLang="zh-CN" dirty="0"/>
              <a:t>1.</a:t>
            </a:r>
            <a:r>
              <a:rPr lang="zh-CN" altLang="en-US" dirty="0"/>
              <a:t>先完成了静态页面的构筑</a:t>
            </a:r>
          </a:p>
        </p:txBody>
      </p:sp>
      <p:sp>
        <p:nvSpPr>
          <p:cNvPr id="7" name="文本框 6">
            <a:extLst>
              <a:ext uri="{FF2B5EF4-FFF2-40B4-BE49-F238E27FC236}">
                <a16:creationId xmlns:a16="http://schemas.microsoft.com/office/drawing/2014/main" id="{F5A399E8-38FA-50DF-0048-488FE0FDC830}"/>
              </a:ext>
            </a:extLst>
          </p:cNvPr>
          <p:cNvSpPr txBox="1"/>
          <p:nvPr/>
        </p:nvSpPr>
        <p:spPr>
          <a:xfrm>
            <a:off x="1166070" y="2348917"/>
            <a:ext cx="5662569" cy="369332"/>
          </a:xfrm>
          <a:prstGeom prst="rect">
            <a:avLst/>
          </a:prstGeom>
          <a:noFill/>
        </p:spPr>
        <p:txBody>
          <a:bodyPr wrap="square" rtlCol="0">
            <a:spAutoFit/>
          </a:bodyPr>
          <a:lstStyle/>
          <a:p>
            <a:r>
              <a:rPr lang="en-US" altLang="zh-CN" dirty="0"/>
              <a:t>2.</a:t>
            </a:r>
            <a:r>
              <a:rPr lang="zh-CN" altLang="en-US" dirty="0"/>
              <a:t>再完善各类接口</a:t>
            </a:r>
          </a:p>
        </p:txBody>
      </p:sp>
    </p:spTree>
    <p:extLst>
      <p:ext uri="{BB962C8B-B14F-4D97-AF65-F5344CB8AC3E}">
        <p14:creationId xmlns:p14="http://schemas.microsoft.com/office/powerpoint/2010/main" val="163023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6C6713A-7AC1-4D39-A287-C2E49138197F}"/>
              </a:ext>
            </a:extLst>
          </p:cNvPr>
          <p:cNvGrpSpPr/>
          <p:nvPr/>
        </p:nvGrpSpPr>
        <p:grpSpPr>
          <a:xfrm>
            <a:off x="-1189667" y="-1707853"/>
            <a:ext cx="7933859" cy="9628196"/>
            <a:chOff x="-1189667" y="-1707853"/>
            <a:chExt cx="7933859" cy="9628196"/>
          </a:xfrm>
        </p:grpSpPr>
        <p:sp>
          <p:nvSpPr>
            <p:cNvPr id="7" name="椭圆 6">
              <a:extLst>
                <a:ext uri="{FF2B5EF4-FFF2-40B4-BE49-F238E27FC236}">
                  <a16:creationId xmlns:a16="http://schemas.microsoft.com/office/drawing/2014/main" id="{E17AB704-56D2-4A32-941E-C68D2C8199D2}"/>
                </a:ext>
              </a:extLst>
            </p:cNvPr>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D3C002F-A751-49CC-A28D-1E1380C5740D}"/>
                </a:ext>
              </a:extLst>
            </p:cNvPr>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DACA3C5-26C6-4E83-A796-E1EDB03A3DD8}"/>
                </a:ext>
              </a:extLst>
            </p:cNvPr>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E190359F-35F8-423A-A903-15BCDCB36503}"/>
                </a:ext>
              </a:extLst>
            </p:cNvPr>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880C6CCD-90C4-4380-A3B3-75836FC18966}"/>
              </a:ext>
            </a:extLst>
          </p:cNvPr>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椭圆 1">
            <a:extLst>
              <a:ext uri="{FF2B5EF4-FFF2-40B4-BE49-F238E27FC236}">
                <a16:creationId xmlns:a16="http://schemas.microsoft.com/office/drawing/2014/main" id="{5DB54B6B-5784-4357-B2FD-A446E508696A}"/>
              </a:ext>
            </a:extLst>
          </p:cNvPr>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a:extLst>
              <a:ext uri="{FF2B5EF4-FFF2-40B4-BE49-F238E27FC236}">
                <a16:creationId xmlns:a16="http://schemas.microsoft.com/office/drawing/2014/main" id="{254F3B87-8903-4FEA-9157-21319B9EDE77}"/>
              </a:ext>
            </a:extLst>
          </p:cNvPr>
          <p:cNvSpPr txBox="1"/>
          <p:nvPr/>
        </p:nvSpPr>
        <p:spPr>
          <a:xfrm>
            <a:off x="5208513" y="3077373"/>
            <a:ext cx="645439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功能设计</a:t>
            </a:r>
          </a:p>
        </p:txBody>
      </p:sp>
      <p:sp>
        <p:nvSpPr>
          <p:cNvPr id="4" name="文本框 3">
            <a:extLst>
              <a:ext uri="{FF2B5EF4-FFF2-40B4-BE49-F238E27FC236}">
                <a16:creationId xmlns:a16="http://schemas.microsoft.com/office/drawing/2014/main" id="{0884344A-227D-4A79-890E-6E89B37D4753}"/>
              </a:ext>
            </a:extLst>
          </p:cNvPr>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a:extLst>
              <a:ext uri="{FF2B5EF4-FFF2-40B4-BE49-F238E27FC236}">
                <a16:creationId xmlns:a16="http://schemas.microsoft.com/office/drawing/2014/main" id="{10212B48-ABD1-4D5B-95DE-CE25FD73D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5507" y="2461803"/>
            <a:ext cx="1912620" cy="1973339"/>
          </a:xfrm>
          <a:prstGeom prst="rect">
            <a:avLst/>
          </a:prstGeom>
        </p:spPr>
      </p:pic>
    </p:spTree>
    <p:extLst>
      <p:ext uri="{BB962C8B-B14F-4D97-AF65-F5344CB8AC3E}">
        <p14:creationId xmlns:p14="http://schemas.microsoft.com/office/powerpoint/2010/main" val="287647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458730" y="0"/>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106501" y="54456"/>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4" y="3037176"/>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32415" y="2463148"/>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242C38C-BB21-C1A1-552D-C76355C77286}"/>
              </a:ext>
            </a:extLst>
          </p:cNvPr>
          <p:cNvSpPr txBox="1"/>
          <p:nvPr/>
        </p:nvSpPr>
        <p:spPr>
          <a:xfrm>
            <a:off x="1048624" y="1451295"/>
            <a:ext cx="7474591" cy="369332"/>
          </a:xfrm>
          <a:prstGeom prst="rect">
            <a:avLst/>
          </a:prstGeom>
          <a:noFill/>
        </p:spPr>
        <p:txBody>
          <a:bodyPr wrap="square" rtlCol="0">
            <a:spAutoFit/>
          </a:bodyPr>
          <a:lstStyle/>
          <a:p>
            <a:r>
              <a:rPr lang="zh-CN" altLang="en-US" dirty="0"/>
              <a:t>、</a:t>
            </a:r>
          </a:p>
        </p:txBody>
      </p:sp>
      <p:sp>
        <p:nvSpPr>
          <p:cNvPr id="13" name="文本框 12">
            <a:extLst>
              <a:ext uri="{FF2B5EF4-FFF2-40B4-BE49-F238E27FC236}">
                <a16:creationId xmlns:a16="http://schemas.microsoft.com/office/drawing/2014/main" id="{DAA24692-9690-BCD3-E430-DF237536152F}"/>
              </a:ext>
            </a:extLst>
          </p:cNvPr>
          <p:cNvSpPr txBox="1"/>
          <p:nvPr/>
        </p:nvSpPr>
        <p:spPr>
          <a:xfrm>
            <a:off x="729843" y="550209"/>
            <a:ext cx="7793372" cy="6299673"/>
          </a:xfrm>
          <a:prstGeom prst="rect">
            <a:avLst/>
          </a:prstGeom>
          <a:noFill/>
        </p:spPr>
        <p:txBody>
          <a:bodyPr wrap="square" rtlCol="0">
            <a:spAutoFit/>
          </a:bodyPr>
          <a:lstStyle/>
          <a:p>
            <a:pPr indent="304800" algn="just">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通用功能：</a:t>
            </a: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浏览所有已通过审核的会议纪要。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上传会议纪要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含会议主题，会议内容，个人纪要，会议照片，会议类型，会议标签等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修改个人信息，用户可以修改除开名字外的其他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信息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组别，年纪，性别等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登录注册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其中注册时不允许重名，因为设计思路是保证名字的唯一性，以预防随意用他人名字进行冒充捣乱的现象。</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查看自己上传的会议纪要，并显示纪要当前状态。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token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验证当前登录状态。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在主界面可以通过标签，输入框搜索等方式来筛选会议纪要。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修改个人密码。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将所勾选的会议纪要以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Excel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形式下载。</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能在会议纪要下方进行评论。</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纪要内容过长时能进行翻页，同时每个会议纪要都配有书签，可以点亮书签来标记当前会议纪要的所处页面。</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6628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E6E998-EE6C-47CD-BCE8-8475FA4366EA}"/>
              </a:ext>
            </a:extLst>
          </p:cNvPr>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AA5B233-E157-4FDA-8A18-12B9A3EF6AE8}"/>
              </a:ext>
            </a:extLst>
          </p:cNvPr>
          <p:cNvSpPr txBox="1"/>
          <p:nvPr/>
        </p:nvSpPr>
        <p:spPr>
          <a:xfrm>
            <a:off x="458730" y="0"/>
            <a:ext cx="2656459" cy="46166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汇报题目</a:t>
            </a: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D7375C23-E8C2-463F-85AA-6C2990B3E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6998" y="420430"/>
            <a:ext cx="1068278" cy="1102192"/>
          </a:xfrm>
          <a:prstGeom prst="rect">
            <a:avLst/>
          </a:prstGeom>
        </p:spPr>
      </p:pic>
      <p:sp>
        <p:nvSpPr>
          <p:cNvPr id="6" name="椭圆 5">
            <a:extLst>
              <a:ext uri="{FF2B5EF4-FFF2-40B4-BE49-F238E27FC236}">
                <a16:creationId xmlns:a16="http://schemas.microsoft.com/office/drawing/2014/main" id="{026480C1-9805-45D8-AF4C-D85340C0FD43}"/>
              </a:ext>
            </a:extLst>
          </p:cNvPr>
          <p:cNvSpPr/>
          <p:nvPr/>
        </p:nvSpPr>
        <p:spPr>
          <a:xfrm>
            <a:off x="106501" y="54456"/>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0206158-DF7B-4715-9D35-EED15C62A64D}"/>
              </a:ext>
            </a:extLst>
          </p:cNvPr>
          <p:cNvSpPr txBox="1"/>
          <p:nvPr/>
        </p:nvSpPr>
        <p:spPr>
          <a:xfrm>
            <a:off x="10152185" y="2001483"/>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1</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8761C5-C3E5-48FD-9297-C7CE14A1FE79}"/>
              </a:ext>
            </a:extLst>
          </p:cNvPr>
          <p:cNvSpPr txBox="1"/>
          <p:nvPr/>
        </p:nvSpPr>
        <p:spPr>
          <a:xfrm>
            <a:off x="10152184" y="3037176"/>
            <a:ext cx="178702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汇报题目</a:t>
            </a: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7A0E5DB-D422-4E12-B8EB-7BB0D3CACBDE}"/>
              </a:ext>
            </a:extLst>
          </p:cNvPr>
          <p:cNvSpPr txBox="1"/>
          <p:nvPr/>
        </p:nvSpPr>
        <p:spPr>
          <a:xfrm>
            <a:off x="10132415" y="2463148"/>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B75D0CA-4431-4528-AF82-1AA4696E8E8B}"/>
              </a:ext>
            </a:extLst>
          </p:cNvPr>
          <p:cNvSpPr txBox="1"/>
          <p:nvPr/>
        </p:nvSpPr>
        <p:spPr>
          <a:xfrm>
            <a:off x="10173628" y="3744081"/>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4</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0DF9AC0-A883-4B1E-B9D8-8FD4B7760045}"/>
              </a:ext>
            </a:extLst>
          </p:cNvPr>
          <p:cNvSpPr txBox="1"/>
          <p:nvPr/>
        </p:nvSpPr>
        <p:spPr>
          <a:xfrm>
            <a:off x="10173628" y="4324947"/>
            <a:ext cx="1787029" cy="46166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汇报题目</a:t>
            </a:r>
            <a:r>
              <a:rPr lang="en-US" altLang="zh-CN" sz="2400" dirty="0">
                <a:solidFill>
                  <a:schemeClr val="bg1">
                    <a:lumMod val="65000"/>
                  </a:schemeClr>
                </a:solidFill>
                <a:latin typeface="微软雅黑" panose="020B0503020204020204" pitchFamily="34" charset="-122"/>
                <a:ea typeface="微软雅黑" panose="020B0503020204020204" pitchFamily="34" charset="-122"/>
              </a:rPr>
              <a:t>5</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242C38C-BB21-C1A1-552D-C76355C77286}"/>
              </a:ext>
            </a:extLst>
          </p:cNvPr>
          <p:cNvSpPr txBox="1"/>
          <p:nvPr/>
        </p:nvSpPr>
        <p:spPr>
          <a:xfrm>
            <a:off x="1048624" y="1451295"/>
            <a:ext cx="7474591" cy="369332"/>
          </a:xfrm>
          <a:prstGeom prst="rect">
            <a:avLst/>
          </a:prstGeom>
          <a:noFill/>
        </p:spPr>
        <p:txBody>
          <a:bodyPr wrap="square" rtlCol="0">
            <a:spAutoFit/>
          </a:bodyPr>
          <a:lstStyle/>
          <a:p>
            <a:r>
              <a:rPr lang="zh-CN" altLang="en-US" dirty="0"/>
              <a:t>、</a:t>
            </a:r>
          </a:p>
        </p:txBody>
      </p:sp>
      <p:sp>
        <p:nvSpPr>
          <p:cNvPr id="13" name="文本框 12">
            <a:extLst>
              <a:ext uri="{FF2B5EF4-FFF2-40B4-BE49-F238E27FC236}">
                <a16:creationId xmlns:a16="http://schemas.microsoft.com/office/drawing/2014/main" id="{DAA24692-9690-BCD3-E430-DF237536152F}"/>
              </a:ext>
            </a:extLst>
          </p:cNvPr>
          <p:cNvSpPr txBox="1"/>
          <p:nvPr/>
        </p:nvSpPr>
        <p:spPr>
          <a:xfrm>
            <a:off x="729843" y="550209"/>
            <a:ext cx="7793372" cy="1974900"/>
          </a:xfrm>
          <a:prstGeom prst="rect">
            <a:avLst/>
          </a:prstGeom>
          <a:noFill/>
        </p:spPr>
        <p:txBody>
          <a:bodyPr wrap="square" rtlCol="0">
            <a:spAutoFit/>
          </a:bodyPr>
          <a:lstStyle/>
          <a:p>
            <a:pPr indent="304800" algn="just">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普通用户：</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发送疑问反馈，并能查看历史疑问的解答结果。</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进入自己被退回或删除的会议纪要页面可以通过修改功能来重新发送审核请求，不过不能修改除此外的任何会议纪要。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5000"/>
              </a:lnSpc>
              <a:spcAft>
                <a:spcPts val="800"/>
              </a:spcAf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被退回的纪要可以通过光标指向该纪要以查看被退回理由。</a:t>
            </a:r>
          </a:p>
        </p:txBody>
      </p:sp>
      <p:sp>
        <p:nvSpPr>
          <p:cNvPr id="7" name="文本框 6">
            <a:extLst>
              <a:ext uri="{FF2B5EF4-FFF2-40B4-BE49-F238E27FC236}">
                <a16:creationId xmlns:a16="http://schemas.microsoft.com/office/drawing/2014/main" id="{D74C3F10-07F7-8287-35AD-F0D41A8F9A4E}"/>
              </a:ext>
            </a:extLst>
          </p:cNvPr>
          <p:cNvSpPr txBox="1"/>
          <p:nvPr/>
        </p:nvSpPr>
        <p:spPr>
          <a:xfrm>
            <a:off x="1115736" y="3498841"/>
            <a:ext cx="7298422" cy="2031325"/>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管理员：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能对所有的·会议纪要在无论任何条件下进行修改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保留原作者的姓名，作品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，不过修改后会议纪要会重新进入待审核状态。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对以通过的会议纪要仍可以将其退回删除。</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对用户发过来的疑问反馈进行解答。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会议申请能实时通知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091045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688</Words>
  <Application>Microsoft Office PowerPoint</Application>
  <PresentationFormat>宽屏</PresentationFormat>
  <Paragraphs>101</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微软雅黑</vt:lpstr>
      <vt:lpstr>Sitka Text</vt:lpstr>
      <vt:lpstr>等线</vt:lpstr>
      <vt:lpstr>Montserrat Light</vt:lpstr>
      <vt:lpstr>等线 Light</vt:lpstr>
      <vt:lpstr>Novecento wide Bold</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MOU XV</cp:lastModifiedBy>
  <cp:revision>8</cp:revision>
  <dcterms:created xsi:type="dcterms:W3CDTF">2022-04-30T16:30:33Z</dcterms:created>
  <dcterms:modified xsi:type="dcterms:W3CDTF">2024-04-26T14:57:02Z</dcterms:modified>
</cp:coreProperties>
</file>