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6" r:id="rId18"/>
    <p:sldId id="272" r:id="rId19"/>
    <p:sldId id="269" r:id="rId20"/>
    <p:sldId id="273" r:id="rId21"/>
    <p:sldId id="277" r:id="rId22"/>
  </p:sldIdLst>
  <p:sldSz cx="12192000" cy="6858000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0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1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4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5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53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EAEB-9559-4A9F-963C-885D2855136D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CB1E-0234-4D32-B5BB-468D0F286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37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93175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84127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6" y="1416368"/>
            <a:ext cx="7703994" cy="4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86061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91415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2293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64" y="944778"/>
            <a:ext cx="5461000" cy="5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1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9502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68000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44389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179876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0363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1579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40325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</p:spPr>
      </p:pic>
    </p:spTree>
    <p:extLst>
      <p:ext uri="{BB962C8B-B14F-4D97-AF65-F5344CB8AC3E}">
        <p14:creationId xmlns:p14="http://schemas.microsoft.com/office/powerpoint/2010/main" val="28168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3545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0044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434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3524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17917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0</Words>
  <Application>Microsoft Office PowerPoint</Application>
  <PresentationFormat>Широкоэкранный</PresentationFormat>
  <Paragraphs>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Rusal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Domkin Kirill</dc:creator>
  <cp:lastModifiedBy>Domkin Kirill</cp:lastModifiedBy>
  <cp:revision>7</cp:revision>
  <cp:lastPrinted>2019-12-30T15:34:26Z</cp:lastPrinted>
  <dcterms:created xsi:type="dcterms:W3CDTF">2019-12-30T10:44:28Z</dcterms:created>
  <dcterms:modified xsi:type="dcterms:W3CDTF">2019-12-31T08:19:39Z</dcterms:modified>
</cp:coreProperties>
</file>