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739" autoAdjust="0"/>
    <p:restoredTop sz="97436" autoAdjust="0"/>
  </p:normalViewPr>
  <p:slideViewPr>
    <p:cSldViewPr snapToGrid="0">
      <p:cViewPr>
        <p:scale>
          <a:sx n="33" d="100"/>
          <a:sy n="33" d="100"/>
        </p:scale>
        <p:origin x="4004" y="27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DD3AA-2388-4E4E-B1E8-893E1547D105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FE3F7-8C0F-4752-A121-46F1C27C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1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FFE3F7-8C0F-4752-A121-46F1C27CE1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72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5186F-6E8E-4144-BD7A-10E759383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F0DD9-8865-460B-96CA-890B04702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52158-7429-4DB3-A944-1F6E4286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A90C-1241-4711-A58D-88E85978E33F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F5435-2D8F-4DBD-9695-3C285618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2F242-C073-49F3-BA22-65FC7ED9F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35D4-D961-456A-8348-EA29F24BE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0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4D038-F772-418F-A883-20B58D3D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44DFB-688B-499D-B31E-FF761DBC4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ECEF4-77A0-468D-A9E1-7BF03CDC4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A90C-1241-4711-A58D-88E85978E33F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9ED48-A50B-4E3B-94BF-CCF84DDDF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7B7E9-56EA-4F4D-80EF-5BFC8BF6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35D4-D961-456A-8348-EA29F24BE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02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D6B876-09B3-422D-939A-64635517A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12B683-E2B7-4E60-8E04-1D60C3025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7147E-5E8E-4C38-A196-3FA313224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A90C-1241-4711-A58D-88E85978E33F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2A837-67E9-43FD-9544-86F97B7E1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470E9-07A6-4C0A-A67D-8BCCB5C9B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35D4-D961-456A-8348-EA29F24BE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8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85702-0247-4FE8-9053-04154F37D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6E18B-EDC8-42A8-9CF1-EEB67358C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FA3AF-8154-4548-A11A-47A3283B7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A90C-1241-4711-A58D-88E85978E33F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CE582-3E0F-4ADB-8E1F-1911B9058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8857E-CAE7-4396-BD7D-5A927FE7C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35D4-D961-456A-8348-EA29F24BE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2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6C034-EF9E-4290-BF8F-72A82A38B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9C676-AE3C-4DAE-944E-095C2AAD8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8714E-CFC1-4B51-BB4B-4A5680A16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A90C-1241-4711-A58D-88E85978E33F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E00A3-DF92-4B63-8D9A-1E3CDF83B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35A9F-0E80-4EA2-908E-68E720E1B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35D4-D961-456A-8348-EA29F24BE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13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7AC5D-C327-43CA-8833-3E567AFA4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FE3EA-EFAD-4E6E-A499-1B1EAA535A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48641-507F-41D3-9616-5E6292F7F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6D728-9122-4729-93FD-5E3084FEA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A90C-1241-4711-A58D-88E85978E33F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052A7-9D88-4753-A179-E525A096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256A0-B50F-457B-A8D0-F2F1FA393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35D4-D961-456A-8348-EA29F24BE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02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77F38-A864-4C71-8022-11525B02A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A6F40-1189-43E0-B5E6-45B4E8017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73A2C-A883-450E-BC59-AA6C3C060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61517-F788-479F-A385-BB29B696E5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9C7A44-6AE6-42CC-B063-B95A5B78F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11A6BD-E750-4258-86A8-7A6FC764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A90C-1241-4711-A58D-88E85978E33F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830280-D74A-4624-B25F-E2E86E70F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0A2611-430D-4B13-B98C-ECC0880F3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35D4-D961-456A-8348-EA29F24BE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1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48A0E-C0B3-411E-9B8E-9ED045867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C8DDEE-228B-45FE-AEBA-690B467A3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A90C-1241-4711-A58D-88E85978E33F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956B69-850B-4AD4-BA8F-BE812BE95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CF2871-D406-4B82-9A1F-2A6E0B139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35D4-D961-456A-8348-EA29F24BE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90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148E7E-BCD9-4393-8EE6-7BD615EF8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A90C-1241-4711-A58D-88E85978E33F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A33465-B959-4B63-BA75-10BC2B216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A6A83-18D7-4679-B2F2-F9C7419D9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35D4-D961-456A-8348-EA29F24BE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57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EF1B7-0BC4-472B-BC4B-9966DCA9E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3FC15-48A7-404B-A1A9-AC3AD07D1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1EC17-2645-453F-B8F3-A8FFC796B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E246E-43CA-411F-AE4B-169638DC4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A90C-1241-4711-A58D-88E85978E33F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EFDC9-6F69-4F9D-A9A9-079B6FF46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3C1F5-AB85-40B9-8B8A-454C0AA1F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35D4-D961-456A-8348-EA29F24BE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91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8A117-7D58-4218-892C-037B697E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5B106C-39D6-48AE-A0C5-CAA126B9DB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FBDFC-4745-4B61-8907-C07F61445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B0918-FBC0-424A-9151-9E55CC40A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A90C-1241-4711-A58D-88E85978E33F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824CF-79DC-4B80-8BDB-864EB9053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02313-DD12-43FA-9239-D6B6B9AF4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F35D4-D961-456A-8348-EA29F24BE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57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77291D-2186-4020-9E93-243CCDD25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770C6-AC28-40CB-8516-EF6F7182D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DB65A-9815-4DF4-AB70-367C05AAA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8A90C-1241-4711-A58D-88E85978E33F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C0605-7862-4F92-BCB5-3355C4B45A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6CCFC-EEC3-47AA-8607-8F36DC3738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F35D4-D961-456A-8348-EA29F24BE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13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495FCAED-3768-4282-9AFB-69F03E191CF5}"/>
              </a:ext>
            </a:extLst>
          </p:cNvPr>
          <p:cNvSpPr/>
          <p:nvPr/>
        </p:nvSpPr>
        <p:spPr>
          <a:xfrm>
            <a:off x="-1524000" y="951760"/>
            <a:ext cx="27279600" cy="20079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8" name="Connector: Elbow 587">
            <a:extLst>
              <a:ext uri="{FF2B5EF4-FFF2-40B4-BE49-F238E27FC236}">
                <a16:creationId xmlns:a16="http://schemas.microsoft.com/office/drawing/2014/main" id="{10431D28-49B9-4CEB-81E0-7A3595D6B5CB}"/>
              </a:ext>
            </a:extLst>
          </p:cNvPr>
          <p:cNvCxnSpPr>
            <a:cxnSpLocks/>
            <a:stCxn id="587" idx="2"/>
            <a:endCxn id="88" idx="2"/>
          </p:cNvCxnSpPr>
          <p:nvPr/>
        </p:nvCxnSpPr>
        <p:spPr>
          <a:xfrm rot="16200000" flipH="1">
            <a:off x="7703702" y="12115509"/>
            <a:ext cx="957428" cy="4019471"/>
          </a:xfrm>
          <a:prstGeom prst="bentConnector3">
            <a:avLst>
              <a:gd name="adj1" fmla="val 123876"/>
            </a:avLst>
          </a:prstGeom>
          <a:ln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198830A3-A7E1-4293-B50F-13DF0767AFC1}"/>
              </a:ext>
            </a:extLst>
          </p:cNvPr>
          <p:cNvSpPr/>
          <p:nvPr/>
        </p:nvSpPr>
        <p:spPr>
          <a:xfrm>
            <a:off x="10085477" y="14403943"/>
            <a:ext cx="213349" cy="200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EED58C-D5B8-4BE1-B4EE-4D9B797CA4A1}"/>
              </a:ext>
            </a:extLst>
          </p:cNvPr>
          <p:cNvSpPr txBox="1"/>
          <p:nvPr/>
        </p:nvSpPr>
        <p:spPr>
          <a:xfrm>
            <a:off x="425366" y="1510556"/>
            <a:ext cx="11977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ea typeface="PragmataPro Mono" panose="02000509030000020004" pitchFamily="49" charset="0"/>
                <a:cs typeface="Aharoni" panose="020B0604020202020204" pitchFamily="2" charset="-79"/>
              </a:rPr>
              <a:t>vertices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7ADF8C-BA98-484B-A342-DF835A23EEE0}"/>
              </a:ext>
            </a:extLst>
          </p:cNvPr>
          <p:cNvSpPr txBox="1"/>
          <p:nvPr/>
        </p:nvSpPr>
        <p:spPr>
          <a:xfrm>
            <a:off x="488685" y="3571049"/>
            <a:ext cx="107112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ea typeface="PragmataPro Mono" panose="02000509030000020004" pitchFamily="49" charset="0"/>
                <a:cs typeface="PragmataPro Mono" panose="02000509030000020004" pitchFamily="49" charset="0"/>
              </a:rPr>
              <a:t>indices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574AB30-AFAA-47BE-B8A7-BF98E830167D}"/>
              </a:ext>
            </a:extLst>
          </p:cNvPr>
          <p:cNvSpPr txBox="1"/>
          <p:nvPr/>
        </p:nvSpPr>
        <p:spPr>
          <a:xfrm>
            <a:off x="7466837" y="3571049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611A517-976D-411F-B23A-CF9B1A9DF293}"/>
              </a:ext>
            </a:extLst>
          </p:cNvPr>
          <p:cNvSpPr txBox="1"/>
          <p:nvPr/>
        </p:nvSpPr>
        <p:spPr>
          <a:xfrm>
            <a:off x="362047" y="7430246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ea typeface="PragmataPro Mono" panose="02000509030000020004" pitchFamily="49" charset="0"/>
                <a:cs typeface="PragmataPro Mono" panose="02000509030000020004" pitchFamily="49" charset="0"/>
              </a:rPr>
              <a:t>instances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A08F131-D7DE-4E26-96A6-3107B009C4D7}"/>
              </a:ext>
            </a:extLst>
          </p:cNvPr>
          <p:cNvSpPr txBox="1"/>
          <p:nvPr/>
        </p:nvSpPr>
        <p:spPr>
          <a:xfrm>
            <a:off x="12618241" y="3758593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ea typeface="PragmataPro Mono" panose="02000509030000020004" pitchFamily="49" charset="0"/>
                <a:cs typeface="PragmataPro Mono" panose="02000509030000020004" pitchFamily="49" charset="0"/>
              </a:rPr>
              <a:t>materials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9A86DC5-A4AA-4378-8857-7C7FC2834D6A}"/>
              </a:ext>
            </a:extLst>
          </p:cNvPr>
          <p:cNvSpPr txBox="1"/>
          <p:nvPr/>
        </p:nvSpPr>
        <p:spPr>
          <a:xfrm>
            <a:off x="552004" y="4933847"/>
            <a:ext cx="94448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ea typeface="PragmataPro Mono" panose="02000509030000020004" pitchFamily="49" charset="0"/>
                <a:cs typeface="PragmataPro Mono" panose="02000509030000020004" pitchFamily="49" charset="0"/>
              </a:rPr>
              <a:t>meshes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7C0F1AB-0ABE-4850-9127-DFF1BF8D5C5A}"/>
              </a:ext>
            </a:extLst>
          </p:cNvPr>
          <p:cNvSpPr txBox="1"/>
          <p:nvPr/>
        </p:nvSpPr>
        <p:spPr>
          <a:xfrm>
            <a:off x="425366" y="9498631"/>
            <a:ext cx="11977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ea typeface="PragmataPro Mono" panose="02000509030000020004" pitchFamily="49" charset="0"/>
                <a:cs typeface="PragmataPro Mono" panose="02000509030000020004" pitchFamily="49" charset="0"/>
              </a:rPr>
              <a:t>drawCMDs</a:t>
            </a:r>
            <a:endParaRPr lang="en-US" dirty="0">
              <a:latin typeface="Consolas" panose="020B0609020204030204" pitchFamily="49" charset="0"/>
              <a:ea typeface="PragmataPro Mono" panose="02000509030000020004" pitchFamily="49" charset="0"/>
              <a:cs typeface="PragmataPro Mono" panose="02000509030000020004" pitchFamily="49" charset="0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897BFFDD-9893-4225-A02A-54CFA91AB97A}"/>
              </a:ext>
            </a:extLst>
          </p:cNvPr>
          <p:cNvSpPr txBox="1"/>
          <p:nvPr/>
        </p:nvSpPr>
        <p:spPr>
          <a:xfrm>
            <a:off x="2228065" y="4933847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F0CEDF4-BC8B-4A96-9EE6-9D49F9A788F4}"/>
              </a:ext>
            </a:extLst>
          </p:cNvPr>
          <p:cNvSpPr txBox="1"/>
          <p:nvPr/>
        </p:nvSpPr>
        <p:spPr>
          <a:xfrm>
            <a:off x="7622142" y="4933847"/>
            <a:ext cx="3433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B68531A2-A884-4401-B80A-D12E296BAE78}"/>
              </a:ext>
            </a:extLst>
          </p:cNvPr>
          <p:cNvGrpSpPr/>
          <p:nvPr/>
        </p:nvGrpSpPr>
        <p:grpSpPr>
          <a:xfrm>
            <a:off x="3419510" y="9234148"/>
            <a:ext cx="7048465" cy="772961"/>
            <a:chOff x="3419510" y="6180251"/>
            <a:chExt cx="7048465" cy="772961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52EA4A2-01AF-4BAF-B9CB-11ABD49B963B}"/>
                </a:ext>
              </a:extLst>
            </p:cNvPr>
            <p:cNvSpPr/>
            <p:nvPr/>
          </p:nvSpPr>
          <p:spPr>
            <a:xfrm>
              <a:off x="3419510" y="6225377"/>
              <a:ext cx="7048465" cy="7278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C3FB69C9-5EFD-4FBA-B170-6198BA3C826F}"/>
                </a:ext>
              </a:extLst>
            </p:cNvPr>
            <p:cNvSpPr txBox="1"/>
            <p:nvPr/>
          </p:nvSpPr>
          <p:spPr>
            <a:xfrm>
              <a:off x="6661454" y="6180251"/>
              <a:ext cx="5645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200</a:t>
              </a:r>
            </a:p>
          </p:txBody>
        </p:sp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EA9FDC6E-32C3-4F69-8DC9-6A44032B1CF5}"/>
                </a:ext>
              </a:extLst>
            </p:cNvPr>
            <p:cNvGrpSpPr/>
            <p:nvPr/>
          </p:nvGrpSpPr>
          <p:grpSpPr>
            <a:xfrm>
              <a:off x="3555355" y="6461123"/>
              <a:ext cx="6776774" cy="492089"/>
              <a:chOff x="3555625" y="6461123"/>
              <a:chExt cx="6776774" cy="492089"/>
            </a:xfrm>
          </p:grpSpPr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A0B9953F-0002-4469-B704-36625830DA60}"/>
                  </a:ext>
                </a:extLst>
              </p:cNvPr>
              <p:cNvSpPr/>
              <p:nvPr/>
            </p:nvSpPr>
            <p:spPr>
              <a:xfrm>
                <a:off x="3555625" y="6461123"/>
                <a:ext cx="1494708" cy="2465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>
                    <a:solidFill>
                      <a:sysClr val="windowText" lastClr="000000"/>
                    </a:solidFill>
                    <a:latin typeface="Consolas" panose="020B0609020204030204" pitchFamily="49" charset="0"/>
                    <a:ea typeface="Microsoft YaHei" panose="020B0503020204020204" pitchFamily="34" charset="-122"/>
                  </a:rPr>
                  <a:t>instanceCount</a:t>
                </a:r>
                <a:endParaRPr lang="en-US" sz="140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370C1762-DA64-4EAC-BBC3-71CD2B9B02B4}"/>
                  </a:ext>
                </a:extLst>
              </p:cNvPr>
              <p:cNvSpPr/>
              <p:nvPr/>
            </p:nvSpPr>
            <p:spPr>
              <a:xfrm>
                <a:off x="5051006" y="6461123"/>
                <a:ext cx="1468337" cy="2465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>
                    <a:solidFill>
                      <a:sysClr val="windowText" lastClr="000000"/>
                    </a:solidFill>
                    <a:latin typeface="Consolas" panose="020B0609020204030204" pitchFamily="49" charset="0"/>
                    <a:ea typeface="PragmataPro Mono" panose="02000509030000020004" pitchFamily="49" charset="0"/>
                    <a:cs typeface="PragmataPro Mono" panose="02000509030000020004" pitchFamily="49" charset="0"/>
                  </a:rPr>
                  <a:t>firstInstance</a:t>
                </a:r>
                <a:endParaRPr lang="en-US" sz="140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PragmataPro Mono" panose="02000509030000020004" pitchFamily="49" charset="0"/>
                  <a:cs typeface="PragmataPro Mono" panose="02000509030000020004" pitchFamily="49" charset="0"/>
                </a:endParaRP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12A569DD-FAFC-40B0-8B8A-CEA53C59B1D8}"/>
                  </a:ext>
                </a:extLst>
              </p:cNvPr>
              <p:cNvSpPr/>
              <p:nvPr/>
            </p:nvSpPr>
            <p:spPr>
              <a:xfrm>
                <a:off x="6520018" y="6461123"/>
                <a:ext cx="1268986" cy="2465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indexOffset</a:t>
                </a:r>
                <a:endParaRPr lang="en-US" sz="1400" dirty="0">
                  <a:solidFill>
                    <a:sysClr val="windowText" lastClr="00000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A9AD2132-AEEC-40BD-A638-98C48DF098C3}"/>
                  </a:ext>
                </a:extLst>
              </p:cNvPr>
              <p:cNvSpPr/>
              <p:nvPr/>
            </p:nvSpPr>
            <p:spPr>
              <a:xfrm>
                <a:off x="7789004" y="6461123"/>
                <a:ext cx="1176558" cy="2465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indexCount</a:t>
                </a:r>
                <a:endParaRPr lang="en-US" sz="1400" dirty="0">
                  <a:solidFill>
                    <a:sysClr val="windowText" lastClr="00000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98204E0B-5264-4747-938A-8295C678C4D8}"/>
                  </a:ext>
                </a:extLst>
              </p:cNvPr>
              <p:cNvSpPr/>
              <p:nvPr/>
            </p:nvSpPr>
            <p:spPr>
              <a:xfrm>
                <a:off x="8966236" y="6461123"/>
                <a:ext cx="1366163" cy="2465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vertexOffset</a:t>
                </a:r>
                <a:endParaRPr lang="en-US" sz="1400" dirty="0">
                  <a:solidFill>
                    <a:sysClr val="windowText" lastClr="00000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D98ED881-61B0-4C73-8AB2-CBB799378AC1}"/>
                  </a:ext>
                </a:extLst>
              </p:cNvPr>
              <p:cNvSpPr/>
              <p:nvPr/>
            </p:nvSpPr>
            <p:spPr>
              <a:xfrm>
                <a:off x="3555625" y="6706636"/>
                <a:ext cx="1494708" cy="2465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  <a:latin typeface="Consolas" panose="020B0609020204030204" pitchFamily="49" charset="0"/>
                    <a:ea typeface="Microsoft YaHei" panose="020B0503020204020204" pitchFamily="34" charset="-122"/>
                  </a:rPr>
                  <a:t>2</a:t>
                </a:r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BFA9FA6A-5B9B-47E4-B45A-D65E243D4408}"/>
                  </a:ext>
                </a:extLst>
              </p:cNvPr>
              <p:cNvSpPr/>
              <p:nvPr/>
            </p:nvSpPr>
            <p:spPr>
              <a:xfrm>
                <a:off x="5051007" y="6706636"/>
                <a:ext cx="1468336" cy="2465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  <a:latin typeface="Consolas" panose="020B0609020204030204" pitchFamily="49" charset="0"/>
                    <a:ea typeface="PragmataPro Mono" panose="02000509030000020004" pitchFamily="49" charset="0"/>
                    <a:cs typeface="PragmataPro Mono" panose="02000509030000020004" pitchFamily="49" charset="0"/>
                  </a:rPr>
                  <a:t>100</a:t>
                </a:r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1D49932A-226A-483B-A654-302C6ADBDA36}"/>
                  </a:ext>
                </a:extLst>
              </p:cNvPr>
              <p:cNvSpPr/>
              <p:nvPr/>
            </p:nvSpPr>
            <p:spPr>
              <a:xfrm>
                <a:off x="6520018" y="6706636"/>
                <a:ext cx="1268986" cy="2465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600</a:t>
                </a:r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7227F4E1-5F00-4F22-8AD4-F69E26580E35}"/>
                  </a:ext>
                </a:extLst>
              </p:cNvPr>
              <p:cNvSpPr/>
              <p:nvPr/>
            </p:nvSpPr>
            <p:spPr>
              <a:xfrm>
                <a:off x="7789004" y="6706636"/>
                <a:ext cx="1176558" cy="2465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36</a:t>
                </a:r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9FC5EB96-A247-44BA-835A-33FBA08385C4}"/>
                  </a:ext>
                </a:extLst>
              </p:cNvPr>
              <p:cNvSpPr/>
              <p:nvPr/>
            </p:nvSpPr>
            <p:spPr>
              <a:xfrm>
                <a:off x="8966236" y="6706636"/>
                <a:ext cx="1366163" cy="2465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700</a:t>
                </a:r>
              </a:p>
            </p:txBody>
          </p:sp>
        </p:grp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5F5CBBEB-F70F-42FF-9384-DB0043D7ABE1}"/>
              </a:ext>
            </a:extLst>
          </p:cNvPr>
          <p:cNvGrpSpPr/>
          <p:nvPr/>
        </p:nvGrpSpPr>
        <p:grpSpPr>
          <a:xfrm>
            <a:off x="4078892" y="4717585"/>
            <a:ext cx="5530214" cy="801857"/>
            <a:chOff x="2071824" y="3884300"/>
            <a:chExt cx="5530214" cy="801857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6E98D9B8-14CD-4A05-A8D6-EA11924BB342}"/>
                </a:ext>
              </a:extLst>
            </p:cNvPr>
            <p:cNvSpPr/>
            <p:nvPr/>
          </p:nvSpPr>
          <p:spPr>
            <a:xfrm>
              <a:off x="2071824" y="3961045"/>
              <a:ext cx="5530214" cy="7251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17A85AB4-6AAE-4C48-BA47-3DF741BBC528}"/>
                </a:ext>
              </a:extLst>
            </p:cNvPr>
            <p:cNvSpPr txBox="1"/>
            <p:nvPr/>
          </p:nvSpPr>
          <p:spPr>
            <a:xfrm>
              <a:off x="4554642" y="3884300"/>
              <a:ext cx="5645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300</a:t>
              </a:r>
            </a:p>
          </p:txBody>
        </p:sp>
        <p:grpSp>
          <p:nvGrpSpPr>
            <p:cNvPr id="303" name="Group 302">
              <a:extLst>
                <a:ext uri="{FF2B5EF4-FFF2-40B4-BE49-F238E27FC236}">
                  <a16:creationId xmlns:a16="http://schemas.microsoft.com/office/drawing/2014/main" id="{4924916D-B970-4371-A746-E74A2C415D7A}"/>
                </a:ext>
              </a:extLst>
            </p:cNvPr>
            <p:cNvGrpSpPr/>
            <p:nvPr/>
          </p:nvGrpSpPr>
          <p:grpSpPr>
            <a:xfrm>
              <a:off x="2193421" y="4196200"/>
              <a:ext cx="5287019" cy="489957"/>
              <a:chOff x="2193421" y="4196200"/>
              <a:chExt cx="5287019" cy="489957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BF06E068-A96B-4BDD-A211-9816F784E629}"/>
                  </a:ext>
                </a:extLst>
              </p:cNvPr>
              <p:cNvGrpSpPr/>
              <p:nvPr/>
            </p:nvGrpSpPr>
            <p:grpSpPr>
              <a:xfrm>
                <a:off x="2193421" y="4196200"/>
                <a:ext cx="5287019" cy="246576"/>
                <a:chOff x="2131813" y="4196200"/>
                <a:chExt cx="5287019" cy="246576"/>
              </a:xfrm>
            </p:grpSpPr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F022E516-B81B-43C0-8CA6-8988F161A13C}"/>
                    </a:ext>
                  </a:extLst>
                </p:cNvPr>
                <p:cNvSpPr/>
                <p:nvPr/>
              </p:nvSpPr>
              <p:spPr>
                <a:xfrm>
                  <a:off x="2131813" y="4196200"/>
                  <a:ext cx="1297840" cy="2465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err="1">
                      <a:solidFill>
                        <a:sysClr val="windowText" lastClr="000000"/>
                      </a:solidFill>
                      <a:latin typeface="Consolas" panose="020B0609020204030204" pitchFamily="49" charset="0"/>
                      <a:ea typeface="Microsoft YaHei" panose="020B0503020204020204" pitchFamily="34" charset="-122"/>
                    </a:rPr>
                    <a:t>indexOffset</a:t>
                  </a:r>
                  <a:endParaRPr lang="en-US" sz="1400" dirty="0">
                    <a:solidFill>
                      <a:sysClr val="windowText" lastClr="000000"/>
                    </a:solidFill>
                    <a:latin typeface="Consolas" panose="020B0609020204030204" pitchFamily="49" charset="0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06E87501-173C-411C-8C6A-7B3E0AEEC6CE}"/>
                    </a:ext>
                  </a:extLst>
                </p:cNvPr>
                <p:cNvSpPr/>
                <p:nvPr/>
              </p:nvSpPr>
              <p:spPr>
                <a:xfrm>
                  <a:off x="3429653" y="4196200"/>
                  <a:ext cx="1180447" cy="2465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err="1">
                      <a:solidFill>
                        <a:sysClr val="windowText" lastClr="000000"/>
                      </a:solidFill>
                      <a:latin typeface="Consolas" panose="020B0609020204030204" pitchFamily="49" charset="0"/>
                      <a:ea typeface="PragmataPro Mono" panose="02000509030000020004" pitchFamily="49" charset="0"/>
                      <a:cs typeface="PragmataPro Mono" panose="02000509030000020004" pitchFamily="49" charset="0"/>
                    </a:rPr>
                    <a:t>indexCount</a:t>
                  </a:r>
                  <a:endParaRPr lang="en-US" sz="1400" dirty="0">
                    <a:solidFill>
                      <a:sysClr val="windowText" lastClr="000000"/>
                    </a:solidFill>
                    <a:latin typeface="Consolas" panose="020B0609020204030204" pitchFamily="49" charset="0"/>
                    <a:ea typeface="PragmataPro Mono" panose="02000509030000020004" pitchFamily="49" charset="0"/>
                    <a:cs typeface="PragmataPro Mono" panose="02000509030000020004" pitchFamily="49" charset="0"/>
                  </a:endParaRPr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3FB50C19-2B72-42A4-98B5-89C537B63852}"/>
                    </a:ext>
                  </a:extLst>
                </p:cNvPr>
                <p:cNvSpPr/>
                <p:nvPr/>
              </p:nvSpPr>
              <p:spPr>
                <a:xfrm>
                  <a:off x="4610100" y="4196200"/>
                  <a:ext cx="1404366" cy="2465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err="1">
                      <a:solidFill>
                        <a:sysClr val="windowText" lastClr="000000"/>
                      </a:solidFill>
                      <a:latin typeface="Consolas" panose="020B0609020204030204" pitchFamily="49" charset="0"/>
                    </a:rPr>
                    <a:t>vertexOffset</a:t>
                  </a:r>
                  <a:endParaRPr lang="en-US" sz="1400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FD4D7D7D-58AE-46EC-B54B-2636337F8878}"/>
                    </a:ext>
                  </a:extLst>
                </p:cNvPr>
                <p:cNvSpPr/>
                <p:nvPr/>
              </p:nvSpPr>
              <p:spPr>
                <a:xfrm>
                  <a:off x="6014466" y="4196200"/>
                  <a:ext cx="1404366" cy="2465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err="1">
                      <a:solidFill>
                        <a:sysClr val="windowText" lastClr="000000"/>
                      </a:solidFill>
                      <a:latin typeface="Consolas" panose="020B0609020204030204" pitchFamily="49" charset="0"/>
                    </a:rPr>
                    <a:t>vertexCount</a:t>
                  </a:r>
                  <a:endParaRPr lang="en-US" sz="1400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297" name="Group 296">
                <a:extLst>
                  <a:ext uri="{FF2B5EF4-FFF2-40B4-BE49-F238E27FC236}">
                    <a16:creationId xmlns:a16="http://schemas.microsoft.com/office/drawing/2014/main" id="{33A7F726-5CF0-4809-BFD9-113B96C4A280}"/>
                  </a:ext>
                </a:extLst>
              </p:cNvPr>
              <p:cNvGrpSpPr/>
              <p:nvPr/>
            </p:nvGrpSpPr>
            <p:grpSpPr>
              <a:xfrm>
                <a:off x="2193421" y="4439581"/>
                <a:ext cx="5287019" cy="246576"/>
                <a:chOff x="2131813" y="4196200"/>
                <a:chExt cx="5287019" cy="246576"/>
              </a:xfrm>
            </p:grpSpPr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A2C803CA-B4FC-4B6D-8001-E196902B30BF}"/>
                    </a:ext>
                  </a:extLst>
                </p:cNvPr>
                <p:cNvSpPr/>
                <p:nvPr/>
              </p:nvSpPr>
              <p:spPr>
                <a:xfrm>
                  <a:off x="2131813" y="4196200"/>
                  <a:ext cx="1297840" cy="2465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ysClr val="windowText" lastClr="000000"/>
                      </a:solidFill>
                      <a:latin typeface="Consolas" panose="020B0609020204030204" pitchFamily="49" charset="0"/>
                      <a:ea typeface="Microsoft YaHei" panose="020B0503020204020204" pitchFamily="34" charset="-122"/>
                    </a:rPr>
                    <a:t>600</a:t>
                  </a:r>
                </a:p>
              </p:txBody>
            </p:sp>
            <p:sp>
              <p:nvSpPr>
                <p:cNvPr id="299" name="Rectangle 298">
                  <a:extLst>
                    <a:ext uri="{FF2B5EF4-FFF2-40B4-BE49-F238E27FC236}">
                      <a16:creationId xmlns:a16="http://schemas.microsoft.com/office/drawing/2014/main" id="{A8A0F709-625B-4C59-95FC-64342837B22A}"/>
                    </a:ext>
                  </a:extLst>
                </p:cNvPr>
                <p:cNvSpPr/>
                <p:nvPr/>
              </p:nvSpPr>
              <p:spPr>
                <a:xfrm>
                  <a:off x="3429653" y="4196200"/>
                  <a:ext cx="1180447" cy="2465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ysClr val="windowText" lastClr="000000"/>
                      </a:solidFill>
                      <a:latin typeface="Consolas" panose="020B0609020204030204" pitchFamily="49" charset="0"/>
                      <a:ea typeface="PragmataPro Mono" panose="02000509030000020004" pitchFamily="49" charset="0"/>
                      <a:cs typeface="PragmataPro Mono" panose="02000509030000020004" pitchFamily="49" charset="0"/>
                    </a:rPr>
                    <a:t>36</a:t>
                  </a:r>
                </a:p>
              </p:txBody>
            </p:sp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id="{0831BF8D-398B-493B-B3BE-49BEEF2E9FDB}"/>
                    </a:ext>
                  </a:extLst>
                </p:cNvPr>
                <p:cNvSpPr/>
                <p:nvPr/>
              </p:nvSpPr>
              <p:spPr>
                <a:xfrm>
                  <a:off x="4610100" y="4196200"/>
                  <a:ext cx="1404366" cy="2465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ysClr val="windowText" lastClr="000000"/>
                      </a:solidFill>
                      <a:latin typeface="Consolas" panose="020B0609020204030204" pitchFamily="49" charset="0"/>
                    </a:rPr>
                    <a:t>700</a:t>
                  </a:r>
                </a:p>
              </p:txBody>
            </p:sp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8EA23393-2163-4CD9-B862-FBBFC5A502E7}"/>
                    </a:ext>
                  </a:extLst>
                </p:cNvPr>
                <p:cNvSpPr/>
                <p:nvPr/>
              </p:nvSpPr>
              <p:spPr>
                <a:xfrm>
                  <a:off x="6014466" y="4196200"/>
                  <a:ext cx="1404366" cy="2465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ysClr val="windowText" lastClr="000000"/>
                      </a:solidFill>
                      <a:latin typeface="Consolas" panose="020B0609020204030204" pitchFamily="49" charset="0"/>
                    </a:rPr>
                    <a:t>8</a:t>
                  </a:r>
                </a:p>
              </p:txBody>
            </p:sp>
          </p:grpSp>
        </p:grpSp>
      </p:grp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5452EA55-6633-4E0B-9C4E-E3AA9B4DAF63}"/>
              </a:ext>
            </a:extLst>
          </p:cNvPr>
          <p:cNvCxnSpPr>
            <a:cxnSpLocks/>
          </p:cNvCxnSpPr>
          <p:nvPr/>
        </p:nvCxnSpPr>
        <p:spPr>
          <a:xfrm>
            <a:off x="1879497" y="5519442"/>
            <a:ext cx="1004205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Rectangle 303">
            <a:extLst>
              <a:ext uri="{FF2B5EF4-FFF2-40B4-BE49-F238E27FC236}">
                <a16:creationId xmlns:a16="http://schemas.microsoft.com/office/drawing/2014/main" id="{A666F5BD-054D-4F52-9A6C-0AB4FDD9531B}"/>
              </a:ext>
            </a:extLst>
          </p:cNvPr>
          <p:cNvSpPr/>
          <p:nvPr/>
        </p:nvSpPr>
        <p:spPr>
          <a:xfrm>
            <a:off x="5251044" y="25317234"/>
            <a:ext cx="825030" cy="1224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BAE3CDE1-7D81-4D7D-925D-1FF82B422153}"/>
              </a:ext>
            </a:extLst>
          </p:cNvPr>
          <p:cNvGrpSpPr/>
          <p:nvPr/>
        </p:nvGrpSpPr>
        <p:grpSpPr>
          <a:xfrm>
            <a:off x="2902924" y="7215942"/>
            <a:ext cx="7882150" cy="797941"/>
            <a:chOff x="3657600" y="5031334"/>
            <a:chExt cx="7882150" cy="797941"/>
          </a:xfrm>
        </p:grpSpPr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B4E43EA4-3CB8-493D-827E-E9405A8D2FA5}"/>
                </a:ext>
              </a:extLst>
            </p:cNvPr>
            <p:cNvGrpSpPr/>
            <p:nvPr/>
          </p:nvGrpSpPr>
          <p:grpSpPr>
            <a:xfrm>
              <a:off x="3657600" y="5031334"/>
              <a:ext cx="3830274" cy="797941"/>
              <a:chOff x="2921793" y="5206693"/>
              <a:chExt cx="3830274" cy="797941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947884C-5581-4471-87AC-77F1215236BB}"/>
                  </a:ext>
                </a:extLst>
              </p:cNvPr>
              <p:cNvSpPr/>
              <p:nvPr/>
            </p:nvSpPr>
            <p:spPr>
              <a:xfrm>
                <a:off x="2921793" y="5279519"/>
                <a:ext cx="3830274" cy="725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DCC15B4-A417-4A35-A59A-F6C0CDDEF8F7}"/>
                  </a:ext>
                </a:extLst>
              </p:cNvPr>
              <p:cNvSpPr txBox="1"/>
              <p:nvPr/>
            </p:nvSpPr>
            <p:spPr>
              <a:xfrm>
                <a:off x="4554643" y="5206693"/>
                <a:ext cx="56457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onsolas" panose="020B0609020204030204" pitchFamily="49" charset="0"/>
                  </a:rPr>
                  <a:t>100</a:t>
                </a:r>
              </a:p>
            </p:txBody>
          </p:sp>
          <p:grpSp>
            <p:nvGrpSpPr>
              <p:cNvPr id="293" name="Group 292">
                <a:extLst>
                  <a:ext uri="{FF2B5EF4-FFF2-40B4-BE49-F238E27FC236}">
                    <a16:creationId xmlns:a16="http://schemas.microsoft.com/office/drawing/2014/main" id="{9F873E66-F358-45B3-AFE2-1A1CC9ED0E28}"/>
                  </a:ext>
                </a:extLst>
              </p:cNvPr>
              <p:cNvGrpSpPr/>
              <p:nvPr/>
            </p:nvGrpSpPr>
            <p:grpSpPr>
              <a:xfrm>
                <a:off x="3039454" y="5509911"/>
                <a:ext cx="3594953" cy="494723"/>
                <a:chOff x="3039454" y="5509911"/>
                <a:chExt cx="3594953" cy="494723"/>
              </a:xfrm>
            </p:grpSpPr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40087CD9-7E22-4C83-9BB8-99073A6F99DD}"/>
                    </a:ext>
                  </a:extLst>
                </p:cNvPr>
                <p:cNvGrpSpPr/>
                <p:nvPr/>
              </p:nvGrpSpPr>
              <p:grpSpPr>
                <a:xfrm>
                  <a:off x="3039454" y="5509911"/>
                  <a:ext cx="3594953" cy="247638"/>
                  <a:chOff x="2100995" y="647275"/>
                  <a:chExt cx="1584351" cy="247638"/>
                </a:xfrm>
              </p:grpSpPr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A441E2D7-8DC8-4F04-A23F-B38A62013481}"/>
                      </a:ext>
                    </a:extLst>
                  </p:cNvPr>
                  <p:cNvSpPr/>
                  <p:nvPr/>
                </p:nvSpPr>
                <p:spPr>
                  <a:xfrm>
                    <a:off x="2100995" y="647277"/>
                    <a:ext cx="391821" cy="24657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err="1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Microsoft YaHei" panose="020B0503020204020204" pitchFamily="34" charset="-122"/>
                      </a:rPr>
                      <a:t>meshIdx</a:t>
                    </a:r>
                    <a:endParaRPr lang="en-US" sz="1400" dirty="0">
                      <a:solidFill>
                        <a:sysClr val="windowText" lastClr="000000"/>
                      </a:solidFill>
                      <a:latin typeface="Consolas" panose="020B0609020204030204" pitchFamily="49" charset="0"/>
                      <a:ea typeface="Microsoft YaHei" panose="020B0503020204020204" pitchFamily="34" charset="-122"/>
                    </a:endParaRPr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D53CDC02-5AF7-492F-B083-114CA569980C}"/>
                      </a:ext>
                    </a:extLst>
                  </p:cNvPr>
                  <p:cNvSpPr/>
                  <p:nvPr/>
                </p:nvSpPr>
                <p:spPr>
                  <a:xfrm>
                    <a:off x="2493099" y="647275"/>
                    <a:ext cx="571978" cy="24657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err="1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PragmataPro Mono" panose="02000509030000020004" pitchFamily="49" charset="0"/>
                        <a:cs typeface="PragmataPro Mono" panose="02000509030000020004" pitchFamily="49" charset="0"/>
                      </a:rPr>
                      <a:t>materialIdx</a:t>
                    </a:r>
                    <a:endParaRPr lang="en-US" sz="1400" dirty="0">
                      <a:solidFill>
                        <a:sysClr val="windowText" lastClr="000000"/>
                      </a:solidFill>
                      <a:latin typeface="Consolas" panose="020B0609020204030204" pitchFamily="49" charset="0"/>
                      <a:ea typeface="PragmataPro Mono" panose="02000509030000020004" pitchFamily="49" charset="0"/>
                      <a:cs typeface="PragmataPro Mono" panose="02000509030000020004" pitchFamily="49" charset="0"/>
                    </a:endParaRPr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5E44FB87-8095-4C3F-AE32-0495B2B38631}"/>
                      </a:ext>
                    </a:extLst>
                  </p:cNvPr>
                  <p:cNvSpPr/>
                  <p:nvPr/>
                </p:nvSpPr>
                <p:spPr>
                  <a:xfrm>
                    <a:off x="3065077" y="648337"/>
                    <a:ext cx="620269" cy="24657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err="1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rPr>
                      <a:t>transformIdx</a:t>
                    </a:r>
                    <a:endParaRPr lang="en-US" sz="1400" dirty="0">
                      <a:solidFill>
                        <a:sysClr val="windowText" lastClr="000000"/>
                      </a:solidFill>
                      <a:latin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289" name="Group 288">
                  <a:extLst>
                    <a:ext uri="{FF2B5EF4-FFF2-40B4-BE49-F238E27FC236}">
                      <a16:creationId xmlns:a16="http://schemas.microsoft.com/office/drawing/2014/main" id="{34D74CB1-BFFC-4532-8BC0-F0403EC4DC5C}"/>
                    </a:ext>
                  </a:extLst>
                </p:cNvPr>
                <p:cNvGrpSpPr/>
                <p:nvPr/>
              </p:nvGrpSpPr>
              <p:grpSpPr>
                <a:xfrm>
                  <a:off x="3039454" y="5756996"/>
                  <a:ext cx="3594953" cy="247638"/>
                  <a:chOff x="2100995" y="647275"/>
                  <a:chExt cx="1584351" cy="247638"/>
                </a:xfrm>
              </p:grpSpPr>
              <p:sp>
                <p:nvSpPr>
                  <p:cNvPr id="290" name="Rectangle 289">
                    <a:extLst>
                      <a:ext uri="{FF2B5EF4-FFF2-40B4-BE49-F238E27FC236}">
                        <a16:creationId xmlns:a16="http://schemas.microsoft.com/office/drawing/2014/main" id="{EDCEE378-9C50-4708-B532-94115B242B10}"/>
                      </a:ext>
                    </a:extLst>
                  </p:cNvPr>
                  <p:cNvSpPr/>
                  <p:nvPr/>
                </p:nvSpPr>
                <p:spPr>
                  <a:xfrm>
                    <a:off x="2100995" y="647277"/>
                    <a:ext cx="391821" cy="24657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Microsoft YaHei" panose="020B0503020204020204" pitchFamily="34" charset="-122"/>
                      </a:rPr>
                      <a:t>300</a:t>
                    </a:r>
                  </a:p>
                </p:txBody>
              </p:sp>
              <p:sp>
                <p:nvSpPr>
                  <p:cNvPr id="291" name="Rectangle 290">
                    <a:extLst>
                      <a:ext uri="{FF2B5EF4-FFF2-40B4-BE49-F238E27FC236}">
                        <a16:creationId xmlns:a16="http://schemas.microsoft.com/office/drawing/2014/main" id="{EF06FC5C-999A-4228-AEA8-C042C5067D53}"/>
                      </a:ext>
                    </a:extLst>
                  </p:cNvPr>
                  <p:cNvSpPr/>
                  <p:nvPr/>
                </p:nvSpPr>
                <p:spPr>
                  <a:xfrm>
                    <a:off x="2493099" y="647275"/>
                    <a:ext cx="571978" cy="24657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PragmataPro Mono" panose="02000509030000020004" pitchFamily="49" charset="0"/>
                        <a:cs typeface="PragmataPro Mono" panose="02000509030000020004" pitchFamily="49" charset="0"/>
                      </a:rPr>
                      <a:t>400</a:t>
                    </a:r>
                  </a:p>
                </p:txBody>
              </p:sp>
              <p:sp>
                <p:nvSpPr>
                  <p:cNvPr id="292" name="Rectangle 291">
                    <a:extLst>
                      <a:ext uri="{FF2B5EF4-FFF2-40B4-BE49-F238E27FC236}">
                        <a16:creationId xmlns:a16="http://schemas.microsoft.com/office/drawing/2014/main" id="{CA352743-5098-46C4-9DD1-F93ABD9BF36A}"/>
                      </a:ext>
                    </a:extLst>
                  </p:cNvPr>
                  <p:cNvSpPr/>
                  <p:nvPr/>
                </p:nvSpPr>
                <p:spPr>
                  <a:xfrm>
                    <a:off x="3065077" y="648337"/>
                    <a:ext cx="620269" cy="24657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rPr>
                      <a:t>500</a:t>
                    </a:r>
                  </a:p>
                </p:txBody>
              </p:sp>
            </p:grpSp>
          </p:grpSp>
        </p:grp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447FDECE-9708-4269-AE4C-13559394979D}"/>
                </a:ext>
              </a:extLst>
            </p:cNvPr>
            <p:cNvGrpSpPr/>
            <p:nvPr/>
          </p:nvGrpSpPr>
          <p:grpSpPr>
            <a:xfrm>
              <a:off x="7709476" y="5031334"/>
              <a:ext cx="3830274" cy="797941"/>
              <a:chOff x="2921793" y="5206693"/>
              <a:chExt cx="3830274" cy="797941"/>
            </a:xfrm>
          </p:grpSpPr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0CE7441E-171B-4BB4-A0C3-E8E971A2CC10}"/>
                  </a:ext>
                </a:extLst>
              </p:cNvPr>
              <p:cNvSpPr/>
              <p:nvPr/>
            </p:nvSpPr>
            <p:spPr>
              <a:xfrm>
                <a:off x="2921793" y="5279519"/>
                <a:ext cx="3830274" cy="7251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A76F4A2F-4954-4153-978D-1DF1A8627F96}"/>
                  </a:ext>
                </a:extLst>
              </p:cNvPr>
              <p:cNvSpPr txBox="1"/>
              <p:nvPr/>
            </p:nvSpPr>
            <p:spPr>
              <a:xfrm>
                <a:off x="4554643" y="5206693"/>
                <a:ext cx="56457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onsolas" panose="020B0609020204030204" pitchFamily="49" charset="0"/>
                  </a:rPr>
                  <a:t>101</a:t>
                </a:r>
              </a:p>
            </p:txBody>
          </p:sp>
          <p:grpSp>
            <p:nvGrpSpPr>
              <p:cNvPr id="313" name="Group 312">
                <a:extLst>
                  <a:ext uri="{FF2B5EF4-FFF2-40B4-BE49-F238E27FC236}">
                    <a16:creationId xmlns:a16="http://schemas.microsoft.com/office/drawing/2014/main" id="{FA77A3D3-2F9B-4261-B860-9037E8BCE6F0}"/>
                  </a:ext>
                </a:extLst>
              </p:cNvPr>
              <p:cNvGrpSpPr/>
              <p:nvPr/>
            </p:nvGrpSpPr>
            <p:grpSpPr>
              <a:xfrm>
                <a:off x="3039454" y="5509911"/>
                <a:ext cx="3594953" cy="494723"/>
                <a:chOff x="3039454" y="5509911"/>
                <a:chExt cx="3594953" cy="494723"/>
              </a:xfrm>
            </p:grpSpPr>
            <p:grpSp>
              <p:nvGrpSpPr>
                <p:cNvPr id="314" name="Group 313">
                  <a:extLst>
                    <a:ext uri="{FF2B5EF4-FFF2-40B4-BE49-F238E27FC236}">
                      <a16:creationId xmlns:a16="http://schemas.microsoft.com/office/drawing/2014/main" id="{0D6ECAD0-DA22-41E1-B1FE-1DACB4FF21D4}"/>
                    </a:ext>
                  </a:extLst>
                </p:cNvPr>
                <p:cNvGrpSpPr/>
                <p:nvPr/>
              </p:nvGrpSpPr>
              <p:grpSpPr>
                <a:xfrm>
                  <a:off x="3039454" y="5509911"/>
                  <a:ext cx="3594953" cy="247638"/>
                  <a:chOff x="2100995" y="647275"/>
                  <a:chExt cx="1584351" cy="247638"/>
                </a:xfrm>
              </p:grpSpPr>
              <p:sp>
                <p:nvSpPr>
                  <p:cNvPr id="319" name="Rectangle 318">
                    <a:extLst>
                      <a:ext uri="{FF2B5EF4-FFF2-40B4-BE49-F238E27FC236}">
                        <a16:creationId xmlns:a16="http://schemas.microsoft.com/office/drawing/2014/main" id="{C2D0A8D7-EEA2-4828-B1A3-5DB6041C28B0}"/>
                      </a:ext>
                    </a:extLst>
                  </p:cNvPr>
                  <p:cNvSpPr/>
                  <p:nvPr/>
                </p:nvSpPr>
                <p:spPr>
                  <a:xfrm>
                    <a:off x="2100995" y="647277"/>
                    <a:ext cx="391821" cy="24657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err="1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Microsoft YaHei" panose="020B0503020204020204" pitchFamily="34" charset="-122"/>
                      </a:rPr>
                      <a:t>meshIdx</a:t>
                    </a:r>
                    <a:endParaRPr lang="en-US" sz="1400" dirty="0">
                      <a:solidFill>
                        <a:sysClr val="windowText" lastClr="000000"/>
                      </a:solidFill>
                      <a:latin typeface="Consolas" panose="020B0609020204030204" pitchFamily="49" charset="0"/>
                      <a:ea typeface="Microsoft YaHei" panose="020B0503020204020204" pitchFamily="34" charset="-122"/>
                    </a:endParaRPr>
                  </a:p>
                </p:txBody>
              </p:sp>
              <p:sp>
                <p:nvSpPr>
                  <p:cNvPr id="320" name="Rectangle 319">
                    <a:extLst>
                      <a:ext uri="{FF2B5EF4-FFF2-40B4-BE49-F238E27FC236}">
                        <a16:creationId xmlns:a16="http://schemas.microsoft.com/office/drawing/2014/main" id="{75CE8297-6248-40D8-864A-E892F4E17217}"/>
                      </a:ext>
                    </a:extLst>
                  </p:cNvPr>
                  <p:cNvSpPr/>
                  <p:nvPr/>
                </p:nvSpPr>
                <p:spPr>
                  <a:xfrm>
                    <a:off x="2493099" y="647275"/>
                    <a:ext cx="571978" cy="24657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err="1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PragmataPro Mono" panose="02000509030000020004" pitchFamily="49" charset="0"/>
                        <a:cs typeface="PragmataPro Mono" panose="02000509030000020004" pitchFamily="49" charset="0"/>
                      </a:rPr>
                      <a:t>materialIdx</a:t>
                    </a:r>
                    <a:endParaRPr lang="en-US" sz="1400" dirty="0">
                      <a:solidFill>
                        <a:sysClr val="windowText" lastClr="000000"/>
                      </a:solidFill>
                      <a:latin typeface="Consolas" panose="020B0609020204030204" pitchFamily="49" charset="0"/>
                      <a:ea typeface="PragmataPro Mono" panose="02000509030000020004" pitchFamily="49" charset="0"/>
                      <a:cs typeface="PragmataPro Mono" panose="02000509030000020004" pitchFamily="49" charset="0"/>
                    </a:endParaRPr>
                  </a:p>
                </p:txBody>
              </p:sp>
              <p:sp>
                <p:nvSpPr>
                  <p:cNvPr id="321" name="Rectangle 320">
                    <a:extLst>
                      <a:ext uri="{FF2B5EF4-FFF2-40B4-BE49-F238E27FC236}">
                        <a16:creationId xmlns:a16="http://schemas.microsoft.com/office/drawing/2014/main" id="{2436AB50-FAB3-4AB8-982E-32F5CC8291F0}"/>
                      </a:ext>
                    </a:extLst>
                  </p:cNvPr>
                  <p:cNvSpPr/>
                  <p:nvPr/>
                </p:nvSpPr>
                <p:spPr>
                  <a:xfrm>
                    <a:off x="3065077" y="648337"/>
                    <a:ext cx="620269" cy="24657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err="1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rPr>
                      <a:t>transformIdx</a:t>
                    </a:r>
                    <a:endParaRPr lang="en-US" sz="1400" dirty="0">
                      <a:solidFill>
                        <a:sysClr val="windowText" lastClr="000000"/>
                      </a:solidFill>
                      <a:latin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315" name="Group 314">
                  <a:extLst>
                    <a:ext uri="{FF2B5EF4-FFF2-40B4-BE49-F238E27FC236}">
                      <a16:creationId xmlns:a16="http://schemas.microsoft.com/office/drawing/2014/main" id="{EF92901F-453B-47A4-A31D-C2488897EB00}"/>
                    </a:ext>
                  </a:extLst>
                </p:cNvPr>
                <p:cNvGrpSpPr/>
                <p:nvPr/>
              </p:nvGrpSpPr>
              <p:grpSpPr>
                <a:xfrm>
                  <a:off x="3039454" y="5756996"/>
                  <a:ext cx="3594953" cy="247638"/>
                  <a:chOff x="2100995" y="647275"/>
                  <a:chExt cx="1584351" cy="247638"/>
                </a:xfrm>
              </p:grpSpPr>
              <p:sp>
                <p:nvSpPr>
                  <p:cNvPr id="316" name="Rectangle 315">
                    <a:extLst>
                      <a:ext uri="{FF2B5EF4-FFF2-40B4-BE49-F238E27FC236}">
                        <a16:creationId xmlns:a16="http://schemas.microsoft.com/office/drawing/2014/main" id="{CD067F45-AEFA-4460-993D-80CF1A0187BC}"/>
                      </a:ext>
                    </a:extLst>
                  </p:cNvPr>
                  <p:cNvSpPr/>
                  <p:nvPr/>
                </p:nvSpPr>
                <p:spPr>
                  <a:xfrm>
                    <a:off x="2100995" y="647277"/>
                    <a:ext cx="391821" cy="24657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Microsoft YaHei" panose="020B0503020204020204" pitchFamily="34" charset="-122"/>
                      </a:rPr>
                      <a:t>300</a:t>
                    </a:r>
                  </a:p>
                </p:txBody>
              </p:sp>
              <p:sp>
                <p:nvSpPr>
                  <p:cNvPr id="317" name="Rectangle 316">
                    <a:extLst>
                      <a:ext uri="{FF2B5EF4-FFF2-40B4-BE49-F238E27FC236}">
                        <a16:creationId xmlns:a16="http://schemas.microsoft.com/office/drawing/2014/main" id="{D3B5C81C-0B8F-43B8-BDCC-F71791859B50}"/>
                      </a:ext>
                    </a:extLst>
                  </p:cNvPr>
                  <p:cNvSpPr/>
                  <p:nvPr/>
                </p:nvSpPr>
                <p:spPr>
                  <a:xfrm>
                    <a:off x="2493099" y="647275"/>
                    <a:ext cx="571978" cy="24657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ea typeface="PragmataPro Mono" panose="02000509030000020004" pitchFamily="49" charset="0"/>
                        <a:cs typeface="PragmataPro Mono" panose="02000509030000020004" pitchFamily="49" charset="0"/>
                      </a:rPr>
                      <a:t>410</a:t>
                    </a:r>
                  </a:p>
                </p:txBody>
              </p:sp>
              <p:sp>
                <p:nvSpPr>
                  <p:cNvPr id="318" name="Rectangle 317">
                    <a:extLst>
                      <a:ext uri="{FF2B5EF4-FFF2-40B4-BE49-F238E27FC236}">
                        <a16:creationId xmlns:a16="http://schemas.microsoft.com/office/drawing/2014/main" id="{BA28482D-462B-4836-8F31-C6618E7CF25D}"/>
                      </a:ext>
                    </a:extLst>
                  </p:cNvPr>
                  <p:cNvSpPr/>
                  <p:nvPr/>
                </p:nvSpPr>
                <p:spPr>
                  <a:xfrm>
                    <a:off x="3065077" y="648337"/>
                    <a:ext cx="620269" cy="24657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rPr>
                      <a:t>520</a:t>
                    </a:r>
                  </a:p>
                </p:txBody>
              </p:sp>
            </p:grpSp>
          </p:grpSp>
        </p:grpSp>
      </p:grp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0FDCEA95-5278-4A32-9201-E0D4362C1F03}"/>
              </a:ext>
            </a:extLst>
          </p:cNvPr>
          <p:cNvCxnSpPr>
            <a:cxnSpLocks/>
            <a:stCxn id="175" idx="0"/>
            <a:endCxn id="311" idx="2"/>
          </p:cNvCxnSpPr>
          <p:nvPr/>
        </p:nvCxnSpPr>
        <p:spPr>
          <a:xfrm rot="5400000" flipH="1" flipV="1">
            <a:off x="7274145" y="7683482"/>
            <a:ext cx="1265391" cy="192619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TextBox 337">
            <a:extLst>
              <a:ext uri="{FF2B5EF4-FFF2-40B4-BE49-F238E27FC236}">
                <a16:creationId xmlns:a16="http://schemas.microsoft.com/office/drawing/2014/main" id="{0E06B0A4-2FAB-4686-97EC-E87E98E2C775}"/>
              </a:ext>
            </a:extLst>
          </p:cNvPr>
          <p:cNvSpPr txBox="1"/>
          <p:nvPr/>
        </p:nvSpPr>
        <p:spPr>
          <a:xfrm>
            <a:off x="2228065" y="7430246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82241991-5846-40B6-93D2-28CE18B26FA5}"/>
              </a:ext>
            </a:extLst>
          </p:cNvPr>
          <p:cNvSpPr txBox="1"/>
          <p:nvPr/>
        </p:nvSpPr>
        <p:spPr>
          <a:xfrm>
            <a:off x="2228065" y="9426437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8D76DC85-07D1-4614-92F7-7F8E203CA3B5}"/>
              </a:ext>
            </a:extLst>
          </p:cNvPr>
          <p:cNvSpPr txBox="1"/>
          <p:nvPr/>
        </p:nvSpPr>
        <p:spPr>
          <a:xfrm>
            <a:off x="9875182" y="4978900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27DDCADF-0344-4A7E-B1B1-86A66B0A94CD}"/>
              </a:ext>
            </a:extLst>
          </p:cNvPr>
          <p:cNvSpPr txBox="1"/>
          <p:nvPr/>
        </p:nvSpPr>
        <p:spPr>
          <a:xfrm>
            <a:off x="10930901" y="7430246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F2E3157D-9ECC-4B92-97AF-1C91F055E9BA}"/>
              </a:ext>
            </a:extLst>
          </p:cNvPr>
          <p:cNvSpPr txBox="1"/>
          <p:nvPr/>
        </p:nvSpPr>
        <p:spPr>
          <a:xfrm>
            <a:off x="12968157" y="9426437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3494F0BB-2C0A-4DB0-B641-F52E8F18B1AD}"/>
              </a:ext>
            </a:extLst>
          </p:cNvPr>
          <p:cNvCxnSpPr>
            <a:cxnSpLocks/>
            <a:stCxn id="175" idx="0"/>
            <a:endCxn id="52" idx="2"/>
          </p:cNvCxnSpPr>
          <p:nvPr/>
        </p:nvCxnSpPr>
        <p:spPr>
          <a:xfrm rot="16200000" flipV="1">
            <a:off x="5248207" y="7583738"/>
            <a:ext cx="1265391" cy="212568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156184E5-B401-4C50-8366-121F83FE2C39}"/>
              </a:ext>
            </a:extLst>
          </p:cNvPr>
          <p:cNvCxnSpPr>
            <a:cxnSpLocks/>
            <a:stCxn id="55" idx="0"/>
            <a:endCxn id="188" idx="2"/>
          </p:cNvCxnSpPr>
          <p:nvPr/>
        </p:nvCxnSpPr>
        <p:spPr>
          <a:xfrm rot="5400000" flipH="1" flipV="1">
            <a:off x="4154696" y="4829860"/>
            <a:ext cx="1999720" cy="337888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3933E98E-184B-4E82-B2D7-2571296E1C3E}"/>
              </a:ext>
            </a:extLst>
          </p:cNvPr>
          <p:cNvCxnSpPr>
            <a:cxnSpLocks/>
            <a:stCxn id="319" idx="0"/>
            <a:endCxn id="188" idx="2"/>
          </p:cNvCxnSpPr>
          <p:nvPr/>
        </p:nvCxnSpPr>
        <p:spPr>
          <a:xfrm rot="16200000" flipV="1">
            <a:off x="6180635" y="6182806"/>
            <a:ext cx="1999720" cy="67299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A0FDF3E8-9D55-49CC-A281-32094B5F50AE}"/>
              </a:ext>
            </a:extLst>
          </p:cNvPr>
          <p:cNvGrpSpPr/>
          <p:nvPr/>
        </p:nvGrpSpPr>
        <p:grpSpPr>
          <a:xfrm>
            <a:off x="2949919" y="3357286"/>
            <a:ext cx="1341120" cy="796858"/>
            <a:chOff x="2002155" y="1168780"/>
            <a:chExt cx="1341120" cy="796858"/>
          </a:xfrm>
        </p:grpSpPr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AC87566A-1CF8-46CB-A252-CA79050ED614}"/>
                </a:ext>
              </a:extLst>
            </p:cNvPr>
            <p:cNvSpPr/>
            <p:nvPr/>
          </p:nvSpPr>
          <p:spPr>
            <a:xfrm>
              <a:off x="2002155" y="1219755"/>
              <a:ext cx="1341120" cy="7458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ysClr val="windowText" lastClr="000000"/>
                </a:solidFill>
                <a:latin typeface="Consolas" panose="020B0609020204030204" pitchFamily="49" charset="0"/>
                <a:cs typeface="Aharoni" panose="02010803020104030203" pitchFamily="2" charset="-79"/>
              </a:endParaRPr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F801A7DE-15FC-40DF-929E-42AEAB4FDD64}"/>
                </a:ext>
              </a:extLst>
            </p:cNvPr>
            <p:cNvSpPr txBox="1"/>
            <p:nvPr/>
          </p:nvSpPr>
          <p:spPr>
            <a:xfrm>
              <a:off x="2388711" y="1168780"/>
              <a:ext cx="5645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600</a:t>
              </a:r>
            </a:p>
          </p:txBody>
        </p:sp>
        <p:grpSp>
          <p:nvGrpSpPr>
            <p:cNvPr id="372" name="Group 371">
              <a:extLst>
                <a:ext uri="{FF2B5EF4-FFF2-40B4-BE49-F238E27FC236}">
                  <a16:creationId xmlns:a16="http://schemas.microsoft.com/office/drawing/2014/main" id="{E1BD8788-7EF9-4E2B-A74F-28154093D68D}"/>
                </a:ext>
              </a:extLst>
            </p:cNvPr>
            <p:cNvGrpSpPr/>
            <p:nvPr/>
          </p:nvGrpSpPr>
          <p:grpSpPr>
            <a:xfrm>
              <a:off x="2100428" y="1472486"/>
              <a:ext cx="1144575" cy="493152"/>
              <a:chOff x="2100995" y="1472486"/>
              <a:chExt cx="1144575" cy="493152"/>
            </a:xfrm>
          </p:grpSpPr>
          <p:sp>
            <p:nvSpPr>
              <p:cNvPr id="370" name="Rectangle 369">
                <a:extLst>
                  <a:ext uri="{FF2B5EF4-FFF2-40B4-BE49-F238E27FC236}">
                    <a16:creationId xmlns:a16="http://schemas.microsoft.com/office/drawing/2014/main" id="{799317D6-3140-4209-96BF-F9A38D444433}"/>
                  </a:ext>
                </a:extLst>
              </p:cNvPr>
              <p:cNvSpPr/>
              <p:nvPr/>
            </p:nvSpPr>
            <p:spPr>
              <a:xfrm>
                <a:off x="2100995" y="1472486"/>
                <a:ext cx="1144575" cy="2465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>
                    <a:solidFill>
                      <a:sysClr val="windowText" lastClr="000000"/>
                    </a:solidFill>
                    <a:latin typeface="Consolas" panose="020B0609020204030204" pitchFamily="49" charset="0"/>
                    <a:cs typeface="Aharoni" panose="02010803020104030203" pitchFamily="2" charset="-79"/>
                  </a:rPr>
                  <a:t>vertexIdx</a:t>
                </a:r>
                <a:endParaRPr lang="en-US" sz="1400" dirty="0">
                  <a:solidFill>
                    <a:sysClr val="windowText" lastClr="000000"/>
                  </a:solidFill>
                  <a:latin typeface="Consolas" panose="020B0609020204030204" pitchFamily="49" charset="0"/>
                  <a:cs typeface="Aharoni" panose="02010803020104030203" pitchFamily="2" charset="-79"/>
                </a:endParaRPr>
              </a:p>
            </p:txBody>
          </p:sp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ABCCA579-BD25-485B-8FCE-E5733D0A2545}"/>
                  </a:ext>
                </a:extLst>
              </p:cNvPr>
              <p:cNvSpPr/>
              <p:nvPr/>
            </p:nvSpPr>
            <p:spPr>
              <a:xfrm>
                <a:off x="2100995" y="1719062"/>
                <a:ext cx="1144575" cy="2465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  <a:latin typeface="Consolas" panose="020B0609020204030204" pitchFamily="49" charset="0"/>
                    <a:cs typeface="Aharoni" panose="02010803020104030203" pitchFamily="2" charset="-79"/>
                  </a:rPr>
                  <a:t>0</a:t>
                </a:r>
              </a:p>
            </p:txBody>
          </p:sp>
        </p:grpSp>
      </p:grpSp>
      <p:sp>
        <p:nvSpPr>
          <p:cNvPr id="401" name="Rectangle 400">
            <a:extLst>
              <a:ext uri="{FF2B5EF4-FFF2-40B4-BE49-F238E27FC236}">
                <a16:creationId xmlns:a16="http://schemas.microsoft.com/office/drawing/2014/main" id="{13018BB7-901D-4411-A1CC-BF435435C795}"/>
              </a:ext>
            </a:extLst>
          </p:cNvPr>
          <p:cNvSpPr/>
          <p:nvPr/>
        </p:nvSpPr>
        <p:spPr>
          <a:xfrm>
            <a:off x="5499316" y="-22790366"/>
            <a:ext cx="825030" cy="1224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95FB21DE-5FA8-4933-99A3-1F4C30BA0950}"/>
              </a:ext>
            </a:extLst>
          </p:cNvPr>
          <p:cNvSpPr txBox="1"/>
          <p:nvPr/>
        </p:nvSpPr>
        <p:spPr>
          <a:xfrm>
            <a:off x="2228065" y="3571049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63FA3937-8D41-4A67-9F9E-DC3C0C84B7D4}"/>
              </a:ext>
            </a:extLst>
          </p:cNvPr>
          <p:cNvGrpSpPr/>
          <p:nvPr/>
        </p:nvGrpSpPr>
        <p:grpSpPr>
          <a:xfrm>
            <a:off x="2949918" y="1290427"/>
            <a:ext cx="3316605" cy="809591"/>
            <a:chOff x="2002154" y="-913183"/>
            <a:chExt cx="3316605" cy="80959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DCA806F-FF7D-433B-B747-CDB0ECB02ED0}"/>
                </a:ext>
              </a:extLst>
            </p:cNvPr>
            <p:cNvSpPr/>
            <p:nvPr/>
          </p:nvSpPr>
          <p:spPr>
            <a:xfrm>
              <a:off x="2002154" y="-866775"/>
              <a:ext cx="3316605" cy="7605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0BC50D1-1166-4B5B-8DFD-375E40391D64}"/>
                </a:ext>
              </a:extLst>
            </p:cNvPr>
            <p:cNvSpPr txBox="1"/>
            <p:nvPr/>
          </p:nvSpPr>
          <p:spPr>
            <a:xfrm>
              <a:off x="3378168" y="-913183"/>
              <a:ext cx="5645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700</a:t>
              </a:r>
            </a:p>
          </p:txBody>
        </p:sp>
        <p:grpSp>
          <p:nvGrpSpPr>
            <p:cNvPr id="412" name="Group 411">
              <a:extLst>
                <a:ext uri="{FF2B5EF4-FFF2-40B4-BE49-F238E27FC236}">
                  <a16:creationId xmlns:a16="http://schemas.microsoft.com/office/drawing/2014/main" id="{F2F93AB2-0321-4518-96E2-3389D964504C}"/>
                </a:ext>
              </a:extLst>
            </p:cNvPr>
            <p:cNvGrpSpPr/>
            <p:nvPr/>
          </p:nvGrpSpPr>
          <p:grpSpPr>
            <a:xfrm>
              <a:off x="2107647" y="-596213"/>
              <a:ext cx="3105618" cy="492621"/>
              <a:chOff x="2105778" y="-596213"/>
              <a:chExt cx="3105618" cy="49262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4AA4801-3ECB-438C-B043-3E5894447242}"/>
                  </a:ext>
                </a:extLst>
              </p:cNvPr>
              <p:cNvSpPr/>
              <p:nvPr/>
            </p:nvSpPr>
            <p:spPr>
              <a:xfrm>
                <a:off x="2105778" y="-596213"/>
                <a:ext cx="973997" cy="2465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  <a:latin typeface="Consolas" panose="020B0609020204030204" pitchFamily="49" charset="0"/>
                    <a:ea typeface="Microsoft YaHei" panose="020B0503020204020204" pitchFamily="34" charset="-122"/>
                  </a:rPr>
                  <a:t>pos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C424593-6B4C-48EB-ACC0-ACA2CC60E43D}"/>
                  </a:ext>
                </a:extLst>
              </p:cNvPr>
              <p:cNvSpPr/>
              <p:nvPr/>
            </p:nvSpPr>
            <p:spPr>
              <a:xfrm>
                <a:off x="3079775" y="-596213"/>
                <a:ext cx="1119212" cy="2465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normal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E12DC61-C59F-4517-AA6D-66173EF79DD4}"/>
                  </a:ext>
                </a:extLst>
              </p:cNvPr>
              <p:cNvSpPr/>
              <p:nvPr/>
            </p:nvSpPr>
            <p:spPr>
              <a:xfrm>
                <a:off x="4198986" y="-596213"/>
                <a:ext cx="1012410" cy="2465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uv</a:t>
                </a:r>
                <a:endParaRPr lang="en-US" sz="1400" dirty="0">
                  <a:solidFill>
                    <a:sysClr val="windowText" lastClr="00000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9324E65C-1ABA-4D21-9403-94D0C7BAC67A}"/>
                  </a:ext>
                </a:extLst>
              </p:cNvPr>
              <p:cNvSpPr/>
              <p:nvPr/>
            </p:nvSpPr>
            <p:spPr>
              <a:xfrm>
                <a:off x="2105778" y="-351302"/>
                <a:ext cx="973997" cy="2465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  <a:latin typeface="Consolas" panose="020B0609020204030204" pitchFamily="49" charset="0"/>
                    <a:ea typeface="Microsoft YaHei" panose="020B0503020204020204" pitchFamily="34" charset="-122"/>
                  </a:rPr>
                  <a:t>(0,0,0)</a:t>
                </a:r>
              </a:p>
            </p:txBody>
          </p:sp>
          <p:sp>
            <p:nvSpPr>
              <p:cNvPr id="410" name="Rectangle 409">
                <a:extLst>
                  <a:ext uri="{FF2B5EF4-FFF2-40B4-BE49-F238E27FC236}">
                    <a16:creationId xmlns:a16="http://schemas.microsoft.com/office/drawing/2014/main" id="{491504C7-E6E4-4E4A-BF2B-8004EA586E93}"/>
                  </a:ext>
                </a:extLst>
              </p:cNvPr>
              <p:cNvSpPr/>
              <p:nvPr/>
            </p:nvSpPr>
            <p:spPr>
              <a:xfrm>
                <a:off x="3079775" y="-350168"/>
                <a:ext cx="1117698" cy="2465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(0,-1,0)</a:t>
                </a:r>
              </a:p>
            </p:txBody>
          </p:sp>
          <p:sp>
            <p:nvSpPr>
              <p:cNvPr id="411" name="Rectangle 410">
                <a:extLst>
                  <a:ext uri="{FF2B5EF4-FFF2-40B4-BE49-F238E27FC236}">
                    <a16:creationId xmlns:a16="http://schemas.microsoft.com/office/drawing/2014/main" id="{CDDCA409-9D8A-4B81-A5D4-C53AE478502D}"/>
                  </a:ext>
                </a:extLst>
              </p:cNvPr>
              <p:cNvSpPr/>
              <p:nvPr/>
            </p:nvSpPr>
            <p:spPr>
              <a:xfrm>
                <a:off x="4198986" y="-348578"/>
                <a:ext cx="1012410" cy="2423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(0,0)</a:t>
                </a:r>
              </a:p>
            </p:txBody>
          </p:sp>
        </p:grpSp>
      </p:grp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15FD3C16-620B-4B33-9E03-B9019881CA3B}"/>
              </a:ext>
            </a:extLst>
          </p:cNvPr>
          <p:cNvGrpSpPr/>
          <p:nvPr/>
        </p:nvGrpSpPr>
        <p:grpSpPr>
          <a:xfrm>
            <a:off x="4481050" y="3357286"/>
            <a:ext cx="1341120" cy="796858"/>
            <a:chOff x="2002155" y="1168780"/>
            <a:chExt cx="1341120" cy="796858"/>
          </a:xfrm>
        </p:grpSpPr>
        <p:sp>
          <p:nvSpPr>
            <p:cNvPr id="414" name="Rectangle 413">
              <a:extLst>
                <a:ext uri="{FF2B5EF4-FFF2-40B4-BE49-F238E27FC236}">
                  <a16:creationId xmlns:a16="http://schemas.microsoft.com/office/drawing/2014/main" id="{1F9B91F7-390D-4F8C-A704-83B1F66C5DC0}"/>
                </a:ext>
              </a:extLst>
            </p:cNvPr>
            <p:cNvSpPr/>
            <p:nvPr/>
          </p:nvSpPr>
          <p:spPr>
            <a:xfrm>
              <a:off x="2002155" y="1219755"/>
              <a:ext cx="1341120" cy="7458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ysClr val="windowText" lastClr="000000"/>
                </a:solidFill>
                <a:latin typeface="Consolas" panose="020B0609020204030204" pitchFamily="49" charset="0"/>
                <a:cs typeface="Aharoni" panose="02010803020104030203" pitchFamily="2" charset="-79"/>
              </a:endParaRPr>
            </a:p>
          </p:txBody>
        </p:sp>
        <p:sp>
          <p:nvSpPr>
            <p:cNvPr id="415" name="TextBox 414">
              <a:extLst>
                <a:ext uri="{FF2B5EF4-FFF2-40B4-BE49-F238E27FC236}">
                  <a16:creationId xmlns:a16="http://schemas.microsoft.com/office/drawing/2014/main" id="{4383B913-6069-4A04-9673-B375A8F8B50B}"/>
                </a:ext>
              </a:extLst>
            </p:cNvPr>
            <p:cNvSpPr txBox="1"/>
            <p:nvPr/>
          </p:nvSpPr>
          <p:spPr>
            <a:xfrm>
              <a:off x="2388711" y="1168780"/>
              <a:ext cx="5645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601</a:t>
              </a:r>
            </a:p>
          </p:txBody>
        </p:sp>
        <p:grpSp>
          <p:nvGrpSpPr>
            <p:cNvPr id="416" name="Group 415">
              <a:extLst>
                <a:ext uri="{FF2B5EF4-FFF2-40B4-BE49-F238E27FC236}">
                  <a16:creationId xmlns:a16="http://schemas.microsoft.com/office/drawing/2014/main" id="{8FEC7340-2663-427A-A184-C48D6D28A5EB}"/>
                </a:ext>
              </a:extLst>
            </p:cNvPr>
            <p:cNvGrpSpPr/>
            <p:nvPr/>
          </p:nvGrpSpPr>
          <p:grpSpPr>
            <a:xfrm>
              <a:off x="2100428" y="1472486"/>
              <a:ext cx="1144575" cy="493152"/>
              <a:chOff x="2100995" y="1472486"/>
              <a:chExt cx="1144575" cy="493152"/>
            </a:xfrm>
          </p:grpSpPr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127B15BB-2851-44EF-A682-BF895B93C097}"/>
                  </a:ext>
                </a:extLst>
              </p:cNvPr>
              <p:cNvSpPr/>
              <p:nvPr/>
            </p:nvSpPr>
            <p:spPr>
              <a:xfrm>
                <a:off x="2100995" y="1472486"/>
                <a:ext cx="1144575" cy="2465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>
                    <a:solidFill>
                      <a:sysClr val="windowText" lastClr="000000"/>
                    </a:solidFill>
                    <a:latin typeface="Consolas" panose="020B0609020204030204" pitchFamily="49" charset="0"/>
                    <a:cs typeface="Aharoni" panose="02010803020104030203" pitchFamily="2" charset="-79"/>
                  </a:rPr>
                  <a:t>vertexIdx</a:t>
                </a:r>
                <a:endParaRPr lang="en-US" sz="1400" dirty="0">
                  <a:solidFill>
                    <a:sysClr val="windowText" lastClr="000000"/>
                  </a:solidFill>
                  <a:latin typeface="Consolas" panose="020B0609020204030204" pitchFamily="49" charset="0"/>
                  <a:cs typeface="Aharoni" panose="02010803020104030203" pitchFamily="2" charset="-79"/>
                </a:endParaRPr>
              </a:p>
            </p:txBody>
          </p:sp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7B835DC5-C549-408C-B389-1A43CF971237}"/>
                  </a:ext>
                </a:extLst>
              </p:cNvPr>
              <p:cNvSpPr/>
              <p:nvPr/>
            </p:nvSpPr>
            <p:spPr>
              <a:xfrm>
                <a:off x="2100995" y="1719062"/>
                <a:ext cx="1144575" cy="2465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  <a:latin typeface="Consolas" panose="020B0609020204030204" pitchFamily="49" charset="0"/>
                    <a:cs typeface="Aharoni" panose="02010803020104030203" pitchFamily="2" charset="-79"/>
                  </a:rPr>
                  <a:t>1</a:t>
                </a:r>
              </a:p>
            </p:txBody>
          </p:sp>
        </p:grpSp>
      </p:grp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4E396706-CDEF-43FA-B7F9-CD120A3839AC}"/>
              </a:ext>
            </a:extLst>
          </p:cNvPr>
          <p:cNvGrpSpPr/>
          <p:nvPr/>
        </p:nvGrpSpPr>
        <p:grpSpPr>
          <a:xfrm>
            <a:off x="6006701" y="3357286"/>
            <a:ext cx="1341120" cy="796858"/>
            <a:chOff x="2002155" y="1168780"/>
            <a:chExt cx="1341120" cy="796858"/>
          </a:xfrm>
        </p:grpSpPr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id="{DF074D4C-8938-48FD-9FB5-473B0A2A6A41}"/>
                </a:ext>
              </a:extLst>
            </p:cNvPr>
            <p:cNvSpPr/>
            <p:nvPr/>
          </p:nvSpPr>
          <p:spPr>
            <a:xfrm>
              <a:off x="2002155" y="1219755"/>
              <a:ext cx="1341120" cy="7458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ysClr val="windowText" lastClr="000000"/>
                </a:solidFill>
                <a:latin typeface="Consolas" panose="020B0609020204030204" pitchFamily="49" charset="0"/>
                <a:cs typeface="Aharoni" panose="02010803020104030203" pitchFamily="2" charset="-79"/>
              </a:endParaRPr>
            </a:p>
          </p:txBody>
        </p:sp>
        <p:sp>
          <p:nvSpPr>
            <p:cNvPr id="421" name="TextBox 420">
              <a:extLst>
                <a:ext uri="{FF2B5EF4-FFF2-40B4-BE49-F238E27FC236}">
                  <a16:creationId xmlns:a16="http://schemas.microsoft.com/office/drawing/2014/main" id="{FF31F5A2-3829-418F-8CCD-175000919A69}"/>
                </a:ext>
              </a:extLst>
            </p:cNvPr>
            <p:cNvSpPr txBox="1"/>
            <p:nvPr/>
          </p:nvSpPr>
          <p:spPr>
            <a:xfrm>
              <a:off x="2388711" y="1168780"/>
              <a:ext cx="5645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602</a:t>
              </a:r>
            </a:p>
          </p:txBody>
        </p:sp>
        <p:grpSp>
          <p:nvGrpSpPr>
            <p:cNvPr id="422" name="Group 421">
              <a:extLst>
                <a:ext uri="{FF2B5EF4-FFF2-40B4-BE49-F238E27FC236}">
                  <a16:creationId xmlns:a16="http://schemas.microsoft.com/office/drawing/2014/main" id="{64F20165-6EF7-4F8C-9F58-FBA5A8E9C12B}"/>
                </a:ext>
              </a:extLst>
            </p:cNvPr>
            <p:cNvGrpSpPr/>
            <p:nvPr/>
          </p:nvGrpSpPr>
          <p:grpSpPr>
            <a:xfrm>
              <a:off x="2100428" y="1472486"/>
              <a:ext cx="1144575" cy="493152"/>
              <a:chOff x="2100995" y="1472486"/>
              <a:chExt cx="1144575" cy="493152"/>
            </a:xfrm>
          </p:grpSpPr>
          <p:sp>
            <p:nvSpPr>
              <p:cNvPr id="423" name="Rectangle 422">
                <a:extLst>
                  <a:ext uri="{FF2B5EF4-FFF2-40B4-BE49-F238E27FC236}">
                    <a16:creationId xmlns:a16="http://schemas.microsoft.com/office/drawing/2014/main" id="{978A9581-09BA-4A4B-B216-1E12CF589A2E}"/>
                  </a:ext>
                </a:extLst>
              </p:cNvPr>
              <p:cNvSpPr/>
              <p:nvPr/>
            </p:nvSpPr>
            <p:spPr>
              <a:xfrm>
                <a:off x="2100995" y="1472486"/>
                <a:ext cx="1144575" cy="2465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>
                    <a:solidFill>
                      <a:sysClr val="windowText" lastClr="000000"/>
                    </a:solidFill>
                    <a:latin typeface="Consolas" panose="020B0609020204030204" pitchFamily="49" charset="0"/>
                    <a:cs typeface="Aharoni" panose="02010803020104030203" pitchFamily="2" charset="-79"/>
                  </a:rPr>
                  <a:t>vertexIdx</a:t>
                </a:r>
                <a:endParaRPr lang="en-US" sz="1400" dirty="0">
                  <a:solidFill>
                    <a:sysClr val="windowText" lastClr="000000"/>
                  </a:solidFill>
                  <a:latin typeface="Consolas" panose="020B0609020204030204" pitchFamily="49" charset="0"/>
                  <a:cs typeface="Aharoni" panose="02010803020104030203" pitchFamily="2" charset="-79"/>
                </a:endParaRPr>
              </a:p>
            </p:txBody>
          </p:sp>
          <p:sp>
            <p:nvSpPr>
              <p:cNvPr id="424" name="Rectangle 423">
                <a:extLst>
                  <a:ext uri="{FF2B5EF4-FFF2-40B4-BE49-F238E27FC236}">
                    <a16:creationId xmlns:a16="http://schemas.microsoft.com/office/drawing/2014/main" id="{1968C9AF-44E3-4EF0-802A-01C56C0B8E04}"/>
                  </a:ext>
                </a:extLst>
              </p:cNvPr>
              <p:cNvSpPr/>
              <p:nvPr/>
            </p:nvSpPr>
            <p:spPr>
              <a:xfrm>
                <a:off x="2100995" y="1719062"/>
                <a:ext cx="1144575" cy="2465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  <a:latin typeface="Consolas" panose="020B0609020204030204" pitchFamily="49" charset="0"/>
                    <a:cs typeface="Aharoni" panose="02010803020104030203" pitchFamily="2" charset="-79"/>
                  </a:rPr>
                  <a:t>2</a:t>
                </a:r>
              </a:p>
            </p:txBody>
          </p:sp>
        </p:grpSp>
      </p:grpSp>
      <p:grpSp>
        <p:nvGrpSpPr>
          <p:cNvPr id="425" name="Group 424">
            <a:extLst>
              <a:ext uri="{FF2B5EF4-FFF2-40B4-BE49-F238E27FC236}">
                <a16:creationId xmlns:a16="http://schemas.microsoft.com/office/drawing/2014/main" id="{FD9A663C-EF90-4ECA-A0F3-987E77FADB23}"/>
              </a:ext>
            </a:extLst>
          </p:cNvPr>
          <p:cNvGrpSpPr/>
          <p:nvPr/>
        </p:nvGrpSpPr>
        <p:grpSpPr>
          <a:xfrm>
            <a:off x="7908324" y="3357286"/>
            <a:ext cx="1341120" cy="796858"/>
            <a:chOff x="2002155" y="1168780"/>
            <a:chExt cx="1341120" cy="796858"/>
          </a:xfrm>
        </p:grpSpPr>
        <p:sp>
          <p:nvSpPr>
            <p:cNvPr id="426" name="Rectangle 425">
              <a:extLst>
                <a:ext uri="{FF2B5EF4-FFF2-40B4-BE49-F238E27FC236}">
                  <a16:creationId xmlns:a16="http://schemas.microsoft.com/office/drawing/2014/main" id="{39523536-D4D4-44C2-AED1-93235098023D}"/>
                </a:ext>
              </a:extLst>
            </p:cNvPr>
            <p:cNvSpPr/>
            <p:nvPr/>
          </p:nvSpPr>
          <p:spPr>
            <a:xfrm>
              <a:off x="2002155" y="1219755"/>
              <a:ext cx="1341120" cy="7458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ysClr val="windowText" lastClr="000000"/>
                </a:solidFill>
                <a:latin typeface="Consolas" panose="020B0609020204030204" pitchFamily="49" charset="0"/>
                <a:cs typeface="Aharoni" panose="02010803020104030203" pitchFamily="2" charset="-79"/>
              </a:endParaRPr>
            </a:p>
          </p:txBody>
        </p:sp>
        <p:sp>
          <p:nvSpPr>
            <p:cNvPr id="427" name="TextBox 426">
              <a:extLst>
                <a:ext uri="{FF2B5EF4-FFF2-40B4-BE49-F238E27FC236}">
                  <a16:creationId xmlns:a16="http://schemas.microsoft.com/office/drawing/2014/main" id="{2D0FE8C8-2D38-472C-BCA3-E50EBA4E4D1B}"/>
                </a:ext>
              </a:extLst>
            </p:cNvPr>
            <p:cNvSpPr txBox="1"/>
            <p:nvPr/>
          </p:nvSpPr>
          <p:spPr>
            <a:xfrm>
              <a:off x="2388711" y="1168780"/>
              <a:ext cx="5645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635</a:t>
              </a:r>
            </a:p>
          </p:txBody>
        </p:sp>
        <p:grpSp>
          <p:nvGrpSpPr>
            <p:cNvPr id="428" name="Group 427">
              <a:extLst>
                <a:ext uri="{FF2B5EF4-FFF2-40B4-BE49-F238E27FC236}">
                  <a16:creationId xmlns:a16="http://schemas.microsoft.com/office/drawing/2014/main" id="{98C926D5-F192-4C60-B0A3-2F22FD20F080}"/>
                </a:ext>
              </a:extLst>
            </p:cNvPr>
            <p:cNvGrpSpPr/>
            <p:nvPr/>
          </p:nvGrpSpPr>
          <p:grpSpPr>
            <a:xfrm>
              <a:off x="2100428" y="1472486"/>
              <a:ext cx="1144575" cy="493152"/>
              <a:chOff x="2100995" y="1472486"/>
              <a:chExt cx="1144575" cy="493152"/>
            </a:xfrm>
          </p:grpSpPr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DFB08055-E660-4E9E-B858-51211B4FE3FC}"/>
                  </a:ext>
                </a:extLst>
              </p:cNvPr>
              <p:cNvSpPr/>
              <p:nvPr/>
            </p:nvSpPr>
            <p:spPr>
              <a:xfrm>
                <a:off x="2100995" y="1472486"/>
                <a:ext cx="1144575" cy="2465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>
                    <a:solidFill>
                      <a:sysClr val="windowText" lastClr="000000"/>
                    </a:solidFill>
                    <a:latin typeface="Consolas" panose="020B0609020204030204" pitchFamily="49" charset="0"/>
                    <a:cs typeface="Aharoni" panose="02010803020104030203" pitchFamily="2" charset="-79"/>
                  </a:rPr>
                  <a:t>vertexIdx</a:t>
                </a:r>
                <a:endParaRPr lang="en-US" sz="1400" dirty="0">
                  <a:solidFill>
                    <a:sysClr val="windowText" lastClr="000000"/>
                  </a:solidFill>
                  <a:latin typeface="Consolas" panose="020B0609020204030204" pitchFamily="49" charset="0"/>
                  <a:cs typeface="Aharoni" panose="02010803020104030203" pitchFamily="2" charset="-79"/>
                </a:endParaRPr>
              </a:p>
            </p:txBody>
          </p:sp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AF8D6BBE-FBEE-4463-9170-2904B52272B0}"/>
                  </a:ext>
                </a:extLst>
              </p:cNvPr>
              <p:cNvSpPr/>
              <p:nvPr/>
            </p:nvSpPr>
            <p:spPr>
              <a:xfrm>
                <a:off x="2100995" y="1719062"/>
                <a:ext cx="1144575" cy="2465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  <a:latin typeface="Consolas" panose="020B0609020204030204" pitchFamily="49" charset="0"/>
                    <a:cs typeface="Aharoni" panose="02010803020104030203" pitchFamily="2" charset="-79"/>
                  </a:rPr>
                  <a:t>35</a:t>
                </a:r>
              </a:p>
            </p:txBody>
          </p:sp>
        </p:grpSp>
      </p:grpSp>
      <p:cxnSp>
        <p:nvCxnSpPr>
          <p:cNvPr id="431" name="Straight Arrow Connector 246">
            <a:extLst>
              <a:ext uri="{FF2B5EF4-FFF2-40B4-BE49-F238E27FC236}">
                <a16:creationId xmlns:a16="http://schemas.microsoft.com/office/drawing/2014/main" id="{6C5C43EA-5A50-4259-A61A-8B4729E10FD6}"/>
              </a:ext>
            </a:extLst>
          </p:cNvPr>
          <p:cNvCxnSpPr>
            <a:cxnSpLocks/>
            <a:stCxn id="348" idx="0"/>
            <a:endCxn id="17" idx="2"/>
          </p:cNvCxnSpPr>
          <p:nvPr/>
        </p:nvCxnSpPr>
        <p:spPr>
          <a:xfrm rot="5400000" flipH="1" flipV="1">
            <a:off x="3458896" y="2258936"/>
            <a:ext cx="1310909" cy="98774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TextBox 435">
            <a:extLst>
              <a:ext uri="{FF2B5EF4-FFF2-40B4-BE49-F238E27FC236}">
                <a16:creationId xmlns:a16="http://schemas.microsoft.com/office/drawing/2014/main" id="{5908AE6F-2FF2-42C8-B035-6A1A927B4534}"/>
              </a:ext>
            </a:extLst>
          </p:cNvPr>
          <p:cNvSpPr txBox="1"/>
          <p:nvPr/>
        </p:nvSpPr>
        <p:spPr>
          <a:xfrm>
            <a:off x="2228065" y="1510556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438" name="Group 437">
            <a:extLst>
              <a:ext uri="{FF2B5EF4-FFF2-40B4-BE49-F238E27FC236}">
                <a16:creationId xmlns:a16="http://schemas.microsoft.com/office/drawing/2014/main" id="{51967479-34DC-4F72-B776-0B905A736430}"/>
              </a:ext>
            </a:extLst>
          </p:cNvPr>
          <p:cNvGrpSpPr/>
          <p:nvPr/>
        </p:nvGrpSpPr>
        <p:grpSpPr>
          <a:xfrm>
            <a:off x="6453084" y="1290427"/>
            <a:ext cx="3316605" cy="809591"/>
            <a:chOff x="2002154" y="-913183"/>
            <a:chExt cx="3316605" cy="809591"/>
          </a:xfrm>
        </p:grpSpPr>
        <p:sp>
          <p:nvSpPr>
            <p:cNvPr id="439" name="Rectangle 438">
              <a:extLst>
                <a:ext uri="{FF2B5EF4-FFF2-40B4-BE49-F238E27FC236}">
                  <a16:creationId xmlns:a16="http://schemas.microsoft.com/office/drawing/2014/main" id="{1F6721E7-F2BD-4B9F-BCE1-906FBAF33932}"/>
                </a:ext>
              </a:extLst>
            </p:cNvPr>
            <p:cNvSpPr/>
            <p:nvPr/>
          </p:nvSpPr>
          <p:spPr>
            <a:xfrm>
              <a:off x="2002154" y="-866775"/>
              <a:ext cx="3316605" cy="7605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TextBox 439">
              <a:extLst>
                <a:ext uri="{FF2B5EF4-FFF2-40B4-BE49-F238E27FC236}">
                  <a16:creationId xmlns:a16="http://schemas.microsoft.com/office/drawing/2014/main" id="{27765049-0F88-40D6-A97F-4ED8B623FCED}"/>
                </a:ext>
              </a:extLst>
            </p:cNvPr>
            <p:cNvSpPr txBox="1"/>
            <p:nvPr/>
          </p:nvSpPr>
          <p:spPr>
            <a:xfrm>
              <a:off x="3378168" y="-913183"/>
              <a:ext cx="5645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701</a:t>
              </a:r>
            </a:p>
          </p:txBody>
        </p:sp>
        <p:grpSp>
          <p:nvGrpSpPr>
            <p:cNvPr id="441" name="Group 440">
              <a:extLst>
                <a:ext uri="{FF2B5EF4-FFF2-40B4-BE49-F238E27FC236}">
                  <a16:creationId xmlns:a16="http://schemas.microsoft.com/office/drawing/2014/main" id="{A28F6377-A8EE-435D-8C2A-0783A947AC0D}"/>
                </a:ext>
              </a:extLst>
            </p:cNvPr>
            <p:cNvGrpSpPr/>
            <p:nvPr/>
          </p:nvGrpSpPr>
          <p:grpSpPr>
            <a:xfrm>
              <a:off x="2107647" y="-596213"/>
              <a:ext cx="3105618" cy="492621"/>
              <a:chOff x="2105778" y="-596213"/>
              <a:chExt cx="3105618" cy="492621"/>
            </a:xfrm>
          </p:grpSpPr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5128A4E1-BC40-4D4E-AD24-01F574C9D271}"/>
                  </a:ext>
                </a:extLst>
              </p:cNvPr>
              <p:cNvSpPr/>
              <p:nvPr/>
            </p:nvSpPr>
            <p:spPr>
              <a:xfrm>
                <a:off x="2105778" y="-596213"/>
                <a:ext cx="973997" cy="2465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  <a:latin typeface="Consolas" panose="020B0609020204030204" pitchFamily="49" charset="0"/>
                    <a:ea typeface="Microsoft YaHei" panose="020B0503020204020204" pitchFamily="34" charset="-122"/>
                  </a:rPr>
                  <a:t>pos</a:t>
                </a:r>
              </a:p>
            </p:txBody>
          </p:sp>
          <p:sp>
            <p:nvSpPr>
              <p:cNvPr id="443" name="Rectangle 442">
                <a:extLst>
                  <a:ext uri="{FF2B5EF4-FFF2-40B4-BE49-F238E27FC236}">
                    <a16:creationId xmlns:a16="http://schemas.microsoft.com/office/drawing/2014/main" id="{7CEA589E-0DB3-4149-B2FC-22E2B1E23885}"/>
                  </a:ext>
                </a:extLst>
              </p:cNvPr>
              <p:cNvSpPr/>
              <p:nvPr/>
            </p:nvSpPr>
            <p:spPr>
              <a:xfrm>
                <a:off x="3079775" y="-596213"/>
                <a:ext cx="1119212" cy="2465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normal</a:t>
                </a:r>
              </a:p>
            </p:txBody>
          </p:sp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4DC53098-1100-40DE-A697-B24CD8B2EF7D}"/>
                  </a:ext>
                </a:extLst>
              </p:cNvPr>
              <p:cNvSpPr/>
              <p:nvPr/>
            </p:nvSpPr>
            <p:spPr>
              <a:xfrm>
                <a:off x="4198986" y="-596213"/>
                <a:ext cx="1012410" cy="2465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uv</a:t>
                </a:r>
                <a:endParaRPr lang="en-US" sz="1400" dirty="0">
                  <a:solidFill>
                    <a:sysClr val="windowText" lastClr="00000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45" name="Rectangle 444">
                <a:extLst>
                  <a:ext uri="{FF2B5EF4-FFF2-40B4-BE49-F238E27FC236}">
                    <a16:creationId xmlns:a16="http://schemas.microsoft.com/office/drawing/2014/main" id="{D7F75605-E677-4787-8B65-0D13EF2444A0}"/>
                  </a:ext>
                </a:extLst>
              </p:cNvPr>
              <p:cNvSpPr/>
              <p:nvPr/>
            </p:nvSpPr>
            <p:spPr>
              <a:xfrm>
                <a:off x="2105778" y="-351302"/>
                <a:ext cx="973997" cy="2465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  <a:latin typeface="Consolas" panose="020B0609020204030204" pitchFamily="49" charset="0"/>
                    <a:ea typeface="Microsoft YaHei" panose="020B0503020204020204" pitchFamily="34" charset="-122"/>
                  </a:rPr>
                  <a:t>(1,0,0)</a:t>
                </a:r>
              </a:p>
            </p:txBody>
          </p:sp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08706083-920E-4197-8FA8-5738512EFF24}"/>
                  </a:ext>
                </a:extLst>
              </p:cNvPr>
              <p:cNvSpPr/>
              <p:nvPr/>
            </p:nvSpPr>
            <p:spPr>
              <a:xfrm>
                <a:off x="3079775" y="-350168"/>
                <a:ext cx="1117698" cy="2465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(0,-1,0)</a:t>
                </a:r>
              </a:p>
            </p:txBody>
          </p:sp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id="{CA31B650-A890-4B01-A735-7D77FDEF5E41}"/>
                  </a:ext>
                </a:extLst>
              </p:cNvPr>
              <p:cNvSpPr/>
              <p:nvPr/>
            </p:nvSpPr>
            <p:spPr>
              <a:xfrm>
                <a:off x="4198986" y="-348578"/>
                <a:ext cx="1012410" cy="2423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(1,0)</a:t>
                </a:r>
              </a:p>
            </p:txBody>
          </p:sp>
        </p:grpSp>
      </p:grpSp>
      <p:cxnSp>
        <p:nvCxnSpPr>
          <p:cNvPr id="448" name="Straight Arrow Connector 246">
            <a:extLst>
              <a:ext uri="{FF2B5EF4-FFF2-40B4-BE49-F238E27FC236}">
                <a16:creationId xmlns:a16="http://schemas.microsoft.com/office/drawing/2014/main" id="{5E2876BE-1726-4FEB-A643-1C5C148B5723}"/>
              </a:ext>
            </a:extLst>
          </p:cNvPr>
          <p:cNvCxnSpPr>
            <a:cxnSpLocks/>
            <a:stCxn id="414" idx="0"/>
            <a:endCxn id="439" idx="2"/>
          </p:cNvCxnSpPr>
          <p:nvPr/>
        </p:nvCxnSpPr>
        <p:spPr>
          <a:xfrm rot="5400000" flipH="1" flipV="1">
            <a:off x="5976044" y="1272919"/>
            <a:ext cx="1310909" cy="295977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TextBox 450">
            <a:extLst>
              <a:ext uri="{FF2B5EF4-FFF2-40B4-BE49-F238E27FC236}">
                <a16:creationId xmlns:a16="http://schemas.microsoft.com/office/drawing/2014/main" id="{001203B6-36E6-4D26-B77E-D8B36C725ECD}"/>
              </a:ext>
            </a:extLst>
          </p:cNvPr>
          <p:cNvSpPr txBox="1"/>
          <p:nvPr/>
        </p:nvSpPr>
        <p:spPr>
          <a:xfrm>
            <a:off x="9875182" y="1510556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452" name="Group 451">
            <a:extLst>
              <a:ext uri="{FF2B5EF4-FFF2-40B4-BE49-F238E27FC236}">
                <a16:creationId xmlns:a16="http://schemas.microsoft.com/office/drawing/2014/main" id="{D8A4C05D-C43B-4385-9DF8-822ACDCF1AF9}"/>
              </a:ext>
            </a:extLst>
          </p:cNvPr>
          <p:cNvGrpSpPr/>
          <p:nvPr/>
        </p:nvGrpSpPr>
        <p:grpSpPr>
          <a:xfrm>
            <a:off x="10263251" y="1290427"/>
            <a:ext cx="3316605" cy="809591"/>
            <a:chOff x="2002154" y="-913183"/>
            <a:chExt cx="3316605" cy="809591"/>
          </a:xfrm>
        </p:grpSpPr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id="{449349F9-0D6A-482E-B9E1-CF68CB001FEA}"/>
                </a:ext>
              </a:extLst>
            </p:cNvPr>
            <p:cNvSpPr/>
            <p:nvPr/>
          </p:nvSpPr>
          <p:spPr>
            <a:xfrm>
              <a:off x="2002154" y="-866775"/>
              <a:ext cx="3316605" cy="7605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2C30FC7B-0949-43A9-A35B-015AA625A6FF}"/>
                </a:ext>
              </a:extLst>
            </p:cNvPr>
            <p:cNvSpPr txBox="1"/>
            <p:nvPr/>
          </p:nvSpPr>
          <p:spPr>
            <a:xfrm>
              <a:off x="3378168" y="-913183"/>
              <a:ext cx="5645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707</a:t>
              </a:r>
            </a:p>
          </p:txBody>
        </p:sp>
        <p:grpSp>
          <p:nvGrpSpPr>
            <p:cNvPr id="455" name="Group 454">
              <a:extLst>
                <a:ext uri="{FF2B5EF4-FFF2-40B4-BE49-F238E27FC236}">
                  <a16:creationId xmlns:a16="http://schemas.microsoft.com/office/drawing/2014/main" id="{1032144A-EDF8-4E9B-95C9-D77118607596}"/>
                </a:ext>
              </a:extLst>
            </p:cNvPr>
            <p:cNvGrpSpPr/>
            <p:nvPr/>
          </p:nvGrpSpPr>
          <p:grpSpPr>
            <a:xfrm>
              <a:off x="2107647" y="-596213"/>
              <a:ext cx="3105618" cy="492621"/>
              <a:chOff x="2105778" y="-596213"/>
              <a:chExt cx="3105618" cy="492621"/>
            </a:xfrm>
          </p:grpSpPr>
          <p:sp>
            <p:nvSpPr>
              <p:cNvPr id="456" name="Rectangle 455">
                <a:extLst>
                  <a:ext uri="{FF2B5EF4-FFF2-40B4-BE49-F238E27FC236}">
                    <a16:creationId xmlns:a16="http://schemas.microsoft.com/office/drawing/2014/main" id="{D7F9C42C-CFF6-49D8-8932-B636B34305A5}"/>
                  </a:ext>
                </a:extLst>
              </p:cNvPr>
              <p:cNvSpPr/>
              <p:nvPr/>
            </p:nvSpPr>
            <p:spPr>
              <a:xfrm>
                <a:off x="2105778" y="-596213"/>
                <a:ext cx="973997" cy="2465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  <a:latin typeface="Consolas" panose="020B0609020204030204" pitchFamily="49" charset="0"/>
                    <a:ea typeface="Microsoft YaHei" panose="020B0503020204020204" pitchFamily="34" charset="-122"/>
                  </a:rPr>
                  <a:t>pos</a:t>
                </a:r>
              </a:p>
            </p:txBody>
          </p:sp>
          <p:sp>
            <p:nvSpPr>
              <p:cNvPr id="457" name="Rectangle 456">
                <a:extLst>
                  <a:ext uri="{FF2B5EF4-FFF2-40B4-BE49-F238E27FC236}">
                    <a16:creationId xmlns:a16="http://schemas.microsoft.com/office/drawing/2014/main" id="{3127B4EF-DE22-4DFA-BC20-553A7AA5E3D4}"/>
                  </a:ext>
                </a:extLst>
              </p:cNvPr>
              <p:cNvSpPr/>
              <p:nvPr/>
            </p:nvSpPr>
            <p:spPr>
              <a:xfrm>
                <a:off x="3079775" y="-596213"/>
                <a:ext cx="1119212" cy="2465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normal</a:t>
                </a:r>
              </a:p>
            </p:txBody>
          </p:sp>
          <p:sp>
            <p:nvSpPr>
              <p:cNvPr id="458" name="Rectangle 457">
                <a:extLst>
                  <a:ext uri="{FF2B5EF4-FFF2-40B4-BE49-F238E27FC236}">
                    <a16:creationId xmlns:a16="http://schemas.microsoft.com/office/drawing/2014/main" id="{509F8907-0459-4FE8-9AC2-BCBA791E6547}"/>
                  </a:ext>
                </a:extLst>
              </p:cNvPr>
              <p:cNvSpPr/>
              <p:nvPr/>
            </p:nvSpPr>
            <p:spPr>
              <a:xfrm>
                <a:off x="4198986" y="-596213"/>
                <a:ext cx="1012410" cy="2465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uv</a:t>
                </a:r>
                <a:endParaRPr lang="en-US" sz="1400" dirty="0">
                  <a:solidFill>
                    <a:sysClr val="windowText" lastClr="00000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59" name="Rectangle 458">
                <a:extLst>
                  <a:ext uri="{FF2B5EF4-FFF2-40B4-BE49-F238E27FC236}">
                    <a16:creationId xmlns:a16="http://schemas.microsoft.com/office/drawing/2014/main" id="{2EB5F645-5D44-4E79-AC76-9CD18D39C642}"/>
                  </a:ext>
                </a:extLst>
              </p:cNvPr>
              <p:cNvSpPr/>
              <p:nvPr/>
            </p:nvSpPr>
            <p:spPr>
              <a:xfrm>
                <a:off x="2105778" y="-351302"/>
                <a:ext cx="973997" cy="2465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  <a:latin typeface="Consolas" panose="020B0609020204030204" pitchFamily="49" charset="0"/>
                    <a:ea typeface="Microsoft YaHei" panose="020B0503020204020204" pitchFamily="34" charset="-122"/>
                  </a:rPr>
                  <a:t>(0,1,1)</a:t>
                </a:r>
              </a:p>
            </p:txBody>
          </p:sp>
          <p:sp>
            <p:nvSpPr>
              <p:cNvPr id="460" name="Rectangle 459">
                <a:extLst>
                  <a:ext uri="{FF2B5EF4-FFF2-40B4-BE49-F238E27FC236}">
                    <a16:creationId xmlns:a16="http://schemas.microsoft.com/office/drawing/2014/main" id="{EC80FA44-E515-4387-B7D0-DCE22468B346}"/>
                  </a:ext>
                </a:extLst>
              </p:cNvPr>
              <p:cNvSpPr/>
              <p:nvPr/>
            </p:nvSpPr>
            <p:spPr>
              <a:xfrm>
                <a:off x="3079775" y="-350168"/>
                <a:ext cx="1117698" cy="2465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(0,,1)</a:t>
                </a:r>
              </a:p>
            </p:txBody>
          </p:sp>
          <p:sp>
            <p:nvSpPr>
              <p:cNvPr id="461" name="Rectangle 460">
                <a:extLst>
                  <a:ext uri="{FF2B5EF4-FFF2-40B4-BE49-F238E27FC236}">
                    <a16:creationId xmlns:a16="http://schemas.microsoft.com/office/drawing/2014/main" id="{384DA574-FE95-4FE6-90B4-52EC40B8FFC1}"/>
                  </a:ext>
                </a:extLst>
              </p:cNvPr>
              <p:cNvSpPr/>
              <p:nvPr/>
            </p:nvSpPr>
            <p:spPr>
              <a:xfrm>
                <a:off x="4198986" y="-348578"/>
                <a:ext cx="1012410" cy="2423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(1,1)</a:t>
                </a:r>
              </a:p>
            </p:txBody>
          </p:sp>
        </p:grpSp>
      </p:grpSp>
      <p:cxnSp>
        <p:nvCxnSpPr>
          <p:cNvPr id="462" name="Straight Arrow Connector 246">
            <a:extLst>
              <a:ext uri="{FF2B5EF4-FFF2-40B4-BE49-F238E27FC236}">
                <a16:creationId xmlns:a16="http://schemas.microsoft.com/office/drawing/2014/main" id="{6F639311-19B9-4271-AD05-8DE19DC62F9F}"/>
              </a:ext>
            </a:extLst>
          </p:cNvPr>
          <p:cNvCxnSpPr>
            <a:cxnSpLocks/>
            <a:stCxn id="426" idx="0"/>
            <a:endCxn id="453" idx="2"/>
          </p:cNvCxnSpPr>
          <p:nvPr/>
        </p:nvCxnSpPr>
        <p:spPr>
          <a:xfrm rot="5400000" flipH="1" flipV="1">
            <a:off x="9594765" y="1081472"/>
            <a:ext cx="1310909" cy="334267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85C7DFE-A42B-470B-9C0C-981C77C55C80}"/>
              </a:ext>
            </a:extLst>
          </p:cNvPr>
          <p:cNvCxnSpPr>
            <a:cxnSpLocks/>
          </p:cNvCxnSpPr>
          <p:nvPr/>
        </p:nvCxnSpPr>
        <p:spPr>
          <a:xfrm>
            <a:off x="1879497" y="2097352"/>
            <a:ext cx="1251212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D7546FE-8209-4223-AD78-914D6B3CA721}"/>
              </a:ext>
            </a:extLst>
          </p:cNvPr>
          <p:cNvCxnSpPr>
            <a:cxnSpLocks/>
          </p:cNvCxnSpPr>
          <p:nvPr/>
        </p:nvCxnSpPr>
        <p:spPr>
          <a:xfrm>
            <a:off x="1879497" y="4154144"/>
            <a:ext cx="1004205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9C3560A-53A6-4679-9099-FA815F1F8A19}"/>
              </a:ext>
            </a:extLst>
          </p:cNvPr>
          <p:cNvCxnSpPr>
            <a:cxnSpLocks/>
          </p:cNvCxnSpPr>
          <p:nvPr/>
        </p:nvCxnSpPr>
        <p:spPr>
          <a:xfrm>
            <a:off x="1879497" y="8013883"/>
            <a:ext cx="1004205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6" name="TextBox 475">
            <a:extLst>
              <a:ext uri="{FF2B5EF4-FFF2-40B4-BE49-F238E27FC236}">
                <a16:creationId xmlns:a16="http://schemas.microsoft.com/office/drawing/2014/main" id="{7315DBFB-7E15-4E4E-BE35-65175EE7968F}"/>
              </a:ext>
            </a:extLst>
          </p:cNvPr>
          <p:cNvSpPr txBox="1"/>
          <p:nvPr/>
        </p:nvSpPr>
        <p:spPr>
          <a:xfrm>
            <a:off x="14022749" y="3790096"/>
            <a:ext cx="461665" cy="251031"/>
          </a:xfrm>
          <a:prstGeom prst="rect">
            <a:avLst/>
          </a:prstGeom>
          <a:noFill/>
          <a:ln>
            <a:noFill/>
          </a:ln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270C9529-18EA-49D5-96FD-A98BCF0C1821}"/>
              </a:ext>
            </a:extLst>
          </p:cNvPr>
          <p:cNvSpPr txBox="1"/>
          <p:nvPr/>
        </p:nvSpPr>
        <p:spPr>
          <a:xfrm>
            <a:off x="12525053" y="7439901"/>
            <a:ext cx="145103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ea typeface="PragmataPro Mono" panose="02000509030000020004" pitchFamily="49" charset="0"/>
                <a:cs typeface="PragmataPro Mono" panose="02000509030000020004" pitchFamily="49" charset="0"/>
              </a:rPr>
              <a:t>transforms</a:t>
            </a:r>
          </a:p>
        </p:txBody>
      </p:sp>
      <p:sp>
        <p:nvSpPr>
          <p:cNvPr id="520" name="TextBox 519">
            <a:extLst>
              <a:ext uri="{FF2B5EF4-FFF2-40B4-BE49-F238E27FC236}">
                <a16:creationId xmlns:a16="http://schemas.microsoft.com/office/drawing/2014/main" id="{BCA6B64E-8CAA-488E-86DB-578B1F6E80AE}"/>
              </a:ext>
            </a:extLst>
          </p:cNvPr>
          <p:cNvSpPr txBox="1"/>
          <p:nvPr/>
        </p:nvSpPr>
        <p:spPr>
          <a:xfrm>
            <a:off x="14373784" y="7439901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536" name="Group 535">
            <a:extLst>
              <a:ext uri="{FF2B5EF4-FFF2-40B4-BE49-F238E27FC236}">
                <a16:creationId xmlns:a16="http://schemas.microsoft.com/office/drawing/2014/main" id="{1A748AB1-9359-4440-9E93-10F25308F8D3}"/>
              </a:ext>
            </a:extLst>
          </p:cNvPr>
          <p:cNvGrpSpPr/>
          <p:nvPr/>
        </p:nvGrpSpPr>
        <p:grpSpPr>
          <a:xfrm>
            <a:off x="14892439" y="7181559"/>
            <a:ext cx="4179222" cy="810212"/>
            <a:chOff x="2220836" y="3745182"/>
            <a:chExt cx="4179222" cy="810212"/>
          </a:xfrm>
        </p:grpSpPr>
        <p:sp>
          <p:nvSpPr>
            <p:cNvPr id="511" name="Rectangle 510">
              <a:extLst>
                <a:ext uri="{FF2B5EF4-FFF2-40B4-BE49-F238E27FC236}">
                  <a16:creationId xmlns:a16="http://schemas.microsoft.com/office/drawing/2014/main" id="{EAD82CB3-6D3A-446C-836F-1ADEF40E8571}"/>
                </a:ext>
              </a:extLst>
            </p:cNvPr>
            <p:cNvSpPr/>
            <p:nvPr/>
          </p:nvSpPr>
          <p:spPr>
            <a:xfrm>
              <a:off x="2220836" y="3791590"/>
              <a:ext cx="4179222" cy="7605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TextBox 511">
              <a:extLst>
                <a:ext uri="{FF2B5EF4-FFF2-40B4-BE49-F238E27FC236}">
                  <a16:creationId xmlns:a16="http://schemas.microsoft.com/office/drawing/2014/main" id="{D05B9710-BE4A-4062-B874-FB466F1255FE}"/>
                </a:ext>
              </a:extLst>
            </p:cNvPr>
            <p:cNvSpPr txBox="1"/>
            <p:nvPr/>
          </p:nvSpPr>
          <p:spPr>
            <a:xfrm>
              <a:off x="3932489" y="3745182"/>
              <a:ext cx="7559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500</a:t>
              </a:r>
            </a:p>
          </p:txBody>
        </p: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67098335-E2EE-4FFE-BD56-6DC8DA76683B}"/>
                </a:ext>
              </a:extLst>
            </p:cNvPr>
            <p:cNvGrpSpPr/>
            <p:nvPr/>
          </p:nvGrpSpPr>
          <p:grpSpPr>
            <a:xfrm>
              <a:off x="2359267" y="4063843"/>
              <a:ext cx="3902361" cy="491551"/>
              <a:chOff x="2362079" y="4063843"/>
              <a:chExt cx="3902361" cy="491551"/>
            </a:xfrm>
          </p:grpSpPr>
          <p:sp>
            <p:nvSpPr>
              <p:cNvPr id="514" name="Rectangle 513">
                <a:extLst>
                  <a:ext uri="{FF2B5EF4-FFF2-40B4-BE49-F238E27FC236}">
                    <a16:creationId xmlns:a16="http://schemas.microsoft.com/office/drawing/2014/main" id="{97BCB8C7-2592-491C-BB46-3FFA3D49BEC9}"/>
                  </a:ext>
                </a:extLst>
              </p:cNvPr>
              <p:cNvSpPr/>
              <p:nvPr/>
            </p:nvSpPr>
            <p:spPr>
              <a:xfrm>
                <a:off x="2362080" y="4063843"/>
                <a:ext cx="1304089" cy="2465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  <a:latin typeface="Consolas" panose="020B0609020204030204" pitchFamily="49" charset="0"/>
                    <a:ea typeface="Microsoft YaHei" panose="020B0503020204020204" pitchFamily="34" charset="-122"/>
                  </a:rPr>
                  <a:t>translation</a:t>
                </a:r>
              </a:p>
            </p:txBody>
          </p:sp>
          <p:sp>
            <p:nvSpPr>
              <p:cNvPr id="515" name="Rectangle 514">
                <a:extLst>
                  <a:ext uri="{FF2B5EF4-FFF2-40B4-BE49-F238E27FC236}">
                    <a16:creationId xmlns:a16="http://schemas.microsoft.com/office/drawing/2014/main" id="{FF0BDBA5-020B-4C05-A444-72435F2F85B7}"/>
                  </a:ext>
                </a:extLst>
              </p:cNvPr>
              <p:cNvSpPr/>
              <p:nvPr/>
            </p:nvSpPr>
            <p:spPr>
              <a:xfrm>
                <a:off x="3666169" y="4063843"/>
                <a:ext cx="755916" cy="2465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scale</a:t>
                </a:r>
              </a:p>
            </p:txBody>
          </p:sp>
          <p:sp>
            <p:nvSpPr>
              <p:cNvPr id="516" name="Rectangle 515">
                <a:extLst>
                  <a:ext uri="{FF2B5EF4-FFF2-40B4-BE49-F238E27FC236}">
                    <a16:creationId xmlns:a16="http://schemas.microsoft.com/office/drawing/2014/main" id="{3DBFE3C5-41A6-47C4-AA3A-19611E855653}"/>
                  </a:ext>
                </a:extLst>
              </p:cNvPr>
              <p:cNvSpPr/>
              <p:nvPr/>
            </p:nvSpPr>
            <p:spPr>
              <a:xfrm>
                <a:off x="4422086" y="4063843"/>
                <a:ext cx="1023408" cy="2465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rotation</a:t>
                </a:r>
              </a:p>
            </p:txBody>
          </p:sp>
          <p:sp>
            <p:nvSpPr>
              <p:cNvPr id="517" name="Rectangle 516">
                <a:extLst>
                  <a:ext uri="{FF2B5EF4-FFF2-40B4-BE49-F238E27FC236}">
                    <a16:creationId xmlns:a16="http://schemas.microsoft.com/office/drawing/2014/main" id="{384C2EC3-3052-4BB4-9A32-E9E1EE103F3B}"/>
                  </a:ext>
                </a:extLst>
              </p:cNvPr>
              <p:cNvSpPr/>
              <p:nvPr/>
            </p:nvSpPr>
            <p:spPr>
              <a:xfrm>
                <a:off x="2362079" y="4308818"/>
                <a:ext cx="1304089" cy="2465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CDDB5700-9453-4C53-B872-FE06067E7ADB}"/>
                  </a:ext>
                </a:extLst>
              </p:cNvPr>
              <p:cNvSpPr/>
              <p:nvPr/>
            </p:nvSpPr>
            <p:spPr>
              <a:xfrm>
                <a:off x="3666169" y="4308818"/>
                <a:ext cx="755916" cy="2465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ysClr val="windowText" lastClr="00000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19" name="Rectangle 518">
                <a:extLst>
                  <a:ext uri="{FF2B5EF4-FFF2-40B4-BE49-F238E27FC236}">
                    <a16:creationId xmlns:a16="http://schemas.microsoft.com/office/drawing/2014/main" id="{4C141E2C-098A-48AF-8B94-66FA11524E30}"/>
                  </a:ext>
                </a:extLst>
              </p:cNvPr>
              <p:cNvSpPr/>
              <p:nvPr/>
            </p:nvSpPr>
            <p:spPr>
              <a:xfrm>
                <a:off x="4422085" y="4313074"/>
                <a:ext cx="1023408" cy="2423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ysClr val="windowText" lastClr="00000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33" name="Rectangle 532">
                <a:extLst>
                  <a:ext uri="{FF2B5EF4-FFF2-40B4-BE49-F238E27FC236}">
                    <a16:creationId xmlns:a16="http://schemas.microsoft.com/office/drawing/2014/main" id="{1F614F71-D04A-40C4-A023-0724723F4E84}"/>
                  </a:ext>
                </a:extLst>
              </p:cNvPr>
              <p:cNvSpPr/>
              <p:nvPr/>
            </p:nvSpPr>
            <p:spPr>
              <a:xfrm>
                <a:off x="5450231" y="4063843"/>
                <a:ext cx="814209" cy="2465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parent</a:t>
                </a:r>
              </a:p>
            </p:txBody>
          </p:sp>
          <p:sp>
            <p:nvSpPr>
              <p:cNvPr id="534" name="Rectangle 533">
                <a:extLst>
                  <a:ext uri="{FF2B5EF4-FFF2-40B4-BE49-F238E27FC236}">
                    <a16:creationId xmlns:a16="http://schemas.microsoft.com/office/drawing/2014/main" id="{90CE40D4-9581-4226-857E-8B10B84A47DF}"/>
                  </a:ext>
                </a:extLst>
              </p:cNvPr>
              <p:cNvSpPr/>
              <p:nvPr/>
            </p:nvSpPr>
            <p:spPr>
              <a:xfrm>
                <a:off x="5450230" y="4313074"/>
                <a:ext cx="814209" cy="2423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ysClr val="windowText" lastClr="000000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537" name="TextBox 536">
            <a:extLst>
              <a:ext uri="{FF2B5EF4-FFF2-40B4-BE49-F238E27FC236}">
                <a16:creationId xmlns:a16="http://schemas.microsoft.com/office/drawing/2014/main" id="{2DC7A1BA-6548-431A-B7DA-1496A8D36FAD}"/>
              </a:ext>
            </a:extLst>
          </p:cNvPr>
          <p:cNvSpPr txBox="1"/>
          <p:nvPr/>
        </p:nvSpPr>
        <p:spPr>
          <a:xfrm>
            <a:off x="19167062" y="7425395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B8DDA33A-F6E8-47FF-9FBA-7DCB6FE7B5ED}"/>
              </a:ext>
            </a:extLst>
          </p:cNvPr>
          <p:cNvGrpSpPr/>
          <p:nvPr/>
        </p:nvGrpSpPr>
        <p:grpSpPr>
          <a:xfrm>
            <a:off x="19572703" y="7181559"/>
            <a:ext cx="4179222" cy="810212"/>
            <a:chOff x="2220836" y="3745182"/>
            <a:chExt cx="4179222" cy="810212"/>
          </a:xfrm>
        </p:grpSpPr>
        <p:sp>
          <p:nvSpPr>
            <p:cNvPr id="539" name="Rectangle 538">
              <a:extLst>
                <a:ext uri="{FF2B5EF4-FFF2-40B4-BE49-F238E27FC236}">
                  <a16:creationId xmlns:a16="http://schemas.microsoft.com/office/drawing/2014/main" id="{BB758743-04C1-403E-9D01-304C019F0AB3}"/>
                </a:ext>
              </a:extLst>
            </p:cNvPr>
            <p:cNvSpPr/>
            <p:nvPr/>
          </p:nvSpPr>
          <p:spPr>
            <a:xfrm>
              <a:off x="2220836" y="3791590"/>
              <a:ext cx="4179222" cy="7605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TextBox 539">
              <a:extLst>
                <a:ext uri="{FF2B5EF4-FFF2-40B4-BE49-F238E27FC236}">
                  <a16:creationId xmlns:a16="http://schemas.microsoft.com/office/drawing/2014/main" id="{E25ABEA4-6DD9-4559-A8D0-39AB805B9D27}"/>
                </a:ext>
              </a:extLst>
            </p:cNvPr>
            <p:cNvSpPr txBox="1"/>
            <p:nvPr/>
          </p:nvSpPr>
          <p:spPr>
            <a:xfrm>
              <a:off x="4028158" y="3745182"/>
              <a:ext cx="5645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520</a:t>
              </a:r>
            </a:p>
          </p:txBody>
        </p:sp>
        <p:grpSp>
          <p:nvGrpSpPr>
            <p:cNvPr id="541" name="Group 540">
              <a:extLst>
                <a:ext uri="{FF2B5EF4-FFF2-40B4-BE49-F238E27FC236}">
                  <a16:creationId xmlns:a16="http://schemas.microsoft.com/office/drawing/2014/main" id="{B82A5578-B60A-4619-8C72-252BA4AF25FB}"/>
                </a:ext>
              </a:extLst>
            </p:cNvPr>
            <p:cNvGrpSpPr/>
            <p:nvPr/>
          </p:nvGrpSpPr>
          <p:grpSpPr>
            <a:xfrm>
              <a:off x="2359267" y="4063843"/>
              <a:ext cx="3902361" cy="491551"/>
              <a:chOff x="2362079" y="4063843"/>
              <a:chExt cx="3902361" cy="491551"/>
            </a:xfrm>
          </p:grpSpPr>
          <p:sp>
            <p:nvSpPr>
              <p:cNvPr id="542" name="Rectangle 541">
                <a:extLst>
                  <a:ext uri="{FF2B5EF4-FFF2-40B4-BE49-F238E27FC236}">
                    <a16:creationId xmlns:a16="http://schemas.microsoft.com/office/drawing/2014/main" id="{BEAA3932-6D07-48E9-82D8-2B0B03D2E90A}"/>
                  </a:ext>
                </a:extLst>
              </p:cNvPr>
              <p:cNvSpPr/>
              <p:nvPr/>
            </p:nvSpPr>
            <p:spPr>
              <a:xfrm>
                <a:off x="2362080" y="4063843"/>
                <a:ext cx="1304089" cy="2465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  <a:latin typeface="Consolas" panose="020B0609020204030204" pitchFamily="49" charset="0"/>
                    <a:ea typeface="Microsoft YaHei" panose="020B0503020204020204" pitchFamily="34" charset="-122"/>
                  </a:rPr>
                  <a:t>translation</a:t>
                </a:r>
              </a:p>
            </p:txBody>
          </p:sp>
          <p:sp>
            <p:nvSpPr>
              <p:cNvPr id="543" name="Rectangle 542">
                <a:extLst>
                  <a:ext uri="{FF2B5EF4-FFF2-40B4-BE49-F238E27FC236}">
                    <a16:creationId xmlns:a16="http://schemas.microsoft.com/office/drawing/2014/main" id="{44EFCF2C-B40E-4269-A14B-D81F9E8C7788}"/>
                  </a:ext>
                </a:extLst>
              </p:cNvPr>
              <p:cNvSpPr/>
              <p:nvPr/>
            </p:nvSpPr>
            <p:spPr>
              <a:xfrm>
                <a:off x="3666169" y="4063843"/>
                <a:ext cx="755916" cy="2465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scale</a:t>
                </a:r>
              </a:p>
            </p:txBody>
          </p:sp>
          <p:sp>
            <p:nvSpPr>
              <p:cNvPr id="544" name="Rectangle 543">
                <a:extLst>
                  <a:ext uri="{FF2B5EF4-FFF2-40B4-BE49-F238E27FC236}">
                    <a16:creationId xmlns:a16="http://schemas.microsoft.com/office/drawing/2014/main" id="{B6E90A63-4E0D-47D5-940A-7E3763ECC09B}"/>
                  </a:ext>
                </a:extLst>
              </p:cNvPr>
              <p:cNvSpPr/>
              <p:nvPr/>
            </p:nvSpPr>
            <p:spPr>
              <a:xfrm>
                <a:off x="4422086" y="4063843"/>
                <a:ext cx="1023408" cy="2465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rotation</a:t>
                </a:r>
              </a:p>
            </p:txBody>
          </p:sp>
          <p:sp>
            <p:nvSpPr>
              <p:cNvPr id="545" name="Rectangle 544">
                <a:extLst>
                  <a:ext uri="{FF2B5EF4-FFF2-40B4-BE49-F238E27FC236}">
                    <a16:creationId xmlns:a16="http://schemas.microsoft.com/office/drawing/2014/main" id="{603A13B5-1BC7-49BB-872C-69D3133F1495}"/>
                  </a:ext>
                </a:extLst>
              </p:cNvPr>
              <p:cNvSpPr/>
              <p:nvPr/>
            </p:nvSpPr>
            <p:spPr>
              <a:xfrm>
                <a:off x="2362079" y="4308818"/>
                <a:ext cx="1304089" cy="2465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46" name="Rectangle 545">
                <a:extLst>
                  <a:ext uri="{FF2B5EF4-FFF2-40B4-BE49-F238E27FC236}">
                    <a16:creationId xmlns:a16="http://schemas.microsoft.com/office/drawing/2014/main" id="{18CE0C21-40D8-4959-8144-267CF35256A4}"/>
                  </a:ext>
                </a:extLst>
              </p:cNvPr>
              <p:cNvSpPr/>
              <p:nvPr/>
            </p:nvSpPr>
            <p:spPr>
              <a:xfrm>
                <a:off x="3666169" y="4308818"/>
                <a:ext cx="755916" cy="2465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ysClr val="windowText" lastClr="00000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47" name="Rectangle 546">
                <a:extLst>
                  <a:ext uri="{FF2B5EF4-FFF2-40B4-BE49-F238E27FC236}">
                    <a16:creationId xmlns:a16="http://schemas.microsoft.com/office/drawing/2014/main" id="{FC5FBB3A-B720-4291-884B-E38F4122F40F}"/>
                  </a:ext>
                </a:extLst>
              </p:cNvPr>
              <p:cNvSpPr/>
              <p:nvPr/>
            </p:nvSpPr>
            <p:spPr>
              <a:xfrm>
                <a:off x="4422085" y="4313074"/>
                <a:ext cx="1023408" cy="2423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ysClr val="windowText" lastClr="00000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48" name="Rectangle 547">
                <a:extLst>
                  <a:ext uri="{FF2B5EF4-FFF2-40B4-BE49-F238E27FC236}">
                    <a16:creationId xmlns:a16="http://schemas.microsoft.com/office/drawing/2014/main" id="{6CC68C25-F74D-4B70-92C2-BDB7D0617EF5}"/>
                  </a:ext>
                </a:extLst>
              </p:cNvPr>
              <p:cNvSpPr/>
              <p:nvPr/>
            </p:nvSpPr>
            <p:spPr>
              <a:xfrm>
                <a:off x="5450231" y="4063843"/>
                <a:ext cx="814209" cy="2465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parent</a:t>
                </a:r>
              </a:p>
            </p:txBody>
          </p:sp>
          <p:sp>
            <p:nvSpPr>
              <p:cNvPr id="549" name="Rectangle 548">
                <a:extLst>
                  <a:ext uri="{FF2B5EF4-FFF2-40B4-BE49-F238E27FC236}">
                    <a16:creationId xmlns:a16="http://schemas.microsoft.com/office/drawing/2014/main" id="{1839C599-47F7-444B-AF3D-683AB10340FF}"/>
                  </a:ext>
                </a:extLst>
              </p:cNvPr>
              <p:cNvSpPr/>
              <p:nvPr/>
            </p:nvSpPr>
            <p:spPr>
              <a:xfrm>
                <a:off x="5450230" y="4313074"/>
                <a:ext cx="814209" cy="2423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ysClr val="windowText" lastClr="000000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cxnSp>
        <p:nvCxnSpPr>
          <p:cNvPr id="550" name="Straight Arrow Connector 246">
            <a:extLst>
              <a:ext uri="{FF2B5EF4-FFF2-40B4-BE49-F238E27FC236}">
                <a16:creationId xmlns:a16="http://schemas.microsoft.com/office/drawing/2014/main" id="{E5EA9F10-2833-4AFB-A7D6-02068B2D008C}"/>
              </a:ext>
            </a:extLst>
          </p:cNvPr>
          <p:cNvCxnSpPr>
            <a:cxnSpLocks/>
            <a:stCxn id="36" idx="0"/>
            <a:endCxn id="467" idx="1"/>
          </p:cNvCxnSpPr>
          <p:nvPr/>
        </p:nvCxnSpPr>
        <p:spPr>
          <a:xfrm rot="5400000" flipH="1" flipV="1">
            <a:off x="12145163" y="4858303"/>
            <a:ext cx="2196087" cy="1531079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Arrow Connector 246">
            <a:extLst>
              <a:ext uri="{FF2B5EF4-FFF2-40B4-BE49-F238E27FC236}">
                <a16:creationId xmlns:a16="http://schemas.microsoft.com/office/drawing/2014/main" id="{213B55E7-AAE1-48E4-8173-26055CE1D7A1}"/>
              </a:ext>
            </a:extLst>
          </p:cNvPr>
          <p:cNvCxnSpPr>
            <a:cxnSpLocks/>
            <a:stCxn id="351" idx="0"/>
            <a:endCxn id="294" idx="1"/>
          </p:cNvCxnSpPr>
          <p:nvPr/>
        </p:nvCxnSpPr>
        <p:spPr>
          <a:xfrm rot="5400000" flipH="1" flipV="1">
            <a:off x="13145402" y="5858541"/>
            <a:ext cx="984068" cy="742620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Arrow Connector 246">
            <a:extLst>
              <a:ext uri="{FF2B5EF4-FFF2-40B4-BE49-F238E27FC236}">
                <a16:creationId xmlns:a16="http://schemas.microsoft.com/office/drawing/2014/main" id="{DE766AE2-BB36-48B0-9C2B-B5A5974251C8}"/>
              </a:ext>
            </a:extLst>
          </p:cNvPr>
          <p:cNvCxnSpPr>
            <a:cxnSpLocks/>
            <a:stCxn id="57" idx="0"/>
            <a:endCxn id="511" idx="0"/>
          </p:cNvCxnSpPr>
          <p:nvPr/>
        </p:nvCxnSpPr>
        <p:spPr>
          <a:xfrm rot="5400000" flipH="1" flipV="1">
            <a:off x="11300813" y="1838986"/>
            <a:ext cx="292255" cy="11070219"/>
          </a:xfrm>
          <a:prstGeom prst="bentConnector3">
            <a:avLst>
              <a:gd name="adj1" fmla="val 178219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Arrow Connector 246">
            <a:extLst>
              <a:ext uri="{FF2B5EF4-FFF2-40B4-BE49-F238E27FC236}">
                <a16:creationId xmlns:a16="http://schemas.microsoft.com/office/drawing/2014/main" id="{3AFF92F2-7AF5-4AC8-A3E6-67FC17D72908}"/>
              </a:ext>
            </a:extLst>
          </p:cNvPr>
          <p:cNvCxnSpPr>
            <a:cxnSpLocks/>
            <a:stCxn id="321" idx="0"/>
            <a:endCxn id="539" idx="0"/>
          </p:cNvCxnSpPr>
          <p:nvPr/>
        </p:nvCxnSpPr>
        <p:spPr>
          <a:xfrm rot="5400000" flipH="1" flipV="1">
            <a:off x="15666883" y="1524792"/>
            <a:ext cx="292255" cy="11698607"/>
          </a:xfrm>
          <a:prstGeom prst="bentConnector3">
            <a:avLst>
              <a:gd name="adj1" fmla="val 178219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8" name="TextBox 577">
            <a:extLst>
              <a:ext uri="{FF2B5EF4-FFF2-40B4-BE49-F238E27FC236}">
                <a16:creationId xmlns:a16="http://schemas.microsoft.com/office/drawing/2014/main" id="{9B77967A-01F8-4F46-A760-E2034DDB9BD2}"/>
              </a:ext>
            </a:extLst>
          </p:cNvPr>
          <p:cNvSpPr txBox="1"/>
          <p:nvPr/>
        </p:nvSpPr>
        <p:spPr>
          <a:xfrm>
            <a:off x="9875182" y="3634035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79" name="TextBox 578">
            <a:extLst>
              <a:ext uri="{FF2B5EF4-FFF2-40B4-BE49-F238E27FC236}">
                <a16:creationId xmlns:a16="http://schemas.microsoft.com/office/drawing/2014/main" id="{D0C409AA-5D40-4518-99C0-A9697A3BA615}"/>
              </a:ext>
            </a:extLst>
          </p:cNvPr>
          <p:cNvSpPr txBox="1"/>
          <p:nvPr/>
        </p:nvSpPr>
        <p:spPr>
          <a:xfrm>
            <a:off x="13664771" y="1508618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81" name="TextBox 580">
            <a:extLst>
              <a:ext uri="{FF2B5EF4-FFF2-40B4-BE49-F238E27FC236}">
                <a16:creationId xmlns:a16="http://schemas.microsoft.com/office/drawing/2014/main" id="{13EC3F22-5960-46D5-B3FB-4BC26DEF3989}"/>
              </a:ext>
            </a:extLst>
          </p:cNvPr>
          <p:cNvSpPr txBox="1"/>
          <p:nvPr/>
        </p:nvSpPr>
        <p:spPr>
          <a:xfrm>
            <a:off x="23887249" y="7400356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591" name="Connector: Elbow 590">
            <a:extLst>
              <a:ext uri="{FF2B5EF4-FFF2-40B4-BE49-F238E27FC236}">
                <a16:creationId xmlns:a16="http://schemas.microsoft.com/office/drawing/2014/main" id="{F8DBC9D0-A206-426B-A2CE-0DB986D73516}"/>
              </a:ext>
            </a:extLst>
          </p:cNvPr>
          <p:cNvCxnSpPr>
            <a:cxnSpLocks/>
            <a:stCxn id="174" idx="1"/>
            <a:endCxn id="50" idx="1"/>
          </p:cNvCxnSpPr>
          <p:nvPr/>
        </p:nvCxnSpPr>
        <p:spPr>
          <a:xfrm rot="10800000">
            <a:off x="362048" y="7614913"/>
            <a:ext cx="63319" cy="2068385"/>
          </a:xfrm>
          <a:prstGeom prst="bentConnector3">
            <a:avLst>
              <a:gd name="adj1" fmla="val 46102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0" name="Connector: Elbow 599">
            <a:extLst>
              <a:ext uri="{FF2B5EF4-FFF2-40B4-BE49-F238E27FC236}">
                <a16:creationId xmlns:a16="http://schemas.microsoft.com/office/drawing/2014/main" id="{A9D792DD-A684-4681-9CD6-62D3A0BC305E}"/>
              </a:ext>
            </a:extLst>
          </p:cNvPr>
          <p:cNvCxnSpPr>
            <a:cxnSpLocks/>
            <a:stCxn id="174" idx="1"/>
            <a:endCxn id="16" idx="1"/>
          </p:cNvCxnSpPr>
          <p:nvPr/>
        </p:nvCxnSpPr>
        <p:spPr>
          <a:xfrm rot="10800000" flipH="1">
            <a:off x="425365" y="3755715"/>
            <a:ext cx="63319" cy="5927582"/>
          </a:xfrm>
          <a:prstGeom prst="bentConnector3">
            <a:avLst>
              <a:gd name="adj1" fmla="val -13925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3" name="Connector: Elbow 602">
            <a:extLst>
              <a:ext uri="{FF2B5EF4-FFF2-40B4-BE49-F238E27FC236}">
                <a16:creationId xmlns:a16="http://schemas.microsoft.com/office/drawing/2014/main" id="{9B11DAC2-E81C-40B6-A61B-F24EBC98E0FC}"/>
              </a:ext>
            </a:extLst>
          </p:cNvPr>
          <p:cNvCxnSpPr>
            <a:cxnSpLocks/>
            <a:stCxn id="174" idx="1"/>
            <a:endCxn id="11" idx="1"/>
          </p:cNvCxnSpPr>
          <p:nvPr/>
        </p:nvCxnSpPr>
        <p:spPr>
          <a:xfrm rot="10800000">
            <a:off x="425366" y="1695223"/>
            <a:ext cx="12700" cy="7988075"/>
          </a:xfrm>
          <a:prstGeom prst="bentConnector3">
            <a:avLst>
              <a:gd name="adj1" fmla="val 934286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8" name="Rectangle 607">
            <a:extLst>
              <a:ext uri="{FF2B5EF4-FFF2-40B4-BE49-F238E27FC236}">
                <a16:creationId xmlns:a16="http://schemas.microsoft.com/office/drawing/2014/main" id="{745DB55C-905B-4121-9070-057B7D73AB8D}"/>
              </a:ext>
            </a:extLst>
          </p:cNvPr>
          <p:cNvSpPr/>
          <p:nvPr/>
        </p:nvSpPr>
        <p:spPr>
          <a:xfrm>
            <a:off x="-54393884" y="25317233"/>
            <a:ext cx="825030" cy="1224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9" name="Rectangle 608">
            <a:extLst>
              <a:ext uri="{FF2B5EF4-FFF2-40B4-BE49-F238E27FC236}">
                <a16:creationId xmlns:a16="http://schemas.microsoft.com/office/drawing/2014/main" id="{50DF65F9-6C88-43EA-8B68-544687902777}"/>
              </a:ext>
            </a:extLst>
          </p:cNvPr>
          <p:cNvSpPr/>
          <p:nvPr/>
        </p:nvSpPr>
        <p:spPr>
          <a:xfrm>
            <a:off x="64483457" y="25929561"/>
            <a:ext cx="825030" cy="1224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8" name="Connector: Elbow 617">
            <a:extLst>
              <a:ext uri="{FF2B5EF4-FFF2-40B4-BE49-F238E27FC236}">
                <a16:creationId xmlns:a16="http://schemas.microsoft.com/office/drawing/2014/main" id="{B5DD3D4E-42CA-4DBF-8604-DDCFF84306F0}"/>
              </a:ext>
            </a:extLst>
          </p:cNvPr>
          <p:cNvCxnSpPr>
            <a:cxnSpLocks/>
            <a:stCxn id="174" idx="1"/>
            <a:endCxn id="143" idx="1"/>
          </p:cNvCxnSpPr>
          <p:nvPr/>
        </p:nvCxnSpPr>
        <p:spPr>
          <a:xfrm rot="10800000" flipH="1">
            <a:off x="425366" y="5118513"/>
            <a:ext cx="126638" cy="4564784"/>
          </a:xfrm>
          <a:prstGeom prst="bentConnector3">
            <a:avLst>
              <a:gd name="adj1" fmla="val -4555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44AA9BA5-D82F-4D7E-85C5-6B14AA83682C}"/>
              </a:ext>
            </a:extLst>
          </p:cNvPr>
          <p:cNvCxnSpPr>
            <a:cxnSpLocks/>
          </p:cNvCxnSpPr>
          <p:nvPr/>
        </p:nvCxnSpPr>
        <p:spPr>
          <a:xfrm>
            <a:off x="-1257300" y="12367608"/>
            <a:ext cx="267081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1DA1EC-A27F-4992-95C0-419D971818D0}"/>
              </a:ext>
            </a:extLst>
          </p:cNvPr>
          <p:cNvGrpSpPr/>
          <p:nvPr/>
        </p:nvGrpSpPr>
        <p:grpSpPr>
          <a:xfrm>
            <a:off x="10706867" y="9218764"/>
            <a:ext cx="940481" cy="784678"/>
            <a:chOff x="10706867" y="10421220"/>
            <a:chExt cx="940481" cy="784678"/>
          </a:xfrm>
        </p:grpSpPr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97398D56-207B-453D-9C19-C85CA93BAF13}"/>
                </a:ext>
              </a:extLst>
            </p:cNvPr>
            <p:cNvSpPr/>
            <p:nvPr/>
          </p:nvSpPr>
          <p:spPr>
            <a:xfrm>
              <a:off x="10706867" y="10478063"/>
              <a:ext cx="940481" cy="7278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A71ED9B8-3CAC-4312-AE65-19C874BA532C}"/>
                </a:ext>
              </a:extLst>
            </p:cNvPr>
            <p:cNvSpPr txBox="1"/>
            <p:nvPr/>
          </p:nvSpPr>
          <p:spPr>
            <a:xfrm>
              <a:off x="10894819" y="10421220"/>
              <a:ext cx="5645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201</a:t>
              </a:r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EDE91841-A45C-4DBF-A434-3B4EE3FA1650}"/>
              </a:ext>
            </a:extLst>
          </p:cNvPr>
          <p:cNvGrpSpPr/>
          <p:nvPr/>
        </p:nvGrpSpPr>
        <p:grpSpPr>
          <a:xfrm>
            <a:off x="11886240" y="9218764"/>
            <a:ext cx="940481" cy="784678"/>
            <a:chOff x="10706867" y="10421220"/>
            <a:chExt cx="940481" cy="784678"/>
          </a:xfrm>
        </p:grpSpPr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14C9F785-C208-42E1-B4CE-641F11B5C0F0}"/>
                </a:ext>
              </a:extLst>
            </p:cNvPr>
            <p:cNvSpPr/>
            <p:nvPr/>
          </p:nvSpPr>
          <p:spPr>
            <a:xfrm>
              <a:off x="10706867" y="10478063"/>
              <a:ext cx="940481" cy="7278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BF4FAD4-EB73-4D03-9173-2505097B8ABA}"/>
                </a:ext>
              </a:extLst>
            </p:cNvPr>
            <p:cNvSpPr txBox="1"/>
            <p:nvPr/>
          </p:nvSpPr>
          <p:spPr>
            <a:xfrm>
              <a:off x="10894819" y="10421220"/>
              <a:ext cx="5645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202</a:t>
              </a:r>
            </a:p>
          </p:txBody>
        </p:sp>
      </p:grpSp>
      <p:sp>
        <p:nvSpPr>
          <p:cNvPr id="239" name="TextBox 238">
            <a:extLst>
              <a:ext uri="{FF2B5EF4-FFF2-40B4-BE49-F238E27FC236}">
                <a16:creationId xmlns:a16="http://schemas.microsoft.com/office/drawing/2014/main" id="{A0295283-3ABE-4B48-9EEB-5F4F9A7833EB}"/>
              </a:ext>
            </a:extLst>
          </p:cNvPr>
          <p:cNvSpPr txBox="1"/>
          <p:nvPr/>
        </p:nvSpPr>
        <p:spPr>
          <a:xfrm>
            <a:off x="15638133" y="9426437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7F189EE4-227F-4D34-8778-2BE950824A57}"/>
              </a:ext>
            </a:extLst>
          </p:cNvPr>
          <p:cNvGrpSpPr/>
          <p:nvPr/>
        </p:nvGrpSpPr>
        <p:grpSpPr>
          <a:xfrm>
            <a:off x="13466200" y="9218764"/>
            <a:ext cx="940481" cy="784678"/>
            <a:chOff x="10706867" y="10421220"/>
            <a:chExt cx="940481" cy="784678"/>
          </a:xfrm>
        </p:grpSpPr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2E5C1A5D-3FF9-48FE-8FEE-83DA8451AC0F}"/>
                </a:ext>
              </a:extLst>
            </p:cNvPr>
            <p:cNvSpPr/>
            <p:nvPr/>
          </p:nvSpPr>
          <p:spPr>
            <a:xfrm>
              <a:off x="10706867" y="10478063"/>
              <a:ext cx="940481" cy="7278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F8F691C2-B49F-4943-9226-F6A98D9514CA}"/>
                </a:ext>
              </a:extLst>
            </p:cNvPr>
            <p:cNvSpPr txBox="1"/>
            <p:nvPr/>
          </p:nvSpPr>
          <p:spPr>
            <a:xfrm>
              <a:off x="10894819" y="10421220"/>
              <a:ext cx="5645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401</a:t>
              </a:r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FF1B2257-9560-4351-A184-944DC460F4F6}"/>
              </a:ext>
            </a:extLst>
          </p:cNvPr>
          <p:cNvGrpSpPr/>
          <p:nvPr/>
        </p:nvGrpSpPr>
        <p:grpSpPr>
          <a:xfrm>
            <a:off x="14552167" y="9218764"/>
            <a:ext cx="940481" cy="784678"/>
            <a:chOff x="10706867" y="10421220"/>
            <a:chExt cx="940481" cy="784678"/>
          </a:xfrm>
        </p:grpSpPr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4D436C86-0CD2-4A57-B6D7-E24F3A25FDFE}"/>
                </a:ext>
              </a:extLst>
            </p:cNvPr>
            <p:cNvSpPr/>
            <p:nvPr/>
          </p:nvSpPr>
          <p:spPr>
            <a:xfrm>
              <a:off x="10706867" y="10478063"/>
              <a:ext cx="940481" cy="7278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4D7F666C-3A74-4FFD-9292-F280890AAF60}"/>
                </a:ext>
              </a:extLst>
            </p:cNvPr>
            <p:cNvSpPr txBox="1"/>
            <p:nvPr/>
          </p:nvSpPr>
          <p:spPr>
            <a:xfrm>
              <a:off x="10894819" y="10421220"/>
              <a:ext cx="5645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402</a:t>
              </a:r>
            </a:p>
          </p:txBody>
        </p:sp>
      </p:grpSp>
      <p:sp>
        <p:nvSpPr>
          <p:cNvPr id="246" name="TextBox 245">
            <a:extLst>
              <a:ext uri="{FF2B5EF4-FFF2-40B4-BE49-F238E27FC236}">
                <a16:creationId xmlns:a16="http://schemas.microsoft.com/office/drawing/2014/main" id="{FDE31F24-3CC5-4CBD-AC44-A33AFC965F05}"/>
              </a:ext>
            </a:extLst>
          </p:cNvPr>
          <p:cNvSpPr txBox="1"/>
          <p:nvPr/>
        </p:nvSpPr>
        <p:spPr>
          <a:xfrm>
            <a:off x="18297653" y="9458280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887556C8-5CCE-487A-A026-FBE0CD00D4BF}"/>
              </a:ext>
            </a:extLst>
          </p:cNvPr>
          <p:cNvGrpSpPr/>
          <p:nvPr/>
        </p:nvGrpSpPr>
        <p:grpSpPr>
          <a:xfrm>
            <a:off x="16126562" y="9218764"/>
            <a:ext cx="940481" cy="784678"/>
            <a:chOff x="10706867" y="10421220"/>
            <a:chExt cx="940481" cy="784678"/>
          </a:xfrm>
        </p:grpSpPr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A001F427-8E29-46E2-A043-F6C0421DBF18}"/>
                </a:ext>
              </a:extLst>
            </p:cNvPr>
            <p:cNvSpPr/>
            <p:nvPr/>
          </p:nvSpPr>
          <p:spPr>
            <a:xfrm>
              <a:off x="10706867" y="10478063"/>
              <a:ext cx="940481" cy="7278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0B9CF994-880F-4E65-8AB4-2F827EB6ABF2}"/>
                </a:ext>
              </a:extLst>
            </p:cNvPr>
            <p:cNvSpPr txBox="1"/>
            <p:nvPr/>
          </p:nvSpPr>
          <p:spPr>
            <a:xfrm>
              <a:off x="10894819" y="10421220"/>
              <a:ext cx="5645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501</a:t>
              </a:r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30B82AC6-3DAD-4BEB-BF66-C60206003B17}"/>
              </a:ext>
            </a:extLst>
          </p:cNvPr>
          <p:cNvGrpSpPr/>
          <p:nvPr/>
        </p:nvGrpSpPr>
        <p:grpSpPr>
          <a:xfrm>
            <a:off x="17212108" y="9218764"/>
            <a:ext cx="940481" cy="784678"/>
            <a:chOff x="10706867" y="10421220"/>
            <a:chExt cx="940481" cy="784678"/>
          </a:xfrm>
        </p:grpSpPr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A072EA15-6719-44FF-914B-68E9F3296E8D}"/>
                </a:ext>
              </a:extLst>
            </p:cNvPr>
            <p:cNvSpPr/>
            <p:nvPr/>
          </p:nvSpPr>
          <p:spPr>
            <a:xfrm>
              <a:off x="10706867" y="10478063"/>
              <a:ext cx="940481" cy="7278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4EF714EA-195E-440A-B9D0-5E3E1D5DADC7}"/>
                </a:ext>
              </a:extLst>
            </p:cNvPr>
            <p:cNvSpPr txBox="1"/>
            <p:nvPr/>
          </p:nvSpPr>
          <p:spPr>
            <a:xfrm>
              <a:off x="10894819" y="10421220"/>
              <a:ext cx="5645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502</a:t>
              </a:r>
            </a:p>
          </p:txBody>
        </p:sp>
      </p:grpSp>
      <p:sp>
        <p:nvSpPr>
          <p:cNvPr id="15" name="Right Brace 14">
            <a:extLst>
              <a:ext uri="{FF2B5EF4-FFF2-40B4-BE49-F238E27FC236}">
                <a16:creationId xmlns:a16="http://schemas.microsoft.com/office/drawing/2014/main" id="{C43272E5-66A3-4E37-804D-E530CBB8903E}"/>
              </a:ext>
            </a:extLst>
          </p:cNvPr>
          <p:cNvSpPr/>
          <p:nvPr/>
        </p:nvSpPr>
        <p:spPr>
          <a:xfrm rot="5400000">
            <a:off x="7466660" y="4869721"/>
            <a:ext cx="432983" cy="10922695"/>
          </a:xfrm>
          <a:prstGeom prst="rightBrace">
            <a:avLst>
              <a:gd name="adj1" fmla="val 14959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ight Brace 254">
            <a:extLst>
              <a:ext uri="{FF2B5EF4-FFF2-40B4-BE49-F238E27FC236}">
                <a16:creationId xmlns:a16="http://schemas.microsoft.com/office/drawing/2014/main" id="{3C4F2F8F-39B2-4F9D-88C5-0638861D3A79}"/>
              </a:ext>
            </a:extLst>
          </p:cNvPr>
          <p:cNvSpPr/>
          <p:nvPr/>
        </p:nvSpPr>
        <p:spPr>
          <a:xfrm rot="5400000">
            <a:off x="14259691" y="9003918"/>
            <a:ext cx="432983" cy="2654301"/>
          </a:xfrm>
          <a:prstGeom prst="rightBrace">
            <a:avLst>
              <a:gd name="adj1" fmla="val 14959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ight Brace 255">
            <a:extLst>
              <a:ext uri="{FF2B5EF4-FFF2-40B4-BE49-F238E27FC236}">
                <a16:creationId xmlns:a16="http://schemas.microsoft.com/office/drawing/2014/main" id="{C6241FEE-E96D-49C5-824F-84CD2F4F2B0E}"/>
              </a:ext>
            </a:extLst>
          </p:cNvPr>
          <p:cNvSpPr/>
          <p:nvPr/>
        </p:nvSpPr>
        <p:spPr>
          <a:xfrm rot="5400000">
            <a:off x="16920514" y="9003479"/>
            <a:ext cx="432983" cy="2654301"/>
          </a:xfrm>
          <a:prstGeom prst="rightBrace">
            <a:avLst>
              <a:gd name="adj1" fmla="val 14959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C33E5A44-FA71-4621-9B45-8F311AC5D659}"/>
              </a:ext>
            </a:extLst>
          </p:cNvPr>
          <p:cNvSpPr txBox="1"/>
          <p:nvPr/>
        </p:nvSpPr>
        <p:spPr>
          <a:xfrm>
            <a:off x="7020951" y="10655028"/>
            <a:ext cx="132440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ea typeface="PragmataPro Mono" panose="02000509030000020004" pitchFamily="49" charset="0"/>
                <a:cs typeface="PragmataPro Mono" panose="02000509030000020004" pitchFamily="49" charset="0"/>
              </a:rPr>
              <a:t>Triangles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BA03B648-2477-40B1-B33C-3DA287CD975B}"/>
              </a:ext>
            </a:extLst>
          </p:cNvPr>
          <p:cNvSpPr txBox="1"/>
          <p:nvPr/>
        </p:nvSpPr>
        <p:spPr>
          <a:xfrm>
            <a:off x="13762868" y="10655028"/>
            <a:ext cx="145103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Consolas" panose="020B0609020204030204" pitchFamily="49" charset="0"/>
                <a:ea typeface="PragmataPro Mono" panose="02000509030000020004" pitchFamily="49" charset="0"/>
                <a:cs typeface="PragmataPro Mono" panose="02000509030000020004" pitchFamily="49" charset="0"/>
              </a:rPr>
              <a:t>DebugLines</a:t>
            </a:r>
            <a:endParaRPr lang="en-US" dirty="0">
              <a:latin typeface="Consolas" panose="020B0609020204030204" pitchFamily="49" charset="0"/>
              <a:ea typeface="PragmataPro Mono" panose="02000509030000020004" pitchFamily="49" charset="0"/>
              <a:cs typeface="PragmataPro Mono" panose="02000509030000020004" pitchFamily="49" charset="0"/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02065C21-5F1B-473F-A934-D8D222DFED4E}"/>
              </a:ext>
            </a:extLst>
          </p:cNvPr>
          <p:cNvSpPr txBox="1"/>
          <p:nvPr/>
        </p:nvSpPr>
        <p:spPr>
          <a:xfrm>
            <a:off x="16350703" y="10655028"/>
            <a:ext cx="157767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ea typeface="PragmataPro Mono" panose="02000509030000020004" pitchFamily="49" charset="0"/>
                <a:cs typeface="PragmataPro Mono" panose="02000509030000020004" pitchFamily="49" charset="0"/>
              </a:rPr>
              <a:t>Translucent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6A00D11-1546-44E4-87EC-D3D5AFBE0AD3}"/>
              </a:ext>
            </a:extLst>
          </p:cNvPr>
          <p:cNvGrpSpPr/>
          <p:nvPr/>
        </p:nvGrpSpPr>
        <p:grpSpPr>
          <a:xfrm>
            <a:off x="14008746" y="4095747"/>
            <a:ext cx="10573275" cy="813941"/>
            <a:chOff x="16708316" y="4571087"/>
            <a:chExt cx="10573275" cy="813941"/>
          </a:xfrm>
        </p:grpSpPr>
        <p:sp>
          <p:nvSpPr>
            <p:cNvPr id="467" name="Rectangle 466">
              <a:extLst>
                <a:ext uri="{FF2B5EF4-FFF2-40B4-BE49-F238E27FC236}">
                  <a16:creationId xmlns:a16="http://schemas.microsoft.com/office/drawing/2014/main" id="{814A2E0B-3C3A-42AD-8714-11E9918B4C72}"/>
                </a:ext>
              </a:extLst>
            </p:cNvPr>
            <p:cNvSpPr/>
            <p:nvPr/>
          </p:nvSpPr>
          <p:spPr>
            <a:xfrm>
              <a:off x="16708316" y="4617495"/>
              <a:ext cx="10573275" cy="767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TextBox 467">
              <a:extLst>
                <a:ext uri="{FF2B5EF4-FFF2-40B4-BE49-F238E27FC236}">
                  <a16:creationId xmlns:a16="http://schemas.microsoft.com/office/drawing/2014/main" id="{8FCB46A7-85DF-4CF4-B5BB-C30B393DEB62}"/>
                </a:ext>
              </a:extLst>
            </p:cNvPr>
            <p:cNvSpPr txBox="1"/>
            <p:nvPr/>
          </p:nvSpPr>
          <p:spPr>
            <a:xfrm>
              <a:off x="21712664" y="4571087"/>
              <a:ext cx="5645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400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1A6CB4-FD97-4C62-BBDD-A2C779B09820}"/>
                </a:ext>
              </a:extLst>
            </p:cNvPr>
            <p:cNvGrpSpPr/>
            <p:nvPr/>
          </p:nvGrpSpPr>
          <p:grpSpPr>
            <a:xfrm>
              <a:off x="16813811" y="4895073"/>
              <a:ext cx="10372285" cy="246576"/>
              <a:chOff x="16813811" y="4895073"/>
              <a:chExt cx="10372285" cy="246576"/>
            </a:xfrm>
          </p:grpSpPr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id="{C1C1E97A-1D01-43B9-95A7-D0126014B360}"/>
                  </a:ext>
                </a:extLst>
              </p:cNvPr>
              <p:cNvSpPr/>
              <p:nvPr/>
            </p:nvSpPr>
            <p:spPr>
              <a:xfrm>
                <a:off x="16813811" y="4895073"/>
                <a:ext cx="972482" cy="2465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>
                    <a:solidFill>
                      <a:sysClr val="windowText" lastClr="000000"/>
                    </a:solidFill>
                    <a:latin typeface="Consolas" panose="020B0609020204030204" pitchFamily="49" charset="0"/>
                    <a:ea typeface="Microsoft YaHei" panose="020B0503020204020204" pitchFamily="34" charset="-122"/>
                  </a:rPr>
                  <a:t>colorTex</a:t>
                </a:r>
                <a:endParaRPr lang="en-US" sz="140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71" name="Rectangle 470">
                <a:extLst>
                  <a:ext uri="{FF2B5EF4-FFF2-40B4-BE49-F238E27FC236}">
                    <a16:creationId xmlns:a16="http://schemas.microsoft.com/office/drawing/2014/main" id="{2100A046-C436-4467-89B6-6C62D68EB4A7}"/>
                  </a:ext>
                </a:extLst>
              </p:cNvPr>
              <p:cNvSpPr/>
              <p:nvPr/>
            </p:nvSpPr>
            <p:spPr>
              <a:xfrm>
                <a:off x="17787807" y="4895073"/>
                <a:ext cx="1119212" cy="2465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pbrTex</a:t>
                </a:r>
                <a:endParaRPr lang="en-US" sz="1400" dirty="0">
                  <a:solidFill>
                    <a:sysClr val="windowText" lastClr="00000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72" name="Rectangle 471">
                <a:extLst>
                  <a:ext uri="{FF2B5EF4-FFF2-40B4-BE49-F238E27FC236}">
                    <a16:creationId xmlns:a16="http://schemas.microsoft.com/office/drawing/2014/main" id="{7EEA6269-BDF4-4D85-8002-08FFDEF71EE4}"/>
                  </a:ext>
                </a:extLst>
              </p:cNvPr>
              <p:cNvSpPr/>
              <p:nvPr/>
            </p:nvSpPr>
            <p:spPr>
              <a:xfrm>
                <a:off x="18907017" y="4895073"/>
                <a:ext cx="1077977" cy="2465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normalTex</a:t>
                </a:r>
                <a:endParaRPr lang="en-US" sz="1400" dirty="0">
                  <a:solidFill>
                    <a:sysClr val="windowText" lastClr="00000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3EE76EFB-C7B5-4687-9EC9-703B3F3422A9}"/>
                  </a:ext>
                </a:extLst>
              </p:cNvPr>
              <p:cNvSpPr/>
              <p:nvPr/>
            </p:nvSpPr>
            <p:spPr>
              <a:xfrm>
                <a:off x="19984994" y="4895073"/>
                <a:ext cx="1077977" cy="2465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baseColor</a:t>
                </a:r>
                <a:endParaRPr lang="en-US" sz="1400" dirty="0">
                  <a:solidFill>
                    <a:sysClr val="windowText" lastClr="00000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4B0D6569-B593-468E-9D7A-742E837D60EB}"/>
                  </a:ext>
                </a:extLst>
              </p:cNvPr>
              <p:cNvSpPr/>
              <p:nvPr/>
            </p:nvSpPr>
            <p:spPr>
              <a:xfrm>
                <a:off x="21062968" y="4895073"/>
                <a:ext cx="1077977" cy="2465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pbrFactor</a:t>
                </a:r>
                <a:endParaRPr lang="en-US" sz="1400" dirty="0">
                  <a:solidFill>
                    <a:sysClr val="windowText" lastClr="00000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EDAFD6D7-1621-417C-B854-7B9B17443B3E}"/>
                  </a:ext>
                </a:extLst>
              </p:cNvPr>
              <p:cNvSpPr/>
              <p:nvPr/>
            </p:nvSpPr>
            <p:spPr>
              <a:xfrm>
                <a:off x="22140943" y="4895073"/>
                <a:ext cx="1267757" cy="2465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>
                    <a:solidFill>
                      <a:sysClr val="windowText" lastClr="000000"/>
                    </a:solidFill>
                    <a:latin typeface="Consolas" panose="020B0609020204030204" pitchFamily="49" charset="0"/>
                    <a:ea typeface="Microsoft YaHei" panose="020B0503020204020204" pitchFamily="34" charset="-122"/>
                  </a:rPr>
                  <a:t>emissiveTex</a:t>
                </a:r>
                <a:endParaRPr lang="en-US" sz="140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3DD28EF2-9A1F-455E-85FF-BE1385A47E81}"/>
                  </a:ext>
                </a:extLst>
              </p:cNvPr>
              <p:cNvSpPr/>
              <p:nvPr/>
            </p:nvSpPr>
            <p:spPr>
              <a:xfrm>
                <a:off x="23396422" y="4895073"/>
                <a:ext cx="1577432" cy="2465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reflectiveTex</a:t>
                </a:r>
                <a:endParaRPr lang="en-US" sz="1400" dirty="0">
                  <a:solidFill>
                    <a:sysClr val="windowText" lastClr="00000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ACE5ADEC-A773-4078-89DF-E02428D89626}"/>
                  </a:ext>
                </a:extLst>
              </p:cNvPr>
              <p:cNvSpPr/>
              <p:nvPr/>
            </p:nvSpPr>
            <p:spPr>
              <a:xfrm>
                <a:off x="24972979" y="4895073"/>
                <a:ext cx="1577432" cy="2465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refractiveTex</a:t>
                </a:r>
                <a:endParaRPr lang="en-US" sz="1400" dirty="0">
                  <a:solidFill>
                    <a:sysClr val="windowText" lastClr="00000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BBD4B064-F7E6-4D33-ABC2-8BC9C0AFF96F}"/>
                  </a:ext>
                </a:extLst>
              </p:cNvPr>
              <p:cNvSpPr/>
              <p:nvPr/>
            </p:nvSpPr>
            <p:spPr>
              <a:xfrm>
                <a:off x="26549536" y="4895073"/>
                <a:ext cx="636560" cy="2465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flag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AD61C81-705F-4EDB-8377-FA946ABBCA43}"/>
                </a:ext>
              </a:extLst>
            </p:cNvPr>
            <p:cNvGrpSpPr/>
            <p:nvPr/>
          </p:nvGrpSpPr>
          <p:grpSpPr>
            <a:xfrm>
              <a:off x="16813810" y="5138452"/>
              <a:ext cx="10372286" cy="246576"/>
              <a:chOff x="16813810" y="5138452"/>
              <a:chExt cx="10372286" cy="246576"/>
            </a:xfrm>
          </p:grpSpPr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16BD5BE5-2A92-4F62-B68D-B31C1969952B}"/>
                  </a:ext>
                </a:extLst>
              </p:cNvPr>
              <p:cNvSpPr/>
              <p:nvPr/>
            </p:nvSpPr>
            <p:spPr>
              <a:xfrm>
                <a:off x="16813810" y="5138452"/>
                <a:ext cx="973997" cy="2465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74" name="Rectangle 473">
                <a:extLst>
                  <a:ext uri="{FF2B5EF4-FFF2-40B4-BE49-F238E27FC236}">
                    <a16:creationId xmlns:a16="http://schemas.microsoft.com/office/drawing/2014/main" id="{A4B196A3-E6EB-47C9-940E-FED8391C0983}"/>
                  </a:ext>
                </a:extLst>
              </p:cNvPr>
              <p:cNvSpPr/>
              <p:nvPr/>
            </p:nvSpPr>
            <p:spPr>
              <a:xfrm>
                <a:off x="17787807" y="5138452"/>
                <a:ext cx="1117698" cy="2465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ysClr val="windowText" lastClr="00000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75" name="Rectangle 474">
                <a:extLst>
                  <a:ext uri="{FF2B5EF4-FFF2-40B4-BE49-F238E27FC236}">
                    <a16:creationId xmlns:a16="http://schemas.microsoft.com/office/drawing/2014/main" id="{8FF3B85A-2DD8-4DCA-93EC-7C4131A909CA}"/>
                  </a:ext>
                </a:extLst>
              </p:cNvPr>
              <p:cNvSpPr/>
              <p:nvPr/>
            </p:nvSpPr>
            <p:spPr>
              <a:xfrm>
                <a:off x="18907018" y="5142708"/>
                <a:ext cx="1077976" cy="2423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ysClr val="windowText" lastClr="00000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8A4283D3-9BA3-482A-AC4C-CA4EDEC228D9}"/>
                  </a:ext>
                </a:extLst>
              </p:cNvPr>
              <p:cNvSpPr/>
              <p:nvPr/>
            </p:nvSpPr>
            <p:spPr>
              <a:xfrm>
                <a:off x="19984995" y="5142708"/>
                <a:ext cx="1077976" cy="2423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ysClr val="windowText" lastClr="00000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1A1668D3-9569-46C3-B85E-58EC443A7C91}"/>
                  </a:ext>
                </a:extLst>
              </p:cNvPr>
              <p:cNvSpPr/>
              <p:nvPr/>
            </p:nvSpPr>
            <p:spPr>
              <a:xfrm>
                <a:off x="21062969" y="5142708"/>
                <a:ext cx="1077976" cy="2423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ysClr val="windowText" lastClr="00000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C67CB533-9BE4-4527-9C11-633586D1DF0D}"/>
                  </a:ext>
                </a:extLst>
              </p:cNvPr>
              <p:cNvSpPr/>
              <p:nvPr/>
            </p:nvSpPr>
            <p:spPr>
              <a:xfrm>
                <a:off x="22140943" y="5138452"/>
                <a:ext cx="1267757" cy="2465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93074F9F-FE11-488C-AB05-A736CF8E509C}"/>
                  </a:ext>
                </a:extLst>
              </p:cNvPr>
              <p:cNvSpPr/>
              <p:nvPr/>
            </p:nvSpPr>
            <p:spPr>
              <a:xfrm>
                <a:off x="23396422" y="5138452"/>
                <a:ext cx="1577432" cy="2465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ysClr val="windowText" lastClr="00000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8B0B4512-CA3D-4B5C-A4F1-B3C9A734F45C}"/>
                  </a:ext>
                </a:extLst>
              </p:cNvPr>
              <p:cNvSpPr/>
              <p:nvPr/>
            </p:nvSpPr>
            <p:spPr>
              <a:xfrm>
                <a:off x="24972979" y="5138452"/>
                <a:ext cx="1577432" cy="2465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ysClr val="windowText" lastClr="00000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A3FD02F3-F792-4CB4-B6B1-1E440CDF1D7B}"/>
                  </a:ext>
                </a:extLst>
              </p:cNvPr>
              <p:cNvSpPr/>
              <p:nvPr/>
            </p:nvSpPr>
            <p:spPr>
              <a:xfrm>
                <a:off x="26549536" y="5138452"/>
                <a:ext cx="636560" cy="2465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ysClr val="windowText" lastClr="000000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287" name="TextBox 286">
            <a:extLst>
              <a:ext uri="{FF2B5EF4-FFF2-40B4-BE49-F238E27FC236}">
                <a16:creationId xmlns:a16="http://schemas.microsoft.com/office/drawing/2014/main" id="{18F79FFB-E9BE-492D-A311-B75E5672E871}"/>
              </a:ext>
            </a:extLst>
          </p:cNvPr>
          <p:cNvSpPr txBox="1"/>
          <p:nvPr/>
        </p:nvSpPr>
        <p:spPr>
          <a:xfrm>
            <a:off x="14022749" y="5001992"/>
            <a:ext cx="461665" cy="251031"/>
          </a:xfrm>
          <a:prstGeom prst="rect">
            <a:avLst/>
          </a:prstGeom>
          <a:noFill/>
          <a:ln>
            <a:noFill/>
          </a:ln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F93BE9A0-7A83-45F9-A57A-B1F2F9C12513}"/>
              </a:ext>
            </a:extLst>
          </p:cNvPr>
          <p:cNvGrpSpPr/>
          <p:nvPr/>
        </p:nvGrpSpPr>
        <p:grpSpPr>
          <a:xfrm>
            <a:off x="14008746" y="5307643"/>
            <a:ext cx="10573275" cy="813941"/>
            <a:chOff x="16708316" y="4571087"/>
            <a:chExt cx="10573275" cy="813941"/>
          </a:xfrm>
        </p:grpSpPr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1DDCCDD1-2C6E-4C5E-8A9E-17712245B7C5}"/>
                </a:ext>
              </a:extLst>
            </p:cNvPr>
            <p:cNvSpPr/>
            <p:nvPr/>
          </p:nvSpPr>
          <p:spPr>
            <a:xfrm>
              <a:off x="16708316" y="4617494"/>
              <a:ext cx="10573275" cy="767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B5EC3555-8415-4547-9AA8-47214B9CE08C}"/>
                </a:ext>
              </a:extLst>
            </p:cNvPr>
            <p:cNvSpPr txBox="1"/>
            <p:nvPr/>
          </p:nvSpPr>
          <p:spPr>
            <a:xfrm>
              <a:off x="21712664" y="4571087"/>
              <a:ext cx="5645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410</a:t>
              </a:r>
            </a:p>
          </p:txBody>
        </p:sp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60553E51-2448-4AB9-810C-39B21E4A454A}"/>
                </a:ext>
              </a:extLst>
            </p:cNvPr>
            <p:cNvGrpSpPr/>
            <p:nvPr/>
          </p:nvGrpSpPr>
          <p:grpSpPr>
            <a:xfrm>
              <a:off x="16813811" y="4895073"/>
              <a:ext cx="10372285" cy="246576"/>
              <a:chOff x="16813811" y="4895073"/>
              <a:chExt cx="10372285" cy="246576"/>
            </a:xfrm>
          </p:grpSpPr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11280E32-07DA-4512-9559-98A0320D09E6}"/>
                  </a:ext>
                </a:extLst>
              </p:cNvPr>
              <p:cNvSpPr/>
              <p:nvPr/>
            </p:nvSpPr>
            <p:spPr>
              <a:xfrm>
                <a:off x="16813811" y="4895073"/>
                <a:ext cx="972482" cy="2465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>
                    <a:solidFill>
                      <a:sysClr val="windowText" lastClr="000000"/>
                    </a:solidFill>
                    <a:latin typeface="Consolas" panose="020B0609020204030204" pitchFamily="49" charset="0"/>
                    <a:ea typeface="Microsoft YaHei" panose="020B0503020204020204" pitchFamily="34" charset="-122"/>
                  </a:rPr>
                  <a:t>colorTex</a:t>
                </a:r>
                <a:endParaRPr lang="en-US" sz="140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33" name="Rectangle 332">
                <a:extLst>
                  <a:ext uri="{FF2B5EF4-FFF2-40B4-BE49-F238E27FC236}">
                    <a16:creationId xmlns:a16="http://schemas.microsoft.com/office/drawing/2014/main" id="{4EF46008-667B-49FE-A934-D7DA5D393C23}"/>
                  </a:ext>
                </a:extLst>
              </p:cNvPr>
              <p:cNvSpPr/>
              <p:nvPr/>
            </p:nvSpPr>
            <p:spPr>
              <a:xfrm>
                <a:off x="17787807" y="4895073"/>
                <a:ext cx="1119212" cy="2465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pbrTex</a:t>
                </a:r>
                <a:endParaRPr lang="en-US" sz="1400" dirty="0">
                  <a:solidFill>
                    <a:sysClr val="windowText" lastClr="00000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34" name="Rectangle 333">
                <a:extLst>
                  <a:ext uri="{FF2B5EF4-FFF2-40B4-BE49-F238E27FC236}">
                    <a16:creationId xmlns:a16="http://schemas.microsoft.com/office/drawing/2014/main" id="{EB1AC31F-554A-4878-AC4C-2E410E30AD5B}"/>
                  </a:ext>
                </a:extLst>
              </p:cNvPr>
              <p:cNvSpPr/>
              <p:nvPr/>
            </p:nvSpPr>
            <p:spPr>
              <a:xfrm>
                <a:off x="18907017" y="4895073"/>
                <a:ext cx="1077977" cy="2465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normalTex</a:t>
                </a:r>
                <a:endParaRPr lang="en-US" sz="1400" dirty="0">
                  <a:solidFill>
                    <a:sysClr val="windowText" lastClr="00000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35" name="Rectangle 334">
                <a:extLst>
                  <a:ext uri="{FF2B5EF4-FFF2-40B4-BE49-F238E27FC236}">
                    <a16:creationId xmlns:a16="http://schemas.microsoft.com/office/drawing/2014/main" id="{894B248D-3E59-48FD-BBA6-E5FDF1BC95BD}"/>
                  </a:ext>
                </a:extLst>
              </p:cNvPr>
              <p:cNvSpPr/>
              <p:nvPr/>
            </p:nvSpPr>
            <p:spPr>
              <a:xfrm>
                <a:off x="19984994" y="4895073"/>
                <a:ext cx="1077977" cy="2465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baseColor</a:t>
                </a:r>
                <a:endParaRPr lang="en-US" sz="1400" dirty="0">
                  <a:solidFill>
                    <a:sysClr val="windowText" lastClr="00000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36" name="Rectangle 335">
                <a:extLst>
                  <a:ext uri="{FF2B5EF4-FFF2-40B4-BE49-F238E27FC236}">
                    <a16:creationId xmlns:a16="http://schemas.microsoft.com/office/drawing/2014/main" id="{5069590F-399E-4C02-9D12-23774772E8EB}"/>
                  </a:ext>
                </a:extLst>
              </p:cNvPr>
              <p:cNvSpPr/>
              <p:nvPr/>
            </p:nvSpPr>
            <p:spPr>
              <a:xfrm>
                <a:off x="21062968" y="4895073"/>
                <a:ext cx="1077977" cy="2465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pbrFactor</a:t>
                </a:r>
                <a:endParaRPr lang="en-US" sz="1400" dirty="0">
                  <a:solidFill>
                    <a:sysClr val="windowText" lastClr="00000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43" name="Rectangle 342">
                <a:extLst>
                  <a:ext uri="{FF2B5EF4-FFF2-40B4-BE49-F238E27FC236}">
                    <a16:creationId xmlns:a16="http://schemas.microsoft.com/office/drawing/2014/main" id="{14E74D26-5E1A-4F51-8C4B-634AD4C9D174}"/>
                  </a:ext>
                </a:extLst>
              </p:cNvPr>
              <p:cNvSpPr/>
              <p:nvPr/>
            </p:nvSpPr>
            <p:spPr>
              <a:xfrm>
                <a:off x="22140943" y="4895073"/>
                <a:ext cx="1267757" cy="2465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>
                    <a:solidFill>
                      <a:sysClr val="windowText" lastClr="000000"/>
                    </a:solidFill>
                    <a:latin typeface="Consolas" panose="020B0609020204030204" pitchFamily="49" charset="0"/>
                    <a:ea typeface="Microsoft YaHei" panose="020B0503020204020204" pitchFamily="34" charset="-122"/>
                  </a:rPr>
                  <a:t>emissiveTex</a:t>
                </a:r>
                <a:endParaRPr lang="en-US" sz="140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44" name="Rectangle 343">
                <a:extLst>
                  <a:ext uri="{FF2B5EF4-FFF2-40B4-BE49-F238E27FC236}">
                    <a16:creationId xmlns:a16="http://schemas.microsoft.com/office/drawing/2014/main" id="{E25E17B7-5A5A-43D4-9C33-E0FFA3CD60B1}"/>
                  </a:ext>
                </a:extLst>
              </p:cNvPr>
              <p:cNvSpPr/>
              <p:nvPr/>
            </p:nvSpPr>
            <p:spPr>
              <a:xfrm>
                <a:off x="23396422" y="4895073"/>
                <a:ext cx="1577432" cy="2465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reflectiveTex</a:t>
                </a:r>
                <a:endParaRPr lang="en-US" sz="1400" dirty="0">
                  <a:solidFill>
                    <a:sysClr val="windowText" lastClr="00000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id="{08FF3A65-CB33-42BA-97A9-C48ADF6C7CAC}"/>
                  </a:ext>
                </a:extLst>
              </p:cNvPr>
              <p:cNvSpPr/>
              <p:nvPr/>
            </p:nvSpPr>
            <p:spPr>
              <a:xfrm>
                <a:off x="24972979" y="4895073"/>
                <a:ext cx="1577432" cy="2465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refractiveTex</a:t>
                </a:r>
                <a:endParaRPr lang="en-US" sz="1400" dirty="0">
                  <a:solidFill>
                    <a:sysClr val="windowText" lastClr="00000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46" name="Rectangle 345">
                <a:extLst>
                  <a:ext uri="{FF2B5EF4-FFF2-40B4-BE49-F238E27FC236}">
                    <a16:creationId xmlns:a16="http://schemas.microsoft.com/office/drawing/2014/main" id="{ED400E60-E3B1-48F6-AC4C-FBE848D5ECD3}"/>
                  </a:ext>
                </a:extLst>
              </p:cNvPr>
              <p:cNvSpPr/>
              <p:nvPr/>
            </p:nvSpPr>
            <p:spPr>
              <a:xfrm>
                <a:off x="26549536" y="4895073"/>
                <a:ext cx="636560" cy="2465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flag</a:t>
                </a:r>
              </a:p>
            </p:txBody>
          </p:sp>
        </p:grpSp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DDEDAEA6-2581-4914-8F6F-D5EFF0A31680}"/>
                </a:ext>
              </a:extLst>
            </p:cNvPr>
            <p:cNvGrpSpPr/>
            <p:nvPr/>
          </p:nvGrpSpPr>
          <p:grpSpPr>
            <a:xfrm>
              <a:off x="16813810" y="5138452"/>
              <a:ext cx="10372286" cy="246576"/>
              <a:chOff x="16813810" y="5138452"/>
              <a:chExt cx="10372286" cy="246576"/>
            </a:xfrm>
          </p:grpSpPr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82318787-2E6B-4949-BD52-9B496BC72898}"/>
                  </a:ext>
                </a:extLst>
              </p:cNvPr>
              <p:cNvSpPr/>
              <p:nvPr/>
            </p:nvSpPr>
            <p:spPr>
              <a:xfrm>
                <a:off x="16813810" y="5138452"/>
                <a:ext cx="973997" cy="2465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CE4D0CAC-22E9-42B4-90B6-524FD505C874}"/>
                  </a:ext>
                </a:extLst>
              </p:cNvPr>
              <p:cNvSpPr/>
              <p:nvPr/>
            </p:nvSpPr>
            <p:spPr>
              <a:xfrm>
                <a:off x="17787807" y="5138452"/>
                <a:ext cx="1117698" cy="2465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ysClr val="windowText" lastClr="00000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09" name="Rectangle 308">
                <a:extLst>
                  <a:ext uri="{FF2B5EF4-FFF2-40B4-BE49-F238E27FC236}">
                    <a16:creationId xmlns:a16="http://schemas.microsoft.com/office/drawing/2014/main" id="{16A88883-442B-4DB2-9D48-E770A24761B2}"/>
                  </a:ext>
                </a:extLst>
              </p:cNvPr>
              <p:cNvSpPr/>
              <p:nvPr/>
            </p:nvSpPr>
            <p:spPr>
              <a:xfrm>
                <a:off x="18907018" y="5142708"/>
                <a:ext cx="1077976" cy="2423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ysClr val="windowText" lastClr="00000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6BAAED60-2F7F-4520-929A-989FCF923EC8}"/>
                  </a:ext>
                </a:extLst>
              </p:cNvPr>
              <p:cNvSpPr/>
              <p:nvPr/>
            </p:nvSpPr>
            <p:spPr>
              <a:xfrm>
                <a:off x="19984995" y="5142708"/>
                <a:ext cx="1077976" cy="2423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ysClr val="windowText" lastClr="00000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51D11F2D-EAED-40E0-8ABA-8EA882FDDD6E}"/>
                  </a:ext>
                </a:extLst>
              </p:cNvPr>
              <p:cNvSpPr/>
              <p:nvPr/>
            </p:nvSpPr>
            <p:spPr>
              <a:xfrm>
                <a:off x="21062969" y="5142708"/>
                <a:ext cx="1077976" cy="2423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ysClr val="windowText" lastClr="00000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27" name="Rectangle 326">
                <a:extLst>
                  <a:ext uri="{FF2B5EF4-FFF2-40B4-BE49-F238E27FC236}">
                    <a16:creationId xmlns:a16="http://schemas.microsoft.com/office/drawing/2014/main" id="{86D1912D-0969-42CE-9E89-76AB388AAA7A}"/>
                  </a:ext>
                </a:extLst>
              </p:cNvPr>
              <p:cNvSpPr/>
              <p:nvPr/>
            </p:nvSpPr>
            <p:spPr>
              <a:xfrm>
                <a:off x="22140943" y="5138452"/>
                <a:ext cx="1267757" cy="2465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28" name="Rectangle 327">
                <a:extLst>
                  <a:ext uri="{FF2B5EF4-FFF2-40B4-BE49-F238E27FC236}">
                    <a16:creationId xmlns:a16="http://schemas.microsoft.com/office/drawing/2014/main" id="{C3029EEF-E49D-45D4-9D61-09FEDC019FC7}"/>
                  </a:ext>
                </a:extLst>
              </p:cNvPr>
              <p:cNvSpPr/>
              <p:nvPr/>
            </p:nvSpPr>
            <p:spPr>
              <a:xfrm>
                <a:off x="23396422" y="5138452"/>
                <a:ext cx="1577432" cy="2465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ysClr val="windowText" lastClr="00000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29" name="Rectangle 328">
                <a:extLst>
                  <a:ext uri="{FF2B5EF4-FFF2-40B4-BE49-F238E27FC236}">
                    <a16:creationId xmlns:a16="http://schemas.microsoft.com/office/drawing/2014/main" id="{2786A191-FB3C-4C78-A920-8E4EF878A6D7}"/>
                  </a:ext>
                </a:extLst>
              </p:cNvPr>
              <p:cNvSpPr/>
              <p:nvPr/>
            </p:nvSpPr>
            <p:spPr>
              <a:xfrm>
                <a:off x="24972979" y="5138452"/>
                <a:ext cx="1577432" cy="2465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ysClr val="windowText" lastClr="00000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E05F1174-F151-4F50-A45A-2F62C08A5AC2}"/>
                  </a:ext>
                </a:extLst>
              </p:cNvPr>
              <p:cNvSpPr/>
              <p:nvPr/>
            </p:nvSpPr>
            <p:spPr>
              <a:xfrm>
                <a:off x="26549536" y="5138452"/>
                <a:ext cx="636560" cy="2465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ysClr val="windowText" lastClr="000000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347" name="TextBox 346">
            <a:extLst>
              <a:ext uri="{FF2B5EF4-FFF2-40B4-BE49-F238E27FC236}">
                <a16:creationId xmlns:a16="http://schemas.microsoft.com/office/drawing/2014/main" id="{E5590278-5685-4EDF-9032-868DABAFE566}"/>
              </a:ext>
            </a:extLst>
          </p:cNvPr>
          <p:cNvSpPr txBox="1"/>
          <p:nvPr/>
        </p:nvSpPr>
        <p:spPr>
          <a:xfrm>
            <a:off x="14022749" y="6221491"/>
            <a:ext cx="461665" cy="251031"/>
          </a:xfrm>
          <a:prstGeom prst="rect">
            <a:avLst/>
          </a:prstGeom>
          <a:noFill/>
          <a:ln>
            <a:noFill/>
          </a:ln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90F39A91-885A-4936-A995-A470A393DAFF}"/>
              </a:ext>
            </a:extLst>
          </p:cNvPr>
          <p:cNvCxnSpPr>
            <a:cxnSpLocks/>
          </p:cNvCxnSpPr>
          <p:nvPr/>
        </p:nvCxnSpPr>
        <p:spPr>
          <a:xfrm flipV="1">
            <a:off x="14005846" y="3631176"/>
            <a:ext cx="0" cy="3017355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05E9B4B1-EA48-49AC-8D7D-23D29BB216D3}"/>
              </a:ext>
            </a:extLst>
          </p:cNvPr>
          <p:cNvCxnSpPr>
            <a:cxnSpLocks/>
          </p:cNvCxnSpPr>
          <p:nvPr/>
        </p:nvCxnSpPr>
        <p:spPr>
          <a:xfrm>
            <a:off x="1879497" y="10006617"/>
            <a:ext cx="2094547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Connector 521">
            <a:extLst>
              <a:ext uri="{FF2B5EF4-FFF2-40B4-BE49-F238E27FC236}">
                <a16:creationId xmlns:a16="http://schemas.microsoft.com/office/drawing/2014/main" id="{D8BC95A7-26C0-40F7-9AED-65E7F50964D8}"/>
              </a:ext>
            </a:extLst>
          </p:cNvPr>
          <p:cNvCxnSpPr>
            <a:cxnSpLocks/>
          </p:cNvCxnSpPr>
          <p:nvPr/>
        </p:nvCxnSpPr>
        <p:spPr>
          <a:xfrm>
            <a:off x="14068762" y="8001184"/>
            <a:ext cx="1063908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AFF1BCC-468C-41DD-993B-146899C05DB9}"/>
              </a:ext>
            </a:extLst>
          </p:cNvPr>
          <p:cNvSpPr/>
          <p:nvPr/>
        </p:nvSpPr>
        <p:spPr>
          <a:xfrm>
            <a:off x="12451238" y="6721885"/>
            <a:ext cx="52858" cy="4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0" name="Straight Arrow Connector 246">
            <a:extLst>
              <a:ext uri="{FF2B5EF4-FFF2-40B4-BE49-F238E27FC236}">
                <a16:creationId xmlns:a16="http://schemas.microsoft.com/office/drawing/2014/main" id="{29741FE5-045F-440E-8710-B26E74811580}"/>
              </a:ext>
            </a:extLst>
          </p:cNvPr>
          <p:cNvCxnSpPr>
            <a:cxnSpLocks/>
            <a:stCxn id="56" idx="0"/>
            <a:endCxn id="36" idx="1"/>
          </p:cNvCxnSpPr>
          <p:nvPr/>
        </p:nvCxnSpPr>
        <p:spPr>
          <a:xfrm rot="5400000" flipH="1" flipV="1">
            <a:off x="8118014" y="3185936"/>
            <a:ext cx="774415" cy="7892034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Rectangle 350">
            <a:extLst>
              <a:ext uri="{FF2B5EF4-FFF2-40B4-BE49-F238E27FC236}">
                <a16:creationId xmlns:a16="http://schemas.microsoft.com/office/drawing/2014/main" id="{F2F3EFE3-0614-40A9-9DEF-91B6229EA057}"/>
              </a:ext>
            </a:extLst>
          </p:cNvPr>
          <p:cNvSpPr/>
          <p:nvPr/>
        </p:nvSpPr>
        <p:spPr>
          <a:xfrm>
            <a:off x="13240168" y="6721885"/>
            <a:ext cx="51916" cy="4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2" name="Straight Arrow Connector 246">
            <a:extLst>
              <a:ext uri="{FF2B5EF4-FFF2-40B4-BE49-F238E27FC236}">
                <a16:creationId xmlns:a16="http://schemas.microsoft.com/office/drawing/2014/main" id="{5FEF025A-ACBA-4D5A-A8F3-30BEE13DAF1B}"/>
              </a:ext>
            </a:extLst>
          </p:cNvPr>
          <p:cNvCxnSpPr>
            <a:cxnSpLocks/>
            <a:stCxn id="320" idx="0"/>
            <a:endCxn id="351" idx="1"/>
          </p:cNvCxnSpPr>
          <p:nvPr/>
        </p:nvCxnSpPr>
        <p:spPr>
          <a:xfrm rot="5400000" flipH="1" flipV="1">
            <a:off x="10538417" y="4817409"/>
            <a:ext cx="774415" cy="4629088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D705870C-D425-434A-914F-AA291B2FE0A2}"/>
              </a:ext>
            </a:extLst>
          </p:cNvPr>
          <p:cNvGrpSpPr/>
          <p:nvPr/>
        </p:nvGrpSpPr>
        <p:grpSpPr>
          <a:xfrm>
            <a:off x="12203730" y="18515822"/>
            <a:ext cx="3252788" cy="593320"/>
            <a:chOff x="5590194" y="13150480"/>
            <a:chExt cx="3252788" cy="593320"/>
          </a:xfrm>
        </p:grpSpPr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1C353607-0883-4F4F-9F17-77310143042C}"/>
                </a:ext>
              </a:extLst>
            </p:cNvPr>
            <p:cNvSpPr/>
            <p:nvPr/>
          </p:nvSpPr>
          <p:spPr>
            <a:xfrm>
              <a:off x="5590194" y="13150480"/>
              <a:ext cx="3252788" cy="5933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3E6A8FD5-B680-4B39-9228-1F6C5CBC570D}"/>
                </a:ext>
              </a:extLst>
            </p:cNvPr>
            <p:cNvSpPr txBox="1"/>
            <p:nvPr/>
          </p:nvSpPr>
          <p:spPr>
            <a:xfrm>
              <a:off x="6617706" y="13150481"/>
              <a:ext cx="11977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</a:rPr>
                <a:t>MeshPart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16A23A59-F4AF-4C1C-B08B-1C044F45FB28}"/>
                </a:ext>
              </a:extLst>
            </p:cNvPr>
            <p:cNvSpPr/>
            <p:nvPr/>
          </p:nvSpPr>
          <p:spPr>
            <a:xfrm>
              <a:off x="5664085" y="13497224"/>
              <a:ext cx="873551" cy="2465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rPr>
                <a:t>mesh</a:t>
              </a:r>
            </a:p>
          </p:txBody>
        </p:sp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CB894613-3A03-40C0-9547-FC4D0B030790}"/>
                </a:ext>
              </a:extLst>
            </p:cNvPr>
            <p:cNvSpPr/>
            <p:nvPr/>
          </p:nvSpPr>
          <p:spPr>
            <a:xfrm>
              <a:off x="6537146" y="13497224"/>
              <a:ext cx="1062841" cy="2465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rPr>
                <a:t>material</a:t>
              </a:r>
            </a:p>
          </p:txBody>
        </p:sp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237C4A2B-8255-4C97-A50B-725A9F4F19ED}"/>
                </a:ext>
              </a:extLst>
            </p:cNvPr>
            <p:cNvSpPr/>
            <p:nvPr/>
          </p:nvSpPr>
          <p:spPr>
            <a:xfrm>
              <a:off x="7600000" y="13497224"/>
              <a:ext cx="1167631" cy="2465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rPr>
                <a:t>transform</a:t>
              </a:r>
            </a:p>
          </p:txBody>
        </p:sp>
      </p:grpSp>
      <p:grpSp>
        <p:nvGrpSpPr>
          <p:cNvPr id="490" name="Group 489">
            <a:extLst>
              <a:ext uri="{FF2B5EF4-FFF2-40B4-BE49-F238E27FC236}">
                <a16:creationId xmlns:a16="http://schemas.microsoft.com/office/drawing/2014/main" id="{5F7717A3-5CB1-4153-9E3D-39D38447D68C}"/>
              </a:ext>
            </a:extLst>
          </p:cNvPr>
          <p:cNvGrpSpPr/>
          <p:nvPr/>
        </p:nvGrpSpPr>
        <p:grpSpPr>
          <a:xfrm>
            <a:off x="8909510" y="14057199"/>
            <a:ext cx="4235837" cy="593320"/>
            <a:chOff x="2030686" y="14920495"/>
            <a:chExt cx="4235837" cy="593320"/>
          </a:xfrm>
        </p:grpSpPr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AAEE9E83-628F-43F8-B6FB-719CAF48AE61}"/>
                </a:ext>
              </a:extLst>
            </p:cNvPr>
            <p:cNvSpPr/>
            <p:nvPr/>
          </p:nvSpPr>
          <p:spPr>
            <a:xfrm>
              <a:off x="2030686" y="14920495"/>
              <a:ext cx="4235837" cy="5933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B2C18DA8-2A20-47CC-84DD-7E6723D39154}"/>
                </a:ext>
              </a:extLst>
            </p:cNvPr>
            <p:cNvSpPr txBox="1"/>
            <p:nvPr/>
          </p:nvSpPr>
          <p:spPr>
            <a:xfrm>
              <a:off x="3802997" y="14920496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Node</a:t>
              </a:r>
            </a:p>
          </p:txBody>
        </p:sp>
        <p:grpSp>
          <p:nvGrpSpPr>
            <p:cNvPr id="489" name="Group 488">
              <a:extLst>
                <a:ext uri="{FF2B5EF4-FFF2-40B4-BE49-F238E27FC236}">
                  <a16:creationId xmlns:a16="http://schemas.microsoft.com/office/drawing/2014/main" id="{6CE1ED72-5B4D-4B41-93C4-A2177753DD9A}"/>
                </a:ext>
              </a:extLst>
            </p:cNvPr>
            <p:cNvGrpSpPr/>
            <p:nvPr/>
          </p:nvGrpSpPr>
          <p:grpSpPr>
            <a:xfrm>
              <a:off x="2090980" y="15267239"/>
              <a:ext cx="4115248" cy="246576"/>
              <a:chOff x="2104578" y="15267239"/>
              <a:chExt cx="4115248" cy="246576"/>
            </a:xfrm>
          </p:grpSpPr>
          <p:sp>
            <p:nvSpPr>
              <p:cNvPr id="367" name="Rectangle 366">
                <a:extLst>
                  <a:ext uri="{FF2B5EF4-FFF2-40B4-BE49-F238E27FC236}">
                    <a16:creationId xmlns:a16="http://schemas.microsoft.com/office/drawing/2014/main" id="{A0D83186-1069-491C-B466-4EF7DC244279}"/>
                  </a:ext>
                </a:extLst>
              </p:cNvPr>
              <p:cNvSpPr/>
              <p:nvPr/>
            </p:nvSpPr>
            <p:spPr>
              <a:xfrm>
                <a:off x="2104578" y="15267239"/>
                <a:ext cx="873551" cy="2465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  <a:latin typeface="Consolas" panose="020B0609020204030204" pitchFamily="49" charset="0"/>
                    <a:ea typeface="Microsoft YaHei" panose="020B0503020204020204" pitchFamily="34" charset="-122"/>
                  </a:rPr>
                  <a:t>name</a:t>
                </a:r>
              </a:p>
            </p:txBody>
          </p:sp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id="{496E021A-8B6B-45DB-9DDF-45BE09BC5A78}"/>
                  </a:ext>
                </a:extLst>
              </p:cNvPr>
              <p:cNvSpPr/>
              <p:nvPr/>
            </p:nvSpPr>
            <p:spPr>
              <a:xfrm>
                <a:off x="2977639" y="15267239"/>
                <a:ext cx="1101253" cy="2465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  <a:latin typeface="Consolas" panose="020B0609020204030204" pitchFamily="49" charset="0"/>
                    <a:ea typeface="Microsoft YaHei" panose="020B0503020204020204" pitchFamily="34" charset="-122"/>
                  </a:rPr>
                  <a:t>transform</a:t>
                </a:r>
              </a:p>
            </p:txBody>
          </p:sp>
          <p:sp>
            <p:nvSpPr>
              <p:cNvPr id="369" name="Rectangle 368">
                <a:extLst>
                  <a:ext uri="{FF2B5EF4-FFF2-40B4-BE49-F238E27FC236}">
                    <a16:creationId xmlns:a16="http://schemas.microsoft.com/office/drawing/2014/main" id="{ACFE4903-F013-4C5B-83E9-D19A319949F1}"/>
                  </a:ext>
                </a:extLst>
              </p:cNvPr>
              <p:cNvSpPr/>
              <p:nvPr/>
            </p:nvSpPr>
            <p:spPr>
              <a:xfrm>
                <a:off x="4078892" y="15267239"/>
                <a:ext cx="1167631" cy="2465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>
                    <a:solidFill>
                      <a:sysClr val="windowText" lastClr="000000"/>
                    </a:solidFill>
                    <a:latin typeface="Consolas" panose="020B0609020204030204" pitchFamily="49" charset="0"/>
                    <a:ea typeface="Microsoft YaHei" panose="020B0503020204020204" pitchFamily="34" charset="-122"/>
                  </a:rPr>
                  <a:t>meshParts</a:t>
                </a:r>
                <a:endParaRPr lang="en-US" sz="140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73" name="Rectangle 372">
                <a:extLst>
                  <a:ext uri="{FF2B5EF4-FFF2-40B4-BE49-F238E27FC236}">
                    <a16:creationId xmlns:a16="http://schemas.microsoft.com/office/drawing/2014/main" id="{990764BE-F013-4AC4-96E8-7E4119461B4A}"/>
                  </a:ext>
                </a:extLst>
              </p:cNvPr>
              <p:cNvSpPr/>
              <p:nvPr/>
            </p:nvSpPr>
            <p:spPr>
              <a:xfrm>
                <a:off x="5246524" y="15267239"/>
                <a:ext cx="973302" cy="2465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  <a:latin typeface="Consolas" panose="020B0609020204030204" pitchFamily="49" charset="0"/>
                    <a:ea typeface="Microsoft YaHei" panose="020B0503020204020204" pitchFamily="34" charset="-122"/>
                  </a:rPr>
                  <a:t>children</a:t>
                </a:r>
              </a:p>
            </p:txBody>
          </p:sp>
        </p:grpSp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646D3E5D-9A77-488B-9857-592736106B18}"/>
              </a:ext>
            </a:extLst>
          </p:cNvPr>
          <p:cNvGrpSpPr/>
          <p:nvPr/>
        </p:nvGrpSpPr>
        <p:grpSpPr>
          <a:xfrm>
            <a:off x="13266126" y="15445367"/>
            <a:ext cx="4235837" cy="593320"/>
            <a:chOff x="2030686" y="14920495"/>
            <a:chExt cx="4235837" cy="593320"/>
          </a:xfrm>
        </p:grpSpPr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E03E4AA7-CBE7-4AF0-9A0B-86D01E0C0487}"/>
                </a:ext>
              </a:extLst>
            </p:cNvPr>
            <p:cNvSpPr/>
            <p:nvPr/>
          </p:nvSpPr>
          <p:spPr>
            <a:xfrm>
              <a:off x="2030686" y="14920495"/>
              <a:ext cx="4235837" cy="5933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1CF8C1F6-C0F8-43E7-86A8-469F7BC61C48}"/>
                </a:ext>
              </a:extLst>
            </p:cNvPr>
            <p:cNvSpPr txBox="1"/>
            <p:nvPr/>
          </p:nvSpPr>
          <p:spPr>
            <a:xfrm>
              <a:off x="3802997" y="14920496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Node</a:t>
              </a:r>
            </a:p>
          </p:txBody>
        </p:sp>
        <p:grpSp>
          <p:nvGrpSpPr>
            <p:cNvPr id="384" name="Group 383">
              <a:extLst>
                <a:ext uri="{FF2B5EF4-FFF2-40B4-BE49-F238E27FC236}">
                  <a16:creationId xmlns:a16="http://schemas.microsoft.com/office/drawing/2014/main" id="{86980F1E-4120-42C0-9E07-15D407A80EA9}"/>
                </a:ext>
              </a:extLst>
            </p:cNvPr>
            <p:cNvGrpSpPr/>
            <p:nvPr/>
          </p:nvGrpSpPr>
          <p:grpSpPr>
            <a:xfrm>
              <a:off x="2090980" y="15267239"/>
              <a:ext cx="4115248" cy="246576"/>
              <a:chOff x="2104578" y="15267239"/>
              <a:chExt cx="4115248" cy="246576"/>
            </a:xfrm>
          </p:grpSpPr>
          <p:sp>
            <p:nvSpPr>
              <p:cNvPr id="385" name="Rectangle 384">
                <a:extLst>
                  <a:ext uri="{FF2B5EF4-FFF2-40B4-BE49-F238E27FC236}">
                    <a16:creationId xmlns:a16="http://schemas.microsoft.com/office/drawing/2014/main" id="{74DAE3F8-AC49-4252-B2E6-92FA68E21C33}"/>
                  </a:ext>
                </a:extLst>
              </p:cNvPr>
              <p:cNvSpPr/>
              <p:nvPr/>
            </p:nvSpPr>
            <p:spPr>
              <a:xfrm>
                <a:off x="2104578" y="15267239"/>
                <a:ext cx="873551" cy="2465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  <a:latin typeface="Consolas" panose="020B0609020204030204" pitchFamily="49" charset="0"/>
                    <a:ea typeface="Microsoft YaHei" panose="020B0503020204020204" pitchFamily="34" charset="-122"/>
                  </a:rPr>
                  <a:t>name</a:t>
                </a:r>
              </a:p>
            </p:txBody>
          </p:sp>
          <p:sp>
            <p:nvSpPr>
              <p:cNvPr id="386" name="Rectangle 385">
                <a:extLst>
                  <a:ext uri="{FF2B5EF4-FFF2-40B4-BE49-F238E27FC236}">
                    <a16:creationId xmlns:a16="http://schemas.microsoft.com/office/drawing/2014/main" id="{0DC502FE-3293-4252-ACB7-C30E76709F02}"/>
                  </a:ext>
                </a:extLst>
              </p:cNvPr>
              <p:cNvSpPr/>
              <p:nvPr/>
            </p:nvSpPr>
            <p:spPr>
              <a:xfrm>
                <a:off x="2977639" y="15267239"/>
                <a:ext cx="1101253" cy="2465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  <a:latin typeface="Consolas" panose="020B0609020204030204" pitchFamily="49" charset="0"/>
                    <a:ea typeface="Microsoft YaHei" panose="020B0503020204020204" pitchFamily="34" charset="-122"/>
                  </a:rPr>
                  <a:t>transform</a:t>
                </a:r>
              </a:p>
            </p:txBody>
          </p:sp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58ED2A20-9EEC-4A6D-89D9-26EF3EB315E2}"/>
                  </a:ext>
                </a:extLst>
              </p:cNvPr>
              <p:cNvSpPr/>
              <p:nvPr/>
            </p:nvSpPr>
            <p:spPr>
              <a:xfrm>
                <a:off x="4078892" y="15267239"/>
                <a:ext cx="1167631" cy="2465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>
                    <a:solidFill>
                      <a:sysClr val="windowText" lastClr="000000"/>
                    </a:solidFill>
                    <a:latin typeface="Consolas" panose="020B0609020204030204" pitchFamily="49" charset="0"/>
                    <a:ea typeface="Microsoft YaHei" panose="020B0503020204020204" pitchFamily="34" charset="-122"/>
                  </a:rPr>
                  <a:t>meshParts</a:t>
                </a:r>
                <a:endParaRPr lang="en-US" sz="140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89" name="Rectangle 388">
                <a:extLst>
                  <a:ext uri="{FF2B5EF4-FFF2-40B4-BE49-F238E27FC236}">
                    <a16:creationId xmlns:a16="http://schemas.microsoft.com/office/drawing/2014/main" id="{4C5B9CE4-6637-4D31-8293-CF8FAB16F408}"/>
                  </a:ext>
                </a:extLst>
              </p:cNvPr>
              <p:cNvSpPr/>
              <p:nvPr/>
            </p:nvSpPr>
            <p:spPr>
              <a:xfrm>
                <a:off x="5246524" y="15267239"/>
                <a:ext cx="973302" cy="2465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  <a:latin typeface="Consolas" panose="020B0609020204030204" pitchFamily="49" charset="0"/>
                    <a:ea typeface="Microsoft YaHei" panose="020B0503020204020204" pitchFamily="34" charset="-122"/>
                  </a:rPr>
                  <a:t>children</a:t>
                </a:r>
              </a:p>
            </p:txBody>
          </p:sp>
        </p:grpSp>
      </p:grpSp>
      <p:cxnSp>
        <p:nvCxnSpPr>
          <p:cNvPr id="493" name="Connector: Elbow 492">
            <a:extLst>
              <a:ext uri="{FF2B5EF4-FFF2-40B4-BE49-F238E27FC236}">
                <a16:creationId xmlns:a16="http://schemas.microsoft.com/office/drawing/2014/main" id="{CDD15134-05DB-43AA-B66A-78BFFB5EE4A1}"/>
              </a:ext>
            </a:extLst>
          </p:cNvPr>
          <p:cNvCxnSpPr>
            <a:cxnSpLocks/>
            <a:stCxn id="373" idx="2"/>
            <a:endCxn id="382" idx="1"/>
          </p:cNvCxnSpPr>
          <p:nvPr/>
        </p:nvCxnSpPr>
        <p:spPr>
          <a:xfrm rot="16200000" flipH="1">
            <a:off x="12386509" y="14862410"/>
            <a:ext cx="1091508" cy="667725"/>
          </a:xfrm>
          <a:prstGeom prst="bentConnector2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7379F44D-2E31-4D73-BBE2-9B301A631A49}"/>
              </a:ext>
            </a:extLst>
          </p:cNvPr>
          <p:cNvGrpSpPr/>
          <p:nvPr/>
        </p:nvGrpSpPr>
        <p:grpSpPr>
          <a:xfrm>
            <a:off x="13266126" y="16763432"/>
            <a:ext cx="4235837" cy="593320"/>
            <a:chOff x="2030686" y="14920495"/>
            <a:chExt cx="4235837" cy="593320"/>
          </a:xfrm>
        </p:grpSpPr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id="{80A6ED21-C82D-4A4C-B016-5CD168EF2A9B}"/>
                </a:ext>
              </a:extLst>
            </p:cNvPr>
            <p:cNvSpPr/>
            <p:nvPr/>
          </p:nvSpPr>
          <p:spPr>
            <a:xfrm>
              <a:off x="2030686" y="14920495"/>
              <a:ext cx="4235837" cy="5933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140FD449-8131-48BC-8863-F861A85355CF}"/>
                </a:ext>
              </a:extLst>
            </p:cNvPr>
            <p:cNvSpPr txBox="1"/>
            <p:nvPr/>
          </p:nvSpPr>
          <p:spPr>
            <a:xfrm>
              <a:off x="3802997" y="14920496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Node</a:t>
              </a:r>
            </a:p>
          </p:txBody>
        </p:sp>
        <p:grpSp>
          <p:nvGrpSpPr>
            <p:cNvPr id="395" name="Group 394">
              <a:extLst>
                <a:ext uri="{FF2B5EF4-FFF2-40B4-BE49-F238E27FC236}">
                  <a16:creationId xmlns:a16="http://schemas.microsoft.com/office/drawing/2014/main" id="{A5ABDB54-426B-4E77-AF27-360AC02CB0ED}"/>
                </a:ext>
              </a:extLst>
            </p:cNvPr>
            <p:cNvGrpSpPr/>
            <p:nvPr/>
          </p:nvGrpSpPr>
          <p:grpSpPr>
            <a:xfrm>
              <a:off x="2090980" y="15267239"/>
              <a:ext cx="4115248" cy="246576"/>
              <a:chOff x="2104578" y="15267239"/>
              <a:chExt cx="4115248" cy="246576"/>
            </a:xfrm>
          </p:grpSpPr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D8FFC43A-7CEB-4693-8D4F-327BCCB50213}"/>
                  </a:ext>
                </a:extLst>
              </p:cNvPr>
              <p:cNvSpPr/>
              <p:nvPr/>
            </p:nvSpPr>
            <p:spPr>
              <a:xfrm>
                <a:off x="2104578" y="15267239"/>
                <a:ext cx="873551" cy="2465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  <a:latin typeface="Consolas" panose="020B0609020204030204" pitchFamily="49" charset="0"/>
                    <a:ea typeface="Microsoft YaHei" panose="020B0503020204020204" pitchFamily="34" charset="-122"/>
                  </a:rPr>
                  <a:t>name</a:t>
                </a:r>
              </a:p>
            </p:txBody>
          </p:sp>
          <p:sp>
            <p:nvSpPr>
              <p:cNvPr id="397" name="Rectangle 396">
                <a:extLst>
                  <a:ext uri="{FF2B5EF4-FFF2-40B4-BE49-F238E27FC236}">
                    <a16:creationId xmlns:a16="http://schemas.microsoft.com/office/drawing/2014/main" id="{1EF65450-3497-4638-8FF3-2EAAAE3039B9}"/>
                  </a:ext>
                </a:extLst>
              </p:cNvPr>
              <p:cNvSpPr/>
              <p:nvPr/>
            </p:nvSpPr>
            <p:spPr>
              <a:xfrm>
                <a:off x="2977639" y="15267239"/>
                <a:ext cx="1101253" cy="2465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  <a:latin typeface="Consolas" panose="020B0609020204030204" pitchFamily="49" charset="0"/>
                    <a:ea typeface="Microsoft YaHei" panose="020B0503020204020204" pitchFamily="34" charset="-122"/>
                  </a:rPr>
                  <a:t>transform</a:t>
                </a:r>
              </a:p>
            </p:txBody>
          </p:sp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612FD2FA-7771-455E-8E95-1DD6987981A9}"/>
                  </a:ext>
                </a:extLst>
              </p:cNvPr>
              <p:cNvSpPr/>
              <p:nvPr/>
            </p:nvSpPr>
            <p:spPr>
              <a:xfrm>
                <a:off x="4078892" y="15267239"/>
                <a:ext cx="1167631" cy="2465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>
                    <a:solidFill>
                      <a:sysClr val="windowText" lastClr="000000"/>
                    </a:solidFill>
                    <a:latin typeface="Consolas" panose="020B0609020204030204" pitchFamily="49" charset="0"/>
                    <a:ea typeface="Microsoft YaHei" panose="020B0503020204020204" pitchFamily="34" charset="-122"/>
                  </a:rPr>
                  <a:t>meshParts</a:t>
                </a:r>
                <a:endParaRPr lang="en-US" sz="140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21FE9554-B628-4F6C-8BD2-4BEE7932FCC7}"/>
                  </a:ext>
                </a:extLst>
              </p:cNvPr>
              <p:cNvSpPr/>
              <p:nvPr/>
            </p:nvSpPr>
            <p:spPr>
              <a:xfrm>
                <a:off x="5246524" y="15267239"/>
                <a:ext cx="973302" cy="2465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  <a:latin typeface="Consolas" panose="020B0609020204030204" pitchFamily="49" charset="0"/>
                    <a:ea typeface="Microsoft YaHei" panose="020B0503020204020204" pitchFamily="34" charset="-122"/>
                  </a:rPr>
                  <a:t>children</a:t>
                </a:r>
              </a:p>
            </p:txBody>
          </p:sp>
        </p:grpSp>
      </p:grpSp>
      <p:cxnSp>
        <p:nvCxnSpPr>
          <p:cNvPr id="400" name="Connector: Elbow 399">
            <a:extLst>
              <a:ext uri="{FF2B5EF4-FFF2-40B4-BE49-F238E27FC236}">
                <a16:creationId xmlns:a16="http://schemas.microsoft.com/office/drawing/2014/main" id="{BF626DC5-315E-4057-B620-639AF2CD957B}"/>
              </a:ext>
            </a:extLst>
          </p:cNvPr>
          <p:cNvCxnSpPr>
            <a:cxnSpLocks/>
            <a:stCxn id="373" idx="2"/>
            <a:endCxn id="393" idx="1"/>
          </p:cNvCxnSpPr>
          <p:nvPr/>
        </p:nvCxnSpPr>
        <p:spPr>
          <a:xfrm rot="16200000" flipH="1">
            <a:off x="11727477" y="15521442"/>
            <a:ext cx="2409573" cy="667725"/>
          </a:xfrm>
          <a:prstGeom prst="bentConnector2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Connector: Elbow 402">
            <a:extLst>
              <a:ext uri="{FF2B5EF4-FFF2-40B4-BE49-F238E27FC236}">
                <a16:creationId xmlns:a16="http://schemas.microsoft.com/office/drawing/2014/main" id="{0C32C4B0-0473-4327-90D8-9EB51901FA7B}"/>
              </a:ext>
            </a:extLst>
          </p:cNvPr>
          <p:cNvCxnSpPr>
            <a:cxnSpLocks/>
            <a:stCxn id="369" idx="2"/>
            <a:endCxn id="488" idx="1"/>
          </p:cNvCxnSpPr>
          <p:nvPr/>
        </p:nvCxnSpPr>
        <p:spPr>
          <a:xfrm rot="16200000" flipH="1">
            <a:off x="9784851" y="16393602"/>
            <a:ext cx="4161963" cy="675796"/>
          </a:xfrm>
          <a:prstGeom prst="bentConnector2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TextBox 405">
            <a:extLst>
              <a:ext uri="{FF2B5EF4-FFF2-40B4-BE49-F238E27FC236}">
                <a16:creationId xmlns:a16="http://schemas.microsoft.com/office/drawing/2014/main" id="{2D6AEF4A-7F49-4040-991A-0DE366B9778D}"/>
              </a:ext>
            </a:extLst>
          </p:cNvPr>
          <p:cNvSpPr txBox="1"/>
          <p:nvPr/>
        </p:nvSpPr>
        <p:spPr>
          <a:xfrm>
            <a:off x="15127957" y="16297483"/>
            <a:ext cx="461665" cy="251031"/>
          </a:xfrm>
          <a:prstGeom prst="rect">
            <a:avLst/>
          </a:prstGeom>
          <a:noFill/>
          <a:ln>
            <a:noFill/>
          </a:ln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C90ED77A-1420-4902-A2C9-D32723EDA29A}"/>
              </a:ext>
            </a:extLst>
          </p:cNvPr>
          <p:cNvGrpSpPr/>
          <p:nvPr/>
        </p:nvGrpSpPr>
        <p:grpSpPr>
          <a:xfrm>
            <a:off x="12203729" y="19830306"/>
            <a:ext cx="3252788" cy="593320"/>
            <a:chOff x="5590194" y="13150480"/>
            <a:chExt cx="3252788" cy="593320"/>
          </a:xfrm>
        </p:grpSpPr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C2284FE9-47D7-4BEA-88D6-F848191AA0D5}"/>
                </a:ext>
              </a:extLst>
            </p:cNvPr>
            <p:cNvSpPr/>
            <p:nvPr/>
          </p:nvSpPr>
          <p:spPr>
            <a:xfrm>
              <a:off x="5590194" y="13150480"/>
              <a:ext cx="3252788" cy="5933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2" name="TextBox 431">
              <a:extLst>
                <a:ext uri="{FF2B5EF4-FFF2-40B4-BE49-F238E27FC236}">
                  <a16:creationId xmlns:a16="http://schemas.microsoft.com/office/drawing/2014/main" id="{D5607E3C-BB6C-4E78-96B6-C49CEA162624}"/>
                </a:ext>
              </a:extLst>
            </p:cNvPr>
            <p:cNvSpPr txBox="1"/>
            <p:nvPr/>
          </p:nvSpPr>
          <p:spPr>
            <a:xfrm>
              <a:off x="6617706" y="13150481"/>
              <a:ext cx="11977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</a:rPr>
                <a:t>MeshPart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E389D16E-EECF-4462-BDC9-F68FA7FE37C7}"/>
                </a:ext>
              </a:extLst>
            </p:cNvPr>
            <p:cNvSpPr/>
            <p:nvPr/>
          </p:nvSpPr>
          <p:spPr>
            <a:xfrm>
              <a:off x="5664085" y="13497224"/>
              <a:ext cx="873551" cy="2465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rPr>
                <a:t>mesh</a:t>
              </a:r>
            </a:p>
          </p:txBody>
        </p:sp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DF999E45-A1F6-401D-BF07-7B296B82C8DB}"/>
                </a:ext>
              </a:extLst>
            </p:cNvPr>
            <p:cNvSpPr/>
            <p:nvPr/>
          </p:nvSpPr>
          <p:spPr>
            <a:xfrm>
              <a:off x="6537146" y="13497224"/>
              <a:ext cx="1062841" cy="2465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rPr>
                <a:t>material</a:t>
              </a:r>
            </a:p>
          </p:txBody>
        </p:sp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ED0402FD-55DB-4E27-B40F-0DDE478BB014}"/>
                </a:ext>
              </a:extLst>
            </p:cNvPr>
            <p:cNvSpPr/>
            <p:nvPr/>
          </p:nvSpPr>
          <p:spPr>
            <a:xfrm>
              <a:off x="7600000" y="13497224"/>
              <a:ext cx="1167631" cy="2465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rPr>
                <a:t>transform</a:t>
              </a:r>
            </a:p>
          </p:txBody>
        </p:sp>
      </p:grpSp>
      <p:cxnSp>
        <p:nvCxnSpPr>
          <p:cNvPr id="510" name="Connector: Elbow 509">
            <a:extLst>
              <a:ext uri="{FF2B5EF4-FFF2-40B4-BE49-F238E27FC236}">
                <a16:creationId xmlns:a16="http://schemas.microsoft.com/office/drawing/2014/main" id="{894DA3F1-7131-41EA-99C6-B55675D03DC1}"/>
              </a:ext>
            </a:extLst>
          </p:cNvPr>
          <p:cNvCxnSpPr>
            <a:cxnSpLocks/>
            <a:stCxn id="369" idx="2"/>
            <a:endCxn id="408" idx="1"/>
          </p:cNvCxnSpPr>
          <p:nvPr/>
        </p:nvCxnSpPr>
        <p:spPr>
          <a:xfrm rot="16200000" flipH="1">
            <a:off x="9127608" y="17050844"/>
            <a:ext cx="5476447" cy="675795"/>
          </a:xfrm>
          <a:prstGeom prst="bentConnector2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" name="TextBox 512">
            <a:extLst>
              <a:ext uri="{FF2B5EF4-FFF2-40B4-BE49-F238E27FC236}">
                <a16:creationId xmlns:a16="http://schemas.microsoft.com/office/drawing/2014/main" id="{2B650F7D-F489-4AD9-9048-49AF4D8F3EBA}"/>
              </a:ext>
            </a:extLst>
          </p:cNvPr>
          <p:cNvSpPr txBox="1"/>
          <p:nvPr/>
        </p:nvSpPr>
        <p:spPr>
          <a:xfrm>
            <a:off x="13642832" y="19405231"/>
            <a:ext cx="461665" cy="251031"/>
          </a:xfrm>
          <a:prstGeom prst="rect">
            <a:avLst/>
          </a:prstGeom>
          <a:noFill/>
          <a:ln>
            <a:noFill/>
          </a:ln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521" name="Connector: Elbow 520">
            <a:extLst>
              <a:ext uri="{FF2B5EF4-FFF2-40B4-BE49-F238E27FC236}">
                <a16:creationId xmlns:a16="http://schemas.microsoft.com/office/drawing/2014/main" id="{A4513CC0-809C-4049-BA03-AAA927714494}"/>
              </a:ext>
            </a:extLst>
          </p:cNvPr>
          <p:cNvCxnSpPr>
            <a:cxnSpLocks/>
            <a:stCxn id="368" idx="2"/>
            <a:endCxn id="359" idx="2"/>
          </p:cNvCxnSpPr>
          <p:nvPr/>
        </p:nvCxnSpPr>
        <p:spPr>
          <a:xfrm rot="16200000" flipH="1">
            <a:off x="10366111" y="14677900"/>
            <a:ext cx="4458623" cy="4403860"/>
          </a:xfrm>
          <a:prstGeom prst="bentConnector3">
            <a:avLst>
              <a:gd name="adj1" fmla="val 105127"/>
            </a:avLst>
          </a:prstGeom>
          <a:ln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Connector: Elbow 522">
            <a:extLst>
              <a:ext uri="{FF2B5EF4-FFF2-40B4-BE49-F238E27FC236}">
                <a16:creationId xmlns:a16="http://schemas.microsoft.com/office/drawing/2014/main" id="{DF714BFF-E9A3-4807-AF7D-C0216C971FA9}"/>
              </a:ext>
            </a:extLst>
          </p:cNvPr>
          <p:cNvCxnSpPr>
            <a:cxnSpLocks/>
            <a:stCxn id="368" idx="2"/>
            <a:endCxn id="435" idx="2"/>
          </p:cNvCxnSpPr>
          <p:nvPr/>
        </p:nvCxnSpPr>
        <p:spPr>
          <a:xfrm rot="16200000" flipH="1">
            <a:off x="9708868" y="15335142"/>
            <a:ext cx="5773107" cy="4403859"/>
          </a:xfrm>
          <a:prstGeom prst="bentConnector3">
            <a:avLst>
              <a:gd name="adj1" fmla="val 103960"/>
            </a:avLst>
          </a:prstGeom>
          <a:ln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Connector: Elbow 523">
            <a:extLst>
              <a:ext uri="{FF2B5EF4-FFF2-40B4-BE49-F238E27FC236}">
                <a16:creationId xmlns:a16="http://schemas.microsoft.com/office/drawing/2014/main" id="{2B653283-0CF3-42B5-AE05-D098E8483005}"/>
              </a:ext>
            </a:extLst>
          </p:cNvPr>
          <p:cNvCxnSpPr>
            <a:cxnSpLocks/>
            <a:stCxn id="368" idx="2"/>
            <a:endCxn id="386" idx="2"/>
          </p:cNvCxnSpPr>
          <p:nvPr/>
        </p:nvCxnSpPr>
        <p:spPr>
          <a:xfrm rot="16200000" flipH="1">
            <a:off x="11877716" y="13166295"/>
            <a:ext cx="1388168" cy="4356616"/>
          </a:xfrm>
          <a:prstGeom prst="bentConnector3">
            <a:avLst>
              <a:gd name="adj1" fmla="val 116468"/>
            </a:avLst>
          </a:prstGeom>
          <a:ln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Connector: Elbow 524">
            <a:extLst>
              <a:ext uri="{FF2B5EF4-FFF2-40B4-BE49-F238E27FC236}">
                <a16:creationId xmlns:a16="http://schemas.microsoft.com/office/drawing/2014/main" id="{380129F4-5C70-4F6B-B498-100074D61CA6}"/>
              </a:ext>
            </a:extLst>
          </p:cNvPr>
          <p:cNvCxnSpPr>
            <a:cxnSpLocks/>
            <a:stCxn id="368" idx="2"/>
            <a:endCxn id="397" idx="2"/>
          </p:cNvCxnSpPr>
          <p:nvPr/>
        </p:nvCxnSpPr>
        <p:spPr>
          <a:xfrm rot="16200000" flipH="1">
            <a:off x="11218684" y="13825327"/>
            <a:ext cx="2706233" cy="4356616"/>
          </a:xfrm>
          <a:prstGeom prst="bentConnector3">
            <a:avLst>
              <a:gd name="adj1" fmla="val 108447"/>
            </a:avLst>
          </a:prstGeom>
          <a:ln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09A5DEE-6E18-474F-8D35-A2F33670DAD1}"/>
              </a:ext>
            </a:extLst>
          </p:cNvPr>
          <p:cNvGrpSpPr/>
          <p:nvPr/>
        </p:nvGrpSpPr>
        <p:grpSpPr>
          <a:xfrm>
            <a:off x="3105106" y="13054475"/>
            <a:ext cx="1311109" cy="593319"/>
            <a:chOff x="967575" y="12258872"/>
            <a:chExt cx="1311109" cy="593319"/>
          </a:xfrm>
        </p:grpSpPr>
        <p:sp>
          <p:nvSpPr>
            <p:cNvPr id="527" name="Rectangle 526">
              <a:extLst>
                <a:ext uri="{FF2B5EF4-FFF2-40B4-BE49-F238E27FC236}">
                  <a16:creationId xmlns:a16="http://schemas.microsoft.com/office/drawing/2014/main" id="{E03E1F8D-DB02-4ED7-9746-8CC3F3CAB4C9}"/>
                </a:ext>
              </a:extLst>
            </p:cNvPr>
            <p:cNvSpPr/>
            <p:nvPr/>
          </p:nvSpPr>
          <p:spPr>
            <a:xfrm>
              <a:off x="967575" y="12258872"/>
              <a:ext cx="1311109" cy="5933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8" name="TextBox 527">
              <a:extLst>
                <a:ext uri="{FF2B5EF4-FFF2-40B4-BE49-F238E27FC236}">
                  <a16:creationId xmlns:a16="http://schemas.microsoft.com/office/drawing/2014/main" id="{A7947D20-8E15-4FE7-9791-E1B828789BA7}"/>
                </a:ext>
              </a:extLst>
            </p:cNvPr>
            <p:cNvSpPr txBox="1"/>
            <p:nvPr/>
          </p:nvSpPr>
          <p:spPr>
            <a:xfrm>
              <a:off x="1214203" y="12265149"/>
              <a:ext cx="8178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Model</a:t>
              </a:r>
            </a:p>
          </p:txBody>
        </p:sp>
        <p:sp>
          <p:nvSpPr>
            <p:cNvPr id="576" name="Rectangle 575">
              <a:extLst>
                <a:ext uri="{FF2B5EF4-FFF2-40B4-BE49-F238E27FC236}">
                  <a16:creationId xmlns:a16="http://schemas.microsoft.com/office/drawing/2014/main" id="{9DA2627C-FDD8-44DF-BDE7-0DB5D5FEFC03}"/>
                </a:ext>
              </a:extLst>
            </p:cNvPr>
            <p:cNvSpPr/>
            <p:nvPr/>
          </p:nvSpPr>
          <p:spPr>
            <a:xfrm>
              <a:off x="1136478" y="12605615"/>
              <a:ext cx="973302" cy="2465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rPr>
                <a:t>nodes</a:t>
              </a:r>
            </a:p>
          </p:txBody>
        </p:sp>
      </p:grpSp>
      <p:sp>
        <p:nvSpPr>
          <p:cNvPr id="577" name="Rectangle 576">
            <a:extLst>
              <a:ext uri="{FF2B5EF4-FFF2-40B4-BE49-F238E27FC236}">
                <a16:creationId xmlns:a16="http://schemas.microsoft.com/office/drawing/2014/main" id="{77ECD9DE-9567-49E1-A34B-3218F6F14468}"/>
              </a:ext>
            </a:extLst>
          </p:cNvPr>
          <p:cNvSpPr/>
          <p:nvPr/>
        </p:nvSpPr>
        <p:spPr>
          <a:xfrm>
            <a:off x="5508780" y="13054475"/>
            <a:ext cx="2297810" cy="5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2" name="TextBox 581">
            <a:extLst>
              <a:ext uri="{FF2B5EF4-FFF2-40B4-BE49-F238E27FC236}">
                <a16:creationId xmlns:a16="http://schemas.microsoft.com/office/drawing/2014/main" id="{9477458D-9C10-49AB-8EAC-D9CE0540C99F}"/>
              </a:ext>
            </a:extLst>
          </p:cNvPr>
          <p:cNvSpPr txBox="1"/>
          <p:nvPr/>
        </p:nvSpPr>
        <p:spPr>
          <a:xfrm>
            <a:off x="5742210" y="13060752"/>
            <a:ext cx="18309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ModelInstance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584" name="Connector: Elbow 583">
            <a:extLst>
              <a:ext uri="{FF2B5EF4-FFF2-40B4-BE49-F238E27FC236}">
                <a16:creationId xmlns:a16="http://schemas.microsoft.com/office/drawing/2014/main" id="{9AC95D1D-D20B-4D5A-9B20-38FB76C83D61}"/>
              </a:ext>
            </a:extLst>
          </p:cNvPr>
          <p:cNvCxnSpPr>
            <a:cxnSpLocks/>
            <a:stCxn id="576" idx="2"/>
            <a:endCxn id="365" idx="1"/>
          </p:cNvCxnSpPr>
          <p:nvPr/>
        </p:nvCxnSpPr>
        <p:spPr>
          <a:xfrm rot="16200000" flipH="1">
            <a:off x="5982053" y="11426401"/>
            <a:ext cx="706065" cy="5148850"/>
          </a:xfrm>
          <a:prstGeom prst="bentConnector2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Connector: Elbow 584">
            <a:extLst>
              <a:ext uri="{FF2B5EF4-FFF2-40B4-BE49-F238E27FC236}">
                <a16:creationId xmlns:a16="http://schemas.microsoft.com/office/drawing/2014/main" id="{CF37A2C1-23AF-4B81-AA3F-1E4F512EBBAA}"/>
              </a:ext>
            </a:extLst>
          </p:cNvPr>
          <p:cNvCxnSpPr>
            <a:cxnSpLocks/>
            <a:stCxn id="583" idx="2"/>
            <a:endCxn id="365" idx="1"/>
          </p:cNvCxnSpPr>
          <p:nvPr/>
        </p:nvCxnSpPr>
        <p:spPr>
          <a:xfrm rot="16200000" flipH="1">
            <a:off x="7704424" y="13148773"/>
            <a:ext cx="707328" cy="1702844"/>
          </a:xfrm>
          <a:prstGeom prst="bentConnector2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Connector: Elbow 585">
            <a:extLst>
              <a:ext uri="{FF2B5EF4-FFF2-40B4-BE49-F238E27FC236}">
                <a16:creationId xmlns:a16="http://schemas.microsoft.com/office/drawing/2014/main" id="{F1435170-330F-4655-98E7-6E803D7297F5}"/>
              </a:ext>
            </a:extLst>
          </p:cNvPr>
          <p:cNvCxnSpPr>
            <a:cxnSpLocks/>
            <a:stCxn id="527" idx="3"/>
            <a:endCxn id="577" idx="1"/>
          </p:cNvCxnSpPr>
          <p:nvPr/>
        </p:nvCxnSpPr>
        <p:spPr>
          <a:xfrm>
            <a:off x="4416215" y="13351135"/>
            <a:ext cx="1092565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5404D66-00DA-43E2-B93E-9BC5318439E3}"/>
              </a:ext>
            </a:extLst>
          </p:cNvPr>
          <p:cNvGrpSpPr/>
          <p:nvPr/>
        </p:nvGrpSpPr>
        <p:grpSpPr>
          <a:xfrm>
            <a:off x="5622054" y="13399955"/>
            <a:ext cx="2071263" cy="246576"/>
            <a:chOff x="3739127" y="12604352"/>
            <a:chExt cx="2071263" cy="246576"/>
          </a:xfrm>
        </p:grpSpPr>
        <p:sp>
          <p:nvSpPr>
            <p:cNvPr id="583" name="Rectangle 582">
              <a:extLst>
                <a:ext uri="{FF2B5EF4-FFF2-40B4-BE49-F238E27FC236}">
                  <a16:creationId xmlns:a16="http://schemas.microsoft.com/office/drawing/2014/main" id="{34C1A358-CD12-4AB1-AE6C-8965F9C1EEBD}"/>
                </a:ext>
              </a:extLst>
            </p:cNvPr>
            <p:cNvSpPr/>
            <p:nvPr/>
          </p:nvSpPr>
          <p:spPr>
            <a:xfrm>
              <a:off x="4837088" y="12604352"/>
              <a:ext cx="973302" cy="2465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rPr>
                <a:t>nodes</a:t>
              </a:r>
            </a:p>
          </p:txBody>
        </p:sp>
        <p:sp>
          <p:nvSpPr>
            <p:cNvPr id="587" name="Rectangle 586">
              <a:extLst>
                <a:ext uri="{FF2B5EF4-FFF2-40B4-BE49-F238E27FC236}">
                  <a16:creationId xmlns:a16="http://schemas.microsoft.com/office/drawing/2014/main" id="{A7A65967-8A1F-432C-8587-F5464C6287A0}"/>
                </a:ext>
              </a:extLst>
            </p:cNvPr>
            <p:cNvSpPr/>
            <p:nvPr/>
          </p:nvSpPr>
          <p:spPr>
            <a:xfrm>
              <a:off x="3739127" y="12604352"/>
              <a:ext cx="1101253" cy="2465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Microsoft YaHei" panose="020B0503020204020204" pitchFamily="34" charset="-122"/>
                </a:rPr>
                <a:t>transform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5B2B64D5-1F76-460D-AE10-B13108EA51B3}"/>
              </a:ext>
            </a:extLst>
          </p:cNvPr>
          <p:cNvSpPr txBox="1"/>
          <p:nvPr/>
        </p:nvSpPr>
        <p:spPr>
          <a:xfrm>
            <a:off x="-664557" y="10863234"/>
            <a:ext cx="1709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nsolas" panose="020B0609020204030204" pitchFamily="49" charset="0"/>
              </a:rPr>
              <a:t>Dev</a:t>
            </a:r>
          </a:p>
        </p:txBody>
      </p:sp>
      <p:sp>
        <p:nvSpPr>
          <p:cNvPr id="589" name="TextBox 588">
            <a:extLst>
              <a:ext uri="{FF2B5EF4-FFF2-40B4-BE49-F238E27FC236}">
                <a16:creationId xmlns:a16="http://schemas.microsoft.com/office/drawing/2014/main" id="{22F81F20-19DD-4C1B-A4DA-845C1C7F64CE}"/>
              </a:ext>
            </a:extLst>
          </p:cNvPr>
          <p:cNvSpPr txBox="1"/>
          <p:nvPr/>
        </p:nvSpPr>
        <p:spPr>
          <a:xfrm>
            <a:off x="-918633" y="12671652"/>
            <a:ext cx="22172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nsolas" panose="020B0609020204030204" pitchFamily="49" charset="0"/>
              </a:rPr>
              <a:t>Host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3754697F-4156-4A9B-A4C5-9CFC08862C82}"/>
              </a:ext>
            </a:extLst>
          </p:cNvPr>
          <p:cNvSpPr txBox="1"/>
          <p:nvPr/>
        </p:nvSpPr>
        <p:spPr>
          <a:xfrm>
            <a:off x="12670031" y="2748521"/>
            <a:ext cx="11977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ea typeface="PragmataPro Mono" panose="02000509030000020004" pitchFamily="49" charset="0"/>
                <a:cs typeface="PragmataPro Mono" panose="02000509030000020004" pitchFamily="49" charset="0"/>
              </a:rPr>
              <a:t>textures</a:t>
            </a:r>
          </a:p>
        </p:txBody>
      </p: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CBE3D3A2-C828-48E4-9BF2-33AC785F4D65}"/>
              </a:ext>
            </a:extLst>
          </p:cNvPr>
          <p:cNvGrpSpPr/>
          <p:nvPr/>
        </p:nvGrpSpPr>
        <p:grpSpPr>
          <a:xfrm>
            <a:off x="14710168" y="2442751"/>
            <a:ext cx="940481" cy="784678"/>
            <a:chOff x="10706867" y="10421220"/>
            <a:chExt cx="940481" cy="784678"/>
          </a:xfrm>
        </p:grpSpPr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79A41D6D-FCB2-4782-93AD-31075C963C4A}"/>
                </a:ext>
              </a:extLst>
            </p:cNvPr>
            <p:cNvSpPr/>
            <p:nvPr/>
          </p:nvSpPr>
          <p:spPr>
            <a:xfrm>
              <a:off x="10706867" y="10478063"/>
              <a:ext cx="940481" cy="7278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id="{D8964C39-DAC7-4C17-81DC-FD384C82EB26}"/>
                </a:ext>
              </a:extLst>
            </p:cNvPr>
            <p:cNvSpPr txBox="1"/>
            <p:nvPr/>
          </p:nvSpPr>
          <p:spPr>
            <a:xfrm>
              <a:off x="11021456" y="10421220"/>
              <a:ext cx="3113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1</a:t>
              </a:r>
            </a:p>
          </p:txBody>
        </p:sp>
      </p:grpSp>
      <p:cxnSp>
        <p:nvCxnSpPr>
          <p:cNvPr id="362" name="Straight Arrow Connector 322">
            <a:extLst>
              <a:ext uri="{FF2B5EF4-FFF2-40B4-BE49-F238E27FC236}">
                <a16:creationId xmlns:a16="http://schemas.microsoft.com/office/drawing/2014/main" id="{363DEB7C-84DF-40DC-8ACA-D858F6C4F0EA}"/>
              </a:ext>
            </a:extLst>
          </p:cNvPr>
          <p:cNvCxnSpPr>
            <a:cxnSpLocks/>
            <a:stCxn id="470" idx="0"/>
            <a:endCxn id="360" idx="2"/>
          </p:cNvCxnSpPr>
          <p:nvPr/>
        </p:nvCxnSpPr>
        <p:spPr>
          <a:xfrm rot="5400000" flipH="1" flipV="1">
            <a:off x="14294293" y="3533618"/>
            <a:ext cx="1192304" cy="57992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A7E0A2EB-2D15-4A24-852C-AFE709B3B8AC}"/>
              </a:ext>
            </a:extLst>
          </p:cNvPr>
          <p:cNvGrpSpPr/>
          <p:nvPr/>
        </p:nvGrpSpPr>
        <p:grpSpPr>
          <a:xfrm>
            <a:off x="16009050" y="2442751"/>
            <a:ext cx="940481" cy="784678"/>
            <a:chOff x="10706867" y="10421220"/>
            <a:chExt cx="940481" cy="784678"/>
          </a:xfrm>
        </p:grpSpPr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E798D3B1-2B49-4AA1-8285-022894A3085F}"/>
                </a:ext>
              </a:extLst>
            </p:cNvPr>
            <p:cNvSpPr/>
            <p:nvPr/>
          </p:nvSpPr>
          <p:spPr>
            <a:xfrm>
              <a:off x="10706867" y="10478063"/>
              <a:ext cx="940481" cy="7278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C9DE46DB-733F-42DF-A31C-BE2716877480}"/>
                </a:ext>
              </a:extLst>
            </p:cNvPr>
            <p:cNvSpPr txBox="1"/>
            <p:nvPr/>
          </p:nvSpPr>
          <p:spPr>
            <a:xfrm>
              <a:off x="11021456" y="10421220"/>
              <a:ext cx="3113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2</a:t>
              </a:r>
            </a:p>
          </p:txBody>
        </p:sp>
      </p:grp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E42C6E65-95A1-4242-A8AD-EF0D2C18C91D}"/>
              </a:ext>
            </a:extLst>
          </p:cNvPr>
          <p:cNvGrpSpPr/>
          <p:nvPr/>
        </p:nvGrpSpPr>
        <p:grpSpPr>
          <a:xfrm>
            <a:off x="17307932" y="2442751"/>
            <a:ext cx="940481" cy="784678"/>
            <a:chOff x="10706867" y="10421220"/>
            <a:chExt cx="940481" cy="784678"/>
          </a:xfrm>
        </p:grpSpPr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F0B3DE4A-AAB4-4116-8E27-178AABFCD2AC}"/>
                </a:ext>
              </a:extLst>
            </p:cNvPr>
            <p:cNvSpPr/>
            <p:nvPr/>
          </p:nvSpPr>
          <p:spPr>
            <a:xfrm>
              <a:off x="10706867" y="10478063"/>
              <a:ext cx="940481" cy="7278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05DF93A5-5747-4DEF-94A8-3F5E4B91E340}"/>
                </a:ext>
              </a:extLst>
            </p:cNvPr>
            <p:cNvSpPr txBox="1"/>
            <p:nvPr/>
          </p:nvSpPr>
          <p:spPr>
            <a:xfrm>
              <a:off x="11021456" y="10421220"/>
              <a:ext cx="3113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3</a:t>
              </a:r>
            </a:p>
          </p:txBody>
        </p:sp>
      </p:grp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58475902-1F43-45D4-94EE-70F08366448D}"/>
              </a:ext>
            </a:extLst>
          </p:cNvPr>
          <p:cNvGrpSpPr/>
          <p:nvPr/>
        </p:nvGrpSpPr>
        <p:grpSpPr>
          <a:xfrm>
            <a:off x="18606814" y="2442751"/>
            <a:ext cx="940481" cy="784678"/>
            <a:chOff x="10706867" y="10421220"/>
            <a:chExt cx="940481" cy="784678"/>
          </a:xfrm>
        </p:grpSpPr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2D19CD97-1BB1-498C-94C5-260D809D46E9}"/>
                </a:ext>
              </a:extLst>
            </p:cNvPr>
            <p:cNvSpPr/>
            <p:nvPr/>
          </p:nvSpPr>
          <p:spPr>
            <a:xfrm>
              <a:off x="10706867" y="10478063"/>
              <a:ext cx="940481" cy="7278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ABE9AF58-E0DF-4BC4-94D3-81EE43E3295F}"/>
                </a:ext>
              </a:extLst>
            </p:cNvPr>
            <p:cNvSpPr txBox="1"/>
            <p:nvPr/>
          </p:nvSpPr>
          <p:spPr>
            <a:xfrm>
              <a:off x="11021456" y="10421220"/>
              <a:ext cx="3113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4</a:t>
              </a:r>
            </a:p>
          </p:txBody>
        </p:sp>
      </p:grp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6A9EE0DE-B86F-4108-84B7-774F683B82B1}"/>
              </a:ext>
            </a:extLst>
          </p:cNvPr>
          <p:cNvGrpSpPr/>
          <p:nvPr/>
        </p:nvGrpSpPr>
        <p:grpSpPr>
          <a:xfrm>
            <a:off x="19905696" y="2442751"/>
            <a:ext cx="940481" cy="784678"/>
            <a:chOff x="10706867" y="10421220"/>
            <a:chExt cx="940481" cy="784678"/>
          </a:xfrm>
        </p:grpSpPr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86C4B54A-53C5-4B9E-8DC1-49B932321AE7}"/>
                </a:ext>
              </a:extLst>
            </p:cNvPr>
            <p:cNvSpPr/>
            <p:nvPr/>
          </p:nvSpPr>
          <p:spPr>
            <a:xfrm>
              <a:off x="10706867" y="10478063"/>
              <a:ext cx="940481" cy="7278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CEDEDEEF-4B96-483D-AE10-F3A093156E06}"/>
                </a:ext>
              </a:extLst>
            </p:cNvPr>
            <p:cNvSpPr txBox="1"/>
            <p:nvPr/>
          </p:nvSpPr>
          <p:spPr>
            <a:xfrm>
              <a:off x="11021456" y="10421220"/>
              <a:ext cx="3113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5</a:t>
              </a:r>
            </a:p>
          </p:txBody>
        </p:sp>
      </p:grpSp>
      <p:grpSp>
        <p:nvGrpSpPr>
          <p:cNvPr id="405" name="Group 404">
            <a:extLst>
              <a:ext uri="{FF2B5EF4-FFF2-40B4-BE49-F238E27FC236}">
                <a16:creationId xmlns:a16="http://schemas.microsoft.com/office/drawing/2014/main" id="{10C4A808-77DD-45EB-89D1-320C9C62BB0D}"/>
              </a:ext>
            </a:extLst>
          </p:cNvPr>
          <p:cNvGrpSpPr/>
          <p:nvPr/>
        </p:nvGrpSpPr>
        <p:grpSpPr>
          <a:xfrm>
            <a:off x="21204580" y="2442751"/>
            <a:ext cx="940481" cy="784678"/>
            <a:chOff x="10706867" y="10421220"/>
            <a:chExt cx="940481" cy="784678"/>
          </a:xfrm>
        </p:grpSpPr>
        <p:sp>
          <p:nvSpPr>
            <p:cNvPr id="449" name="Rectangle 448">
              <a:extLst>
                <a:ext uri="{FF2B5EF4-FFF2-40B4-BE49-F238E27FC236}">
                  <a16:creationId xmlns:a16="http://schemas.microsoft.com/office/drawing/2014/main" id="{44B52B06-FF13-4BE8-BAC0-8B602FC3A2AE}"/>
                </a:ext>
              </a:extLst>
            </p:cNvPr>
            <p:cNvSpPr/>
            <p:nvPr/>
          </p:nvSpPr>
          <p:spPr>
            <a:xfrm>
              <a:off x="10706867" y="10478063"/>
              <a:ext cx="940481" cy="7278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0830512A-416B-492E-A66B-E7643A6AA40E}"/>
                </a:ext>
              </a:extLst>
            </p:cNvPr>
            <p:cNvSpPr txBox="1"/>
            <p:nvPr/>
          </p:nvSpPr>
          <p:spPr>
            <a:xfrm>
              <a:off x="11021456" y="10421220"/>
              <a:ext cx="3113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6</a:t>
              </a:r>
            </a:p>
          </p:txBody>
        </p:sp>
      </p:grpSp>
      <p:sp>
        <p:nvSpPr>
          <p:cNvPr id="463" name="TextBox 462">
            <a:extLst>
              <a:ext uri="{FF2B5EF4-FFF2-40B4-BE49-F238E27FC236}">
                <a16:creationId xmlns:a16="http://schemas.microsoft.com/office/drawing/2014/main" id="{1D7EF73E-F1DA-478F-A054-6A460E6B4015}"/>
              </a:ext>
            </a:extLst>
          </p:cNvPr>
          <p:cNvSpPr txBox="1"/>
          <p:nvPr/>
        </p:nvSpPr>
        <p:spPr>
          <a:xfrm>
            <a:off x="14180083" y="2673431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CB992226-237F-49CA-A713-0E7B62EBE5BE}"/>
              </a:ext>
            </a:extLst>
          </p:cNvPr>
          <p:cNvSpPr txBox="1"/>
          <p:nvPr/>
        </p:nvSpPr>
        <p:spPr>
          <a:xfrm>
            <a:off x="22330095" y="2648357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465" name="Straight Arrow Connector 322">
            <a:extLst>
              <a:ext uri="{FF2B5EF4-FFF2-40B4-BE49-F238E27FC236}">
                <a16:creationId xmlns:a16="http://schemas.microsoft.com/office/drawing/2014/main" id="{4B415B77-0A1E-45FC-9F68-C1A7D43C3211}"/>
              </a:ext>
            </a:extLst>
          </p:cNvPr>
          <p:cNvCxnSpPr>
            <a:cxnSpLocks/>
            <a:stCxn id="471" idx="0"/>
            <a:endCxn id="364" idx="2"/>
          </p:cNvCxnSpPr>
          <p:nvPr/>
        </p:nvCxnSpPr>
        <p:spPr>
          <a:xfrm rot="5400000" flipH="1" flipV="1">
            <a:off x="15467415" y="3407857"/>
            <a:ext cx="1192304" cy="83144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6852AA2E-09D6-4F2A-BE44-2EB4FDC6E745}"/>
              </a:ext>
            </a:extLst>
          </p:cNvPr>
          <p:cNvCxnSpPr>
            <a:cxnSpLocks/>
          </p:cNvCxnSpPr>
          <p:nvPr/>
        </p:nvCxnSpPr>
        <p:spPr>
          <a:xfrm>
            <a:off x="14068762" y="3227429"/>
            <a:ext cx="1063908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Arrow Connector 322">
            <a:extLst>
              <a:ext uri="{FF2B5EF4-FFF2-40B4-BE49-F238E27FC236}">
                <a16:creationId xmlns:a16="http://schemas.microsoft.com/office/drawing/2014/main" id="{C9E3B620-54D0-4AF7-ACA5-A18D447993A4}"/>
              </a:ext>
            </a:extLst>
          </p:cNvPr>
          <p:cNvCxnSpPr>
            <a:cxnSpLocks/>
            <a:stCxn id="472" idx="0"/>
            <a:endCxn id="376" idx="2"/>
          </p:cNvCxnSpPr>
          <p:nvPr/>
        </p:nvCxnSpPr>
        <p:spPr>
          <a:xfrm rot="5400000" flipH="1" flipV="1">
            <a:off x="16666152" y="3307713"/>
            <a:ext cx="1192304" cy="103173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Arrow Connector 322">
            <a:extLst>
              <a:ext uri="{FF2B5EF4-FFF2-40B4-BE49-F238E27FC236}">
                <a16:creationId xmlns:a16="http://schemas.microsoft.com/office/drawing/2014/main" id="{DE20FA4D-C953-4BB8-BD87-BF066EF24827}"/>
              </a:ext>
            </a:extLst>
          </p:cNvPr>
          <p:cNvCxnSpPr>
            <a:cxnSpLocks/>
            <a:stCxn id="267" idx="0"/>
            <a:endCxn id="379" idx="2"/>
          </p:cNvCxnSpPr>
          <p:nvPr/>
        </p:nvCxnSpPr>
        <p:spPr>
          <a:xfrm rot="16200000" flipV="1">
            <a:off x="18980002" y="3324482"/>
            <a:ext cx="1192304" cy="99819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Arrow Connector 322">
            <a:extLst>
              <a:ext uri="{FF2B5EF4-FFF2-40B4-BE49-F238E27FC236}">
                <a16:creationId xmlns:a16="http://schemas.microsoft.com/office/drawing/2014/main" id="{9541C41B-EA15-4869-B50C-38A43EE7255A}"/>
              </a:ext>
            </a:extLst>
          </p:cNvPr>
          <p:cNvCxnSpPr>
            <a:cxnSpLocks/>
            <a:endCxn id="391" idx="2"/>
          </p:cNvCxnSpPr>
          <p:nvPr/>
        </p:nvCxnSpPr>
        <p:spPr>
          <a:xfrm rot="16200000" flipV="1">
            <a:off x="20270925" y="3332441"/>
            <a:ext cx="1316424" cy="11064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Arrow Connector 322">
            <a:extLst>
              <a:ext uri="{FF2B5EF4-FFF2-40B4-BE49-F238E27FC236}">
                <a16:creationId xmlns:a16="http://schemas.microsoft.com/office/drawing/2014/main" id="{88B7F30C-B9E8-477D-899A-41F1E2D7519A}"/>
              </a:ext>
            </a:extLst>
          </p:cNvPr>
          <p:cNvCxnSpPr>
            <a:cxnSpLocks/>
            <a:stCxn id="273" idx="0"/>
            <a:endCxn id="449" idx="2"/>
          </p:cNvCxnSpPr>
          <p:nvPr/>
        </p:nvCxnSpPr>
        <p:spPr>
          <a:xfrm rot="16200000" flipV="1">
            <a:off x="21772321" y="3129929"/>
            <a:ext cx="1192304" cy="138730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F04EBCF-E2C6-49A7-AF9A-A92DE9810FEC}"/>
              </a:ext>
            </a:extLst>
          </p:cNvPr>
          <p:cNvSpPr/>
          <p:nvPr/>
        </p:nvSpPr>
        <p:spPr>
          <a:xfrm>
            <a:off x="3553627" y="2438735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+700</a:t>
            </a:r>
            <a:endParaRPr lang="en-US" dirty="0"/>
          </a:p>
        </p:txBody>
      </p:sp>
      <p:sp>
        <p:nvSpPr>
          <p:cNvPr id="479" name="Rectangle 478">
            <a:extLst>
              <a:ext uri="{FF2B5EF4-FFF2-40B4-BE49-F238E27FC236}">
                <a16:creationId xmlns:a16="http://schemas.microsoft.com/office/drawing/2014/main" id="{CB6BAC81-031B-427D-97BB-6AB8C2B35033}"/>
              </a:ext>
            </a:extLst>
          </p:cNvPr>
          <p:cNvSpPr/>
          <p:nvPr/>
        </p:nvSpPr>
        <p:spPr>
          <a:xfrm>
            <a:off x="5083266" y="2438735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+700</a:t>
            </a:r>
            <a:endParaRPr lang="en-US" dirty="0"/>
          </a:p>
        </p:txBody>
      </p:sp>
      <p:sp>
        <p:nvSpPr>
          <p:cNvPr id="480" name="Rectangle 479">
            <a:extLst>
              <a:ext uri="{FF2B5EF4-FFF2-40B4-BE49-F238E27FC236}">
                <a16:creationId xmlns:a16="http://schemas.microsoft.com/office/drawing/2014/main" id="{96F7F088-3ECB-4625-BB99-697AD393D5C9}"/>
              </a:ext>
            </a:extLst>
          </p:cNvPr>
          <p:cNvSpPr/>
          <p:nvPr/>
        </p:nvSpPr>
        <p:spPr>
          <a:xfrm>
            <a:off x="8513850" y="2438735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+700</a:t>
            </a:r>
            <a:endParaRPr lang="en-US" dirty="0"/>
          </a:p>
        </p:txBody>
      </p:sp>
      <p:cxnSp>
        <p:nvCxnSpPr>
          <p:cNvPr id="481" name="Straight Arrow Connector 322">
            <a:extLst>
              <a:ext uri="{FF2B5EF4-FFF2-40B4-BE49-F238E27FC236}">
                <a16:creationId xmlns:a16="http://schemas.microsoft.com/office/drawing/2014/main" id="{5F9CB920-FD1F-46FA-9F58-6EAF5F3B0080}"/>
              </a:ext>
            </a:extLst>
          </p:cNvPr>
          <p:cNvCxnSpPr>
            <a:cxnSpLocks/>
            <a:stCxn id="188" idx="0"/>
            <a:endCxn id="371" idx="2"/>
          </p:cNvCxnSpPr>
          <p:nvPr/>
        </p:nvCxnSpPr>
        <p:spPr>
          <a:xfrm rot="16200000" flipV="1">
            <a:off x="4912147" y="2862477"/>
            <a:ext cx="640186" cy="322351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414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206</Words>
  <Application>Microsoft Office PowerPoint</Application>
  <PresentationFormat>Widescreen</PresentationFormat>
  <Paragraphs>179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WuMo</dc:creator>
  <cp:lastModifiedBy>胡海啸</cp:lastModifiedBy>
  <cp:revision>61</cp:revision>
  <dcterms:created xsi:type="dcterms:W3CDTF">2019-10-26T06:06:19Z</dcterms:created>
  <dcterms:modified xsi:type="dcterms:W3CDTF">2019-11-20T01:17:33Z</dcterms:modified>
</cp:coreProperties>
</file>