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4401800" cy="9001125"/>
  <p:notesSz cx="6858000" cy="9144000"/>
  <p:defaultTextStyle>
    <a:defPPr>
      <a:defRPr lang="zh-CN"/>
    </a:defPPr>
    <a:lvl1pPr marL="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6865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3731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200596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7462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34327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401193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8058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34924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677" y="739"/>
      </p:cViewPr>
      <p:guideLst>
        <p:guide orient="horz" pos="2872"/>
        <p:guide pos="44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0135" y="2796183"/>
            <a:ext cx="12241530" cy="19294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270" y="5100637"/>
            <a:ext cx="1008126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8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37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74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43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1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80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49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1305" y="360463"/>
            <a:ext cx="3240405" cy="76801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090" y="360463"/>
            <a:ext cx="9481185" cy="76801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643" y="5784057"/>
            <a:ext cx="12241530" cy="1787723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7643" y="3815062"/>
            <a:ext cx="12241530" cy="1968995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6865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3731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20059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746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3432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401193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805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349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090" y="2100263"/>
            <a:ext cx="6360795" cy="5940326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20915" y="2100263"/>
            <a:ext cx="6360795" cy="5940326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90" y="2014836"/>
            <a:ext cx="6363296" cy="839688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655" indent="0">
              <a:buNone/>
              <a:defRPr sz="2900" b="1"/>
            </a:lvl2pPr>
            <a:lvl3pPr marL="1337310" indent="0">
              <a:buNone/>
              <a:defRPr sz="2600" b="1"/>
            </a:lvl3pPr>
            <a:lvl4pPr marL="2005965" indent="0">
              <a:buNone/>
              <a:defRPr sz="2300" b="1"/>
            </a:lvl4pPr>
            <a:lvl5pPr marL="2674620" indent="0">
              <a:buNone/>
              <a:defRPr sz="2300" b="1"/>
            </a:lvl5pPr>
            <a:lvl6pPr marL="3343275" indent="0">
              <a:buNone/>
              <a:defRPr sz="2300" b="1"/>
            </a:lvl6pPr>
            <a:lvl7pPr marL="4011930" indent="0">
              <a:buNone/>
              <a:defRPr sz="2300" b="1"/>
            </a:lvl7pPr>
            <a:lvl8pPr marL="4680585" indent="0">
              <a:buNone/>
              <a:defRPr sz="2300" b="1"/>
            </a:lvl8pPr>
            <a:lvl9pPr marL="5349240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090" y="2854523"/>
            <a:ext cx="6363296" cy="5186066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915" y="2014836"/>
            <a:ext cx="6365796" cy="839688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655" indent="0">
              <a:buNone/>
              <a:defRPr sz="2900" b="1"/>
            </a:lvl2pPr>
            <a:lvl3pPr marL="1337310" indent="0">
              <a:buNone/>
              <a:defRPr sz="2600" b="1"/>
            </a:lvl3pPr>
            <a:lvl4pPr marL="2005965" indent="0">
              <a:buNone/>
              <a:defRPr sz="2300" b="1"/>
            </a:lvl4pPr>
            <a:lvl5pPr marL="2674620" indent="0">
              <a:buNone/>
              <a:defRPr sz="2300" b="1"/>
            </a:lvl5pPr>
            <a:lvl6pPr marL="3343275" indent="0">
              <a:buNone/>
              <a:defRPr sz="2300" b="1"/>
            </a:lvl6pPr>
            <a:lvl7pPr marL="4011930" indent="0">
              <a:buNone/>
              <a:defRPr sz="2300" b="1"/>
            </a:lvl7pPr>
            <a:lvl8pPr marL="4680585" indent="0">
              <a:buNone/>
              <a:defRPr sz="2300" b="1"/>
            </a:lvl8pPr>
            <a:lvl9pPr marL="5349240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915" y="2854523"/>
            <a:ext cx="6365796" cy="5186066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1" y="358378"/>
            <a:ext cx="4738093" cy="152519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704" y="358379"/>
            <a:ext cx="8051006" cy="7682211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091" y="1883570"/>
            <a:ext cx="4738093" cy="6157020"/>
          </a:xfrm>
        </p:spPr>
        <p:txBody>
          <a:bodyPr/>
          <a:lstStyle>
            <a:lvl1pPr marL="0" indent="0">
              <a:buNone/>
              <a:defRPr sz="2000"/>
            </a:lvl1pPr>
            <a:lvl2pPr marL="668655" indent="0">
              <a:buNone/>
              <a:defRPr sz="1800"/>
            </a:lvl2pPr>
            <a:lvl3pPr marL="1337310" indent="0">
              <a:buNone/>
              <a:defRPr sz="1500"/>
            </a:lvl3pPr>
            <a:lvl4pPr marL="2005965" indent="0">
              <a:buNone/>
              <a:defRPr sz="1300"/>
            </a:lvl4pPr>
            <a:lvl5pPr marL="2674620" indent="0">
              <a:buNone/>
              <a:defRPr sz="1300"/>
            </a:lvl5pPr>
            <a:lvl6pPr marL="3343275" indent="0">
              <a:buNone/>
              <a:defRPr sz="1300"/>
            </a:lvl6pPr>
            <a:lvl7pPr marL="4011930" indent="0">
              <a:buNone/>
              <a:defRPr sz="1300"/>
            </a:lvl7pPr>
            <a:lvl8pPr marL="4680585" indent="0">
              <a:buNone/>
              <a:defRPr sz="1300"/>
            </a:lvl8pPr>
            <a:lvl9pPr marL="53492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854" y="6300787"/>
            <a:ext cx="8641080" cy="743844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854" y="804267"/>
            <a:ext cx="8641080" cy="5400675"/>
          </a:xfrm>
        </p:spPr>
        <p:txBody>
          <a:bodyPr/>
          <a:lstStyle>
            <a:lvl1pPr marL="0" indent="0">
              <a:buNone/>
              <a:defRPr sz="4700"/>
            </a:lvl1pPr>
            <a:lvl2pPr marL="668655" indent="0">
              <a:buNone/>
              <a:defRPr sz="4100"/>
            </a:lvl2pPr>
            <a:lvl3pPr marL="1337310" indent="0">
              <a:buNone/>
              <a:defRPr sz="3500"/>
            </a:lvl3pPr>
            <a:lvl4pPr marL="2005965" indent="0">
              <a:buNone/>
              <a:defRPr sz="2900"/>
            </a:lvl4pPr>
            <a:lvl5pPr marL="2674620" indent="0">
              <a:buNone/>
              <a:defRPr sz="2900"/>
            </a:lvl5pPr>
            <a:lvl6pPr marL="3343275" indent="0">
              <a:buNone/>
              <a:defRPr sz="2900"/>
            </a:lvl6pPr>
            <a:lvl7pPr marL="4011930" indent="0">
              <a:buNone/>
              <a:defRPr sz="2900"/>
            </a:lvl7pPr>
            <a:lvl8pPr marL="4680585" indent="0">
              <a:buNone/>
              <a:defRPr sz="2900"/>
            </a:lvl8pPr>
            <a:lvl9pPr marL="5349240" indent="0">
              <a:buNone/>
              <a:defRPr sz="29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854" y="7044631"/>
            <a:ext cx="8641080" cy="1056381"/>
          </a:xfrm>
        </p:spPr>
        <p:txBody>
          <a:bodyPr/>
          <a:lstStyle>
            <a:lvl1pPr marL="0" indent="0">
              <a:buNone/>
              <a:defRPr sz="2000"/>
            </a:lvl1pPr>
            <a:lvl2pPr marL="668655" indent="0">
              <a:buNone/>
              <a:defRPr sz="1800"/>
            </a:lvl2pPr>
            <a:lvl3pPr marL="1337310" indent="0">
              <a:buNone/>
              <a:defRPr sz="1500"/>
            </a:lvl3pPr>
            <a:lvl4pPr marL="2005965" indent="0">
              <a:buNone/>
              <a:defRPr sz="1300"/>
            </a:lvl4pPr>
            <a:lvl5pPr marL="2674620" indent="0">
              <a:buNone/>
              <a:defRPr sz="1300"/>
            </a:lvl5pPr>
            <a:lvl6pPr marL="3343275" indent="0">
              <a:buNone/>
              <a:defRPr sz="1300"/>
            </a:lvl6pPr>
            <a:lvl7pPr marL="4011930" indent="0">
              <a:buNone/>
              <a:defRPr sz="1300"/>
            </a:lvl7pPr>
            <a:lvl8pPr marL="4680585" indent="0">
              <a:buNone/>
              <a:defRPr sz="1300"/>
            </a:lvl8pPr>
            <a:lvl9pPr marL="53492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20090" y="360462"/>
            <a:ext cx="12961620" cy="1500188"/>
          </a:xfrm>
          <a:prstGeom prst="rect">
            <a:avLst/>
          </a:prstGeom>
        </p:spPr>
        <p:txBody>
          <a:bodyPr vert="horz" lIns="133731" tIns="66866" rIns="133731" bIns="6686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90" y="2100263"/>
            <a:ext cx="12961620" cy="5940326"/>
          </a:xfrm>
          <a:prstGeom prst="rect">
            <a:avLst/>
          </a:prstGeom>
        </p:spPr>
        <p:txBody>
          <a:bodyPr vert="horz" lIns="133731" tIns="66866" rIns="133731" bIns="6686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090" y="8342710"/>
            <a:ext cx="3360420" cy="479227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20615" y="8342710"/>
            <a:ext cx="4560570" cy="479227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21290" y="8342710"/>
            <a:ext cx="3360420" cy="479227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37310" rtl="0" eaLnBrk="1" latinLnBrk="0" hangingPunct="1"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1650" indent="-501650" algn="l" defTabSz="1337310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086485" indent="-417830" algn="l" defTabSz="1337310" rtl="0" eaLnBrk="1" latinLnBrk="0" hangingPunct="1">
        <a:spcBef>
          <a:spcPct val="20000"/>
        </a:spcBef>
        <a:buFont typeface="Arial" panose="020B0604020202020204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671955" indent="-334645" algn="l" defTabSz="13373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40610" indent="-334645" algn="l" defTabSz="1337310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009265" indent="-334645" algn="l" defTabSz="1337310" rtl="0" eaLnBrk="1" latinLnBrk="0" hangingPunct="1">
        <a:spcBef>
          <a:spcPct val="20000"/>
        </a:spcBef>
        <a:buFont typeface="Arial" panose="020B0604020202020204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77920" indent="-334645" algn="l" defTabSz="13373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46575" indent="-334645" algn="l" defTabSz="13373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15230" indent="-334645" algn="l" defTabSz="13373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83885" indent="-334645" algn="l" defTabSz="13373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3731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0596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4327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8058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4924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99679" y="4199811"/>
            <a:ext cx="400212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        function Fn() {</a:t>
            </a:r>
            <a:endParaRPr lang="en-US" altLang="zh-CN" sz="2000" dirty="0" smtClean="0"/>
          </a:p>
          <a:p>
            <a:r>
              <a:rPr lang="en-US" altLang="zh-CN" sz="2000" dirty="0" smtClean="0"/>
              <a:t>            this.x = 100;</a:t>
            </a:r>
            <a:endParaRPr lang="en-US" altLang="zh-CN" sz="2000" dirty="0" smtClean="0"/>
          </a:p>
          <a:p>
            <a:r>
              <a:rPr lang="en-US" altLang="zh-CN" sz="2000" dirty="0" smtClean="0"/>
              <a:t>            this.y = 100;</a:t>
            </a:r>
            <a:endParaRPr lang="en-US" altLang="zh-CN" sz="2000" dirty="0" smtClean="0"/>
          </a:p>
          <a:p>
            <a:r>
              <a:rPr lang="en-US" altLang="zh-CN" sz="2000" dirty="0" smtClean="0"/>
              <a:t>        }</a:t>
            </a:r>
            <a:endParaRPr lang="en-US" altLang="zh-CN" sz="2000" dirty="0" smtClean="0"/>
          </a:p>
          <a:p>
            <a:r>
              <a:rPr lang="en-US" altLang="zh-CN" sz="2000" dirty="0" smtClean="0"/>
              <a:t>        Fn.prototype.getX = function () {</a:t>
            </a:r>
            <a:endParaRPr lang="en-US" altLang="zh-CN" sz="2000" dirty="0" smtClean="0"/>
          </a:p>
          <a:p>
            <a:r>
              <a:rPr lang="en-US" altLang="zh-CN" sz="2000" dirty="0" smtClean="0"/>
              <a:t>            console.log(this.x)</a:t>
            </a:r>
            <a:endParaRPr lang="en-US" altLang="zh-CN" sz="2000" dirty="0" smtClean="0"/>
          </a:p>
          <a:p>
            <a:r>
              <a:rPr lang="en-US" altLang="zh-CN" sz="2000" dirty="0" smtClean="0"/>
              <a:t>        }</a:t>
            </a:r>
            <a:endParaRPr lang="en-US" altLang="zh-CN" sz="2000" dirty="0" smtClean="0"/>
          </a:p>
          <a:p>
            <a:r>
              <a:rPr lang="en-US" altLang="zh-CN" sz="2000" dirty="0" smtClean="0"/>
              <a:t>        let f1 = new Fn;</a:t>
            </a:r>
            <a:endParaRPr lang="en-US" altLang="zh-CN" sz="2000" dirty="0" smtClean="0"/>
          </a:p>
          <a:p>
            <a:r>
              <a:rPr lang="en-US" altLang="zh-CN" sz="2000" dirty="0" smtClean="0"/>
              <a:t>        Fn.prototype = {</a:t>
            </a:r>
            <a:endParaRPr lang="en-US" altLang="zh-CN" sz="2000" dirty="0" smtClean="0"/>
          </a:p>
          <a:p>
            <a:r>
              <a:rPr lang="en-US" altLang="zh-CN" sz="2000" dirty="0" smtClean="0"/>
              <a:t>            getY: function () {</a:t>
            </a:r>
            <a:endParaRPr lang="en-US" altLang="zh-CN" sz="2000" dirty="0" smtClean="0"/>
          </a:p>
          <a:p>
            <a:r>
              <a:rPr lang="en-US" altLang="zh-CN" sz="2000" dirty="0" smtClean="0"/>
              <a:t>                console.log(this.y)</a:t>
            </a:r>
            <a:endParaRPr lang="en-US" altLang="zh-CN" sz="2000" dirty="0" smtClean="0"/>
          </a:p>
          <a:p>
            <a:r>
              <a:rPr lang="en-US" altLang="zh-CN" sz="2000" dirty="0" smtClean="0"/>
              <a:t>            }</a:t>
            </a:r>
            <a:endParaRPr lang="en-US" altLang="zh-CN" sz="2000" dirty="0" smtClean="0"/>
          </a:p>
          <a:p>
            <a:r>
              <a:rPr lang="en-US" altLang="zh-CN" sz="2000" dirty="0" smtClean="0"/>
              <a:t>        };</a:t>
            </a:r>
            <a:endParaRPr lang="en-US" altLang="zh-CN" sz="2000" dirty="0" smtClean="0"/>
          </a:p>
          <a:p>
            <a:r>
              <a:rPr lang="en-US" altLang="zh-CN" sz="2000" dirty="0" smtClean="0"/>
              <a:t>        let f2 = new Fn;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435691" y="966177"/>
            <a:ext cx="2232248" cy="29523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83763" y="462121"/>
            <a:ext cx="8467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435691" y="3414449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23723" y="3414449"/>
            <a:ext cx="15353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244003" y="2046297"/>
            <a:ext cx="2376264" cy="18722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748059" y="1542241"/>
            <a:ext cx="15135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的原型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551996" y="4066971"/>
            <a:ext cx="0" cy="144016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32035" y="2046297"/>
            <a:ext cx="17474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4244003" y="2550353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3739947" y="2334329"/>
            <a:ext cx="792088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51715" y="1614249"/>
            <a:ext cx="177163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 </a:t>
            </a:r>
            <a:r>
              <a:rPr lang="en-US" altLang="zh-CN" sz="2400" dirty="0" smtClean="0"/>
              <a:t>this.x = 100;</a:t>
            </a:r>
            <a:endParaRPr lang="en-US" altLang="zh-CN" sz="2400" dirty="0" smtClean="0"/>
          </a:p>
          <a:p>
            <a:r>
              <a:rPr lang="en-US" altLang="zh-CN" sz="2400" dirty="0" smtClean="0"/>
              <a:t> </a:t>
            </a:r>
            <a:r>
              <a:rPr lang="en-US" altLang="zh-CN" sz="2400" dirty="0" smtClean="0"/>
              <a:t>this.y</a:t>
            </a:r>
            <a:r>
              <a:rPr lang="en-US" altLang="zh-CN" sz="2400" dirty="0" smtClean="0"/>
              <a:t> = 100;</a:t>
            </a:r>
            <a:endParaRPr lang="en-US" altLang="zh-CN" sz="2400" dirty="0" smtClean="0"/>
          </a:p>
          <a:p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4244003" y="3486457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76051" y="3342441"/>
            <a:ext cx="1599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8064996" y="1692250"/>
            <a:ext cx="1872208" cy="180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0585276" y="684138"/>
            <a:ext cx="2232248" cy="2808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657284" y="180082"/>
            <a:ext cx="20794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内置类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017324" y="2988394"/>
            <a:ext cx="15353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10081220" y="3276426"/>
            <a:ext cx="86409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0585276" y="3060402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37004" y="1692250"/>
            <a:ext cx="17474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8064996" y="2124298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9793188" y="1908274"/>
            <a:ext cx="792088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形状 37"/>
          <p:cNvCxnSpPr/>
          <p:nvPr/>
        </p:nvCxnSpPr>
        <p:spPr>
          <a:xfrm flipV="1">
            <a:off x="6697345" y="3204210"/>
            <a:ext cx="1223645" cy="360045"/>
          </a:xfrm>
          <a:prstGeom prst="bentConnector3">
            <a:avLst>
              <a:gd name="adj1" fmla="val 50026"/>
            </a:avLst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209012" y="2988394"/>
            <a:ext cx="1599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8064996" y="3060402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505156" y="3780482"/>
            <a:ext cx="6880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9793188" y="3276426"/>
            <a:ext cx="0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76051" y="2766377"/>
            <a:ext cx="15715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getX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fun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6048772" y="4571008"/>
            <a:ext cx="2160240" cy="17281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408812" y="4066952"/>
            <a:ext cx="14542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f1</a:t>
            </a:r>
            <a:r>
              <a:rPr lang="zh-CN" altLang="en-US" dirty="0" smtClean="0"/>
              <a:t>的实例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696844" y="4859040"/>
            <a:ext cx="95250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X:100</a:t>
            </a:r>
            <a:endParaRPr lang="en-US" altLang="zh-CN" dirty="0" smtClean="0"/>
          </a:p>
          <a:p>
            <a:r>
              <a:rPr lang="en-US" altLang="zh-CN" dirty="0" smtClean="0"/>
              <a:t>Y:100</a:t>
            </a:r>
            <a:endParaRPr lang="en-US" altLang="zh-CN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6264796" y="5795144"/>
            <a:ext cx="1599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6048772" y="5867152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形状 58"/>
          <p:cNvCxnSpPr>
            <a:stCxn id="55" idx="1"/>
            <a:endCxn id="10" idx="2"/>
          </p:cNvCxnSpPr>
          <p:nvPr/>
        </p:nvCxnSpPr>
        <p:spPr>
          <a:xfrm rot="10800000">
            <a:off x="5431790" y="3918585"/>
            <a:ext cx="833120" cy="2122805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1256105" y="5507384"/>
            <a:ext cx="2592288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1224280" y="6409055"/>
            <a:ext cx="2515870" cy="35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652211" y="6265182"/>
            <a:ext cx="1599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724219" y="5761126"/>
            <a:ext cx="12915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getY:fun</a:t>
            </a:r>
            <a:endParaRPr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5704314" y="7126883"/>
            <a:ext cx="2160240" cy="17281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6101819" y="6633622"/>
            <a:ext cx="14542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的实例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352386" y="7414915"/>
            <a:ext cx="95250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X:100</a:t>
            </a:r>
            <a:endParaRPr lang="en-US" altLang="zh-CN" dirty="0" smtClean="0"/>
          </a:p>
          <a:p>
            <a:r>
              <a:rPr lang="en-US" altLang="zh-CN" dirty="0" smtClean="0"/>
              <a:t>Y:100</a:t>
            </a:r>
            <a:endParaRPr lang="en-US" altLang="zh-CN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920338" y="8351019"/>
            <a:ext cx="1599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73" name="直接连接符 72"/>
          <p:cNvCxnSpPr/>
          <p:nvPr/>
        </p:nvCxnSpPr>
        <p:spPr>
          <a:xfrm>
            <a:off x="5704314" y="8423027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形状 74"/>
          <p:cNvCxnSpPr>
            <a:stCxn id="72" idx="1"/>
            <a:endCxn id="67" idx="2"/>
          </p:cNvCxnSpPr>
          <p:nvPr/>
        </p:nvCxnSpPr>
        <p:spPr>
          <a:xfrm rot="10800000">
            <a:off x="2451735" y="6757035"/>
            <a:ext cx="3468370" cy="1839595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形状 78"/>
          <p:cNvCxnSpPr>
            <a:endCxn id="24" idx="2"/>
          </p:cNvCxnSpPr>
          <p:nvPr/>
        </p:nvCxnSpPr>
        <p:spPr>
          <a:xfrm flipV="1">
            <a:off x="3888740" y="3492500"/>
            <a:ext cx="5112385" cy="3024505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WPS 演示</Application>
  <PresentationFormat>自定义</PresentationFormat>
  <Paragraphs>60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XH</cp:lastModifiedBy>
  <cp:revision>2</cp:revision>
  <dcterms:created xsi:type="dcterms:W3CDTF">2019-11-23T09:14:22Z</dcterms:created>
  <dcterms:modified xsi:type="dcterms:W3CDTF">2019-11-23T09:25:14Z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2052-11.1.0.8796</vt:lpwstr>
  </property>
</Properties>
</file>