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6452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62" y="-82"/>
      </p:cViewPr>
      <p:guideLst>
        <p:guide orient="horz" pos="209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064343"/>
            <a:ext cx="15301913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765656"/>
            <a:ext cx="1260157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66120"/>
            <a:ext cx="4050506" cy="56700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66120"/>
            <a:ext cx="11851481" cy="5670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270205"/>
            <a:ext cx="15301913" cy="1319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816552"/>
            <a:ext cx="15301913" cy="145365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487496"/>
            <a:ext cx="7954120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07414"/>
            <a:ext cx="7954120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4" y="1487496"/>
            <a:ext cx="7957245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4" y="2107414"/>
            <a:ext cx="7957245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264580"/>
            <a:ext cx="5922616" cy="11260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64581"/>
            <a:ext cx="10063758" cy="56715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390586"/>
            <a:ext cx="5922616" cy="4545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651692"/>
            <a:ext cx="10801350" cy="5491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593768"/>
            <a:ext cx="10801350" cy="39871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200851"/>
            <a:ext cx="10801350" cy="779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66119"/>
            <a:ext cx="16202025" cy="110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50565"/>
            <a:ext cx="16202025" cy="438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159186"/>
            <a:ext cx="5700713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4922" y="0"/>
            <a:ext cx="24173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var n = 1;</a:t>
            </a:r>
          </a:p>
          <a:p>
            <a:r>
              <a:rPr lang="en-US" altLang="zh-CN" dirty="0" smtClean="0"/>
              <a:t>        function fn() {</a:t>
            </a:r>
          </a:p>
          <a:p>
            <a:r>
              <a:rPr lang="en-US" altLang="zh-CN" dirty="0" smtClean="0"/>
              <a:t>            var n = 2;</a:t>
            </a:r>
          </a:p>
          <a:p>
            <a:r>
              <a:rPr lang="en-US" altLang="zh-CN" dirty="0" smtClean="0"/>
              <a:t>            function f() {</a:t>
            </a:r>
          </a:p>
          <a:p>
            <a:r>
              <a:rPr lang="en-US" altLang="zh-CN" dirty="0" smtClean="0"/>
              <a:t>                n--;</a:t>
            </a:r>
          </a:p>
          <a:p>
            <a:r>
              <a:rPr lang="en-US" altLang="zh-CN" dirty="0" smtClean="0"/>
              <a:t>                console.log(n);</a:t>
            </a:r>
          </a:p>
          <a:p>
            <a:r>
              <a:rPr lang="en-US" altLang="zh-CN" dirty="0" smtClean="0"/>
              <a:t>            }</a:t>
            </a:r>
          </a:p>
          <a:p>
            <a:r>
              <a:rPr lang="en-US" altLang="zh-CN" dirty="0" smtClean="0"/>
              <a:t>            f();</a:t>
            </a:r>
          </a:p>
          <a:p>
            <a:r>
              <a:rPr lang="en-US" altLang="zh-CN" dirty="0" smtClean="0"/>
              <a:t>            return f;</a:t>
            </a:r>
          </a:p>
          <a:p>
            <a:r>
              <a:rPr lang="en-US" altLang="zh-CN" dirty="0" smtClean="0"/>
              <a:t>        }</a:t>
            </a:r>
          </a:p>
          <a:p>
            <a:r>
              <a:rPr lang="en-US" altLang="zh-CN" dirty="0" smtClean="0"/>
              <a:t>        var x = fn();</a:t>
            </a:r>
          </a:p>
          <a:p>
            <a:r>
              <a:rPr lang="en-US" altLang="zh-CN" dirty="0" smtClean="0"/>
              <a:t>        x();</a:t>
            </a:r>
          </a:p>
          <a:p>
            <a:r>
              <a:rPr lang="en-US" altLang="zh-CN" dirty="0" smtClean="0"/>
              <a:t>        console.log(n);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6149" y="226293"/>
            <a:ext cx="4032448" cy="424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88157" y="1594445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016349" y="226293"/>
            <a:ext cx="7200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6149" y="159444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变量提升，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码执行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229" y="226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229" y="5863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60165" y="4978821"/>
            <a:ext cx="374441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84301" y="4618781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48397" y="586333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2" idx="3"/>
            <a:endCxn id="15" idx="1"/>
          </p:cNvCxnSpPr>
          <p:nvPr/>
        </p:nvCxnSpPr>
        <p:spPr>
          <a:xfrm>
            <a:off x="1313255" y="770999"/>
            <a:ext cx="1135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92613" y="0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// </a:t>
            </a:r>
            <a:r>
              <a:rPr lang="zh-CN" altLang="en-US" dirty="0" smtClean="0"/>
              <a:t>函数的上一级作用域是谁，在函数定义的时候就已经确定了，函数在哪创建的，他的上一级作用域就是谁，跟在哪执行的没有关系</a:t>
            </a:r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6189" y="4906813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en-US" altLang="zh-CN" dirty="0" smtClean="0"/>
              <a:t> var n = 2;</a:t>
            </a:r>
          </a:p>
          <a:p>
            <a:r>
              <a:rPr lang="en-US" altLang="zh-CN" dirty="0" smtClean="0"/>
              <a:t>            function f() {</a:t>
            </a:r>
          </a:p>
          <a:p>
            <a:r>
              <a:rPr lang="en-US" altLang="zh-CN" dirty="0" smtClean="0"/>
              <a:t>                n--;</a:t>
            </a:r>
          </a:p>
          <a:p>
            <a:r>
              <a:rPr lang="en-US" altLang="zh-CN" dirty="0" smtClean="0"/>
              <a:t>                console.log(n);</a:t>
            </a:r>
          </a:p>
          <a:p>
            <a:r>
              <a:rPr lang="en-US" altLang="zh-CN" dirty="0" smtClean="0"/>
              <a:t>            }</a:t>
            </a:r>
          </a:p>
          <a:p>
            <a:r>
              <a:rPr lang="en-US" altLang="zh-CN" dirty="0" smtClean="0"/>
              <a:t>            f();</a:t>
            </a:r>
          </a:p>
          <a:p>
            <a:r>
              <a:rPr lang="en-US" altLang="zh-CN" dirty="0" smtClean="0"/>
              <a:t>            return f;</a:t>
            </a:r>
          </a:p>
          <a:p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237" y="10183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8157" y="2170509"/>
            <a:ext cx="20790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var n = 1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Function fn(){…}</a:t>
            </a:r>
          </a:p>
          <a:p>
            <a:r>
              <a:rPr lang="en-US" altLang="zh-CN" dirty="0" smtClean="0"/>
              <a:t>  var x = fn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  x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 console.log(n</a:t>
            </a:r>
            <a:r>
              <a:rPr lang="en-US" altLang="zh-CN" dirty="0" smtClean="0"/>
              <a:t>); // 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80445" y="298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11" idx="3"/>
            <a:endCxn id="22" idx="1"/>
          </p:cNvCxnSpPr>
          <p:nvPr/>
        </p:nvCxnSpPr>
        <p:spPr>
          <a:xfrm>
            <a:off x="1242723" y="410959"/>
            <a:ext cx="163772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752653" y="1594445"/>
            <a:ext cx="3240360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896669" y="1162397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Fn()</a:t>
            </a:r>
            <a:r>
              <a:rPr lang="zh-CN" altLang="en-US" dirty="0" smtClean="0"/>
              <a:t>形成私有作用域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他</a:t>
            </a:r>
            <a:r>
              <a:rPr lang="zh-CN" altLang="en-US" dirty="0" smtClean="0"/>
              <a:t>的上一级作用域是全局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4752653" y="2458541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36829" y="1594445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00725" y="17384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72733" y="20985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824661" y="4978821"/>
            <a:ext cx="30243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16749" y="4690789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2853" y="2098501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32" idx="3"/>
            <a:endCxn id="35" idx="1"/>
          </p:cNvCxnSpPr>
          <p:nvPr/>
        </p:nvCxnSpPr>
        <p:spPr>
          <a:xfrm>
            <a:off x="5727931" y="2283167"/>
            <a:ext cx="82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40885" y="173846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2  1 0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1" idx="3"/>
          </p:cNvCxnSpPr>
          <p:nvPr/>
        </p:nvCxnSpPr>
        <p:spPr>
          <a:xfrm>
            <a:off x="5707219" y="1923127"/>
            <a:ext cx="1133666" cy="3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12693" y="2530549"/>
            <a:ext cx="163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var n = 2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Function f(){….}</a:t>
            </a:r>
          </a:p>
          <a:p>
            <a:r>
              <a:rPr lang="en-US" altLang="zh-CN" dirty="0" smtClean="0"/>
              <a:t>F()</a:t>
            </a:r>
          </a:p>
          <a:p>
            <a:r>
              <a:rPr lang="en-US" altLang="zh-CN" dirty="0" smtClean="0"/>
              <a:t> return f;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353053" y="1594445"/>
            <a:ext cx="288032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569077" y="1234405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F()</a:t>
            </a:r>
            <a:r>
              <a:rPr lang="zh-CN" altLang="en-US" dirty="0" smtClean="0"/>
              <a:t>执</a:t>
            </a:r>
            <a:r>
              <a:rPr lang="zh-CN" altLang="en-US" dirty="0" smtClean="0"/>
              <a:t>行形成私有作用域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他</a:t>
            </a:r>
            <a:r>
              <a:rPr lang="zh-CN" altLang="en-US" dirty="0" smtClean="0"/>
              <a:t>的上一级作用域是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00725" y="5122837"/>
            <a:ext cx="157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en-US" altLang="zh-CN" dirty="0" smtClean="0"/>
              <a:t> n--;</a:t>
            </a:r>
          </a:p>
          <a:p>
            <a:r>
              <a:rPr lang="en-US" altLang="zh-CN" dirty="0" smtClean="0"/>
              <a:t>console.log(n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’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8353053" y="2458541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793213" y="1594445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29117" y="2746573"/>
            <a:ext cx="202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n--;</a:t>
            </a:r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console.log(n); // 1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6984901" y="1882477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8397" y="1018381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cxnSp>
        <p:nvCxnSpPr>
          <p:cNvPr id="55" name="直接连接符 54"/>
          <p:cNvCxnSpPr>
            <a:stCxn id="20" idx="3"/>
          </p:cNvCxnSpPr>
          <p:nvPr/>
        </p:nvCxnSpPr>
        <p:spPr>
          <a:xfrm flipV="1">
            <a:off x="1292289" y="1162397"/>
            <a:ext cx="1156108" cy="4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1665421" y="1666453"/>
            <a:ext cx="2880320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1881445" y="1306413"/>
            <a:ext cx="285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</a:t>
            </a:r>
            <a:r>
              <a:rPr lang="zh-CN" altLang="en-US" dirty="0" smtClean="0"/>
              <a:t>行形成私有作用域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他</a:t>
            </a:r>
            <a:r>
              <a:rPr lang="zh-CN" altLang="en-US" dirty="0" smtClean="0"/>
              <a:t>的上一级作用域是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11665421" y="2530549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3105581" y="1666453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241485" y="2818581"/>
            <a:ext cx="202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n--;</a:t>
            </a:r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console.log(n); // 0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93</Words>
  <Application>Microsoft Office PowerPoint</Application>
  <PresentationFormat>自定义</PresentationFormat>
  <Paragraphs>57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2019-11-19T08:37:54Z</dcterms:modified>
</cp:coreProperties>
</file>