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149" y="-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448" y="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、循环数组的每一项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、拿当前项和后面的数依次做比较，如果后面的数和当前项相等，那就在原数组里删除相等的数</a:t>
            </a:r>
            <a:r>
              <a:rPr lang="en-US" altLang="zh-CN" dirty="0" smtClean="0"/>
              <a:t>(splice)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67494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 2, 3, 1, 2, 3, 1, 2, 3]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55576" y="55552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1635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减号 8"/>
          <p:cNvSpPr/>
          <p:nvPr/>
        </p:nvSpPr>
        <p:spPr>
          <a:xfrm>
            <a:off x="1403648" y="411510"/>
            <a:ext cx="72008" cy="144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减号 9"/>
          <p:cNvSpPr/>
          <p:nvPr/>
        </p:nvSpPr>
        <p:spPr>
          <a:xfrm>
            <a:off x="2051720" y="339502"/>
            <a:ext cx="72008" cy="144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71600" y="555526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4" y="228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减号 13"/>
          <p:cNvSpPr/>
          <p:nvPr/>
        </p:nvSpPr>
        <p:spPr>
          <a:xfrm>
            <a:off x="1619672" y="411510"/>
            <a:ext cx="72008" cy="144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减号 14"/>
          <p:cNvSpPr/>
          <p:nvPr/>
        </p:nvSpPr>
        <p:spPr>
          <a:xfrm>
            <a:off x="2267744" y="411510"/>
            <a:ext cx="72008" cy="144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87624" y="555526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2931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减号 18"/>
          <p:cNvSpPr/>
          <p:nvPr/>
        </p:nvSpPr>
        <p:spPr>
          <a:xfrm>
            <a:off x="1835696" y="411510"/>
            <a:ext cx="72008" cy="144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减号 19"/>
          <p:cNvSpPr/>
          <p:nvPr/>
        </p:nvSpPr>
        <p:spPr>
          <a:xfrm>
            <a:off x="2483768" y="411510"/>
            <a:ext cx="72008" cy="144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78</Words>
  <Application>Microsoft Office PowerPoint</Application>
  <PresentationFormat>全屏显示(16:9)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2019-11-12T05:03:34Z</dcterms:modified>
</cp:coreProperties>
</file>