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1013" y="2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411510"/>
            <a:ext cx="2952328" cy="453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23528" y="1419622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63688" y="41151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1560" y="411510"/>
            <a:ext cx="2204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变量存储区                  值存储区</a:t>
            </a:r>
            <a:endParaRPr lang="zh-CN" altLang="en-US" sz="12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23528" y="699542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28" y="1347614"/>
            <a:ext cx="335739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Let btnList  = [button, button, button]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i=0</a:t>
            </a:r>
          </a:p>
          <a:p>
            <a:r>
              <a:rPr lang="en-US" altLang="zh-CN" sz="1200" dirty="0" smtClean="0"/>
              <a:t>btnList[0].</a:t>
            </a:r>
            <a:r>
              <a:rPr lang="en-US" altLang="zh-CN" sz="1200" dirty="0" smtClean="0"/>
              <a:t>myIndex = </a:t>
            </a:r>
            <a:r>
              <a:rPr lang="en-US" altLang="zh-CN" sz="1200" dirty="0" smtClean="0"/>
              <a:t>0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btnList[0].</a:t>
            </a:r>
            <a:r>
              <a:rPr lang="en-US" altLang="zh-CN" sz="1200" dirty="0" smtClean="0"/>
              <a:t>onclick = function () {</a:t>
            </a:r>
            <a:r>
              <a:rPr lang="en-US" altLang="zh-CN" sz="1200" dirty="0" smtClean="0"/>
              <a:t>alert(this.myIndex)}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i=1</a:t>
            </a:r>
          </a:p>
          <a:p>
            <a:r>
              <a:rPr lang="en-US" altLang="zh-CN" sz="1200" dirty="0" smtClean="0"/>
              <a:t>btnList[1].</a:t>
            </a:r>
            <a:r>
              <a:rPr lang="en-US" altLang="zh-CN" sz="1200" dirty="0" smtClean="0"/>
              <a:t>myIndex = </a:t>
            </a:r>
            <a:r>
              <a:rPr lang="en-US" altLang="zh-CN" sz="1200" dirty="0" smtClean="0"/>
              <a:t>1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btnList[1].</a:t>
            </a:r>
            <a:r>
              <a:rPr lang="en-US" altLang="zh-CN" sz="1200" dirty="0" smtClean="0"/>
              <a:t>onclick = function () {</a:t>
            </a:r>
            <a:r>
              <a:rPr lang="en-US" altLang="zh-CN" sz="1200" dirty="0" smtClean="0"/>
              <a:t>alert(this.myIndex)}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i=2</a:t>
            </a:r>
          </a:p>
          <a:p>
            <a:r>
              <a:rPr lang="en-US" altLang="zh-CN" sz="1200" dirty="0" smtClean="0"/>
              <a:t>btnList[2].</a:t>
            </a:r>
            <a:r>
              <a:rPr lang="en-US" altLang="zh-CN" sz="1200" dirty="0" smtClean="0"/>
              <a:t>myIndex = </a:t>
            </a:r>
            <a:r>
              <a:rPr lang="en-US" altLang="zh-CN" sz="1200" dirty="0" smtClean="0"/>
              <a:t>2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btnList[2].</a:t>
            </a:r>
            <a:r>
              <a:rPr lang="en-US" altLang="zh-CN" sz="1200" dirty="0" smtClean="0"/>
              <a:t>onclick = function () {</a:t>
            </a:r>
            <a:r>
              <a:rPr lang="en-US" altLang="zh-CN" sz="1200" dirty="0" smtClean="0"/>
              <a:t>alert(this.myIndex)}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699542"/>
            <a:ext cx="605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btnList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3491880" y="411510"/>
            <a:ext cx="1152128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63888" y="123478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555526"/>
            <a:ext cx="1310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0:aaafff111,</a:t>
            </a:r>
          </a:p>
          <a:p>
            <a:r>
              <a:rPr lang="en-US" altLang="zh-CN" dirty="0" smtClean="0"/>
              <a:t>1:aaafff222,</a:t>
            </a:r>
          </a:p>
          <a:p>
            <a:r>
              <a:rPr lang="en-US" altLang="zh-CN" dirty="0" smtClean="0"/>
              <a:t>2:aaafff333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004048" y="483518"/>
            <a:ext cx="1080120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04048" y="195486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4048" y="627534"/>
            <a:ext cx="1312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Style:xxx</a:t>
            </a:r>
          </a:p>
          <a:p>
            <a:r>
              <a:rPr lang="en-US" altLang="zh-CN" sz="1200" dirty="0" smtClean="0"/>
              <a:t>Onclick:aaafff444,</a:t>
            </a:r>
          </a:p>
          <a:p>
            <a:r>
              <a:rPr lang="en-US" altLang="zh-CN" sz="1200" dirty="0" smtClean="0"/>
              <a:t>className: null</a:t>
            </a:r>
          </a:p>
          <a:p>
            <a:r>
              <a:rPr lang="en-US" altLang="zh-CN" sz="1200" dirty="0" smtClean="0"/>
              <a:t>myIndex: 0</a:t>
            </a:r>
            <a:endParaRPr lang="zh-CN" altLang="en-US" sz="1200" dirty="0"/>
          </a:p>
        </p:txBody>
      </p:sp>
      <p:sp>
        <p:nvSpPr>
          <p:cNvPr id="20" name="圆角矩形 19"/>
          <p:cNvSpPr/>
          <p:nvPr/>
        </p:nvSpPr>
        <p:spPr>
          <a:xfrm>
            <a:off x="6300192" y="483518"/>
            <a:ext cx="1080120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300192" y="195486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aaafff222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00192" y="627534"/>
            <a:ext cx="13478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Style:xxx</a:t>
            </a:r>
          </a:p>
          <a:p>
            <a:r>
              <a:rPr lang="en-US" altLang="zh-CN" sz="1200" dirty="0" smtClean="0"/>
              <a:t>Onclick: aaafff555,</a:t>
            </a:r>
          </a:p>
          <a:p>
            <a:r>
              <a:rPr lang="en-US" altLang="zh-CN" sz="1200" dirty="0" smtClean="0"/>
              <a:t>className: null</a:t>
            </a:r>
          </a:p>
          <a:p>
            <a:r>
              <a:rPr lang="en-US" altLang="zh-CN" sz="1200" dirty="0" smtClean="0"/>
              <a:t>myIndex: </a:t>
            </a:r>
            <a:r>
              <a:rPr lang="en-US" altLang="zh-CN" sz="1200" dirty="0" smtClean="0"/>
              <a:t>1</a:t>
            </a:r>
            <a:endParaRPr lang="zh-CN" altLang="en-US" sz="1200" dirty="0" smtClean="0"/>
          </a:p>
          <a:p>
            <a:endParaRPr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7740352" y="483518"/>
            <a:ext cx="1080120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740352" y="195486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aaafff333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40352" y="627534"/>
            <a:ext cx="1312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Style:xxx</a:t>
            </a:r>
          </a:p>
          <a:p>
            <a:r>
              <a:rPr lang="en-US" altLang="zh-CN" sz="1200" dirty="0" smtClean="0"/>
              <a:t>Onclick:aaafff666,</a:t>
            </a:r>
          </a:p>
          <a:p>
            <a:r>
              <a:rPr lang="en-US" altLang="zh-CN" sz="1200" dirty="0" smtClean="0"/>
              <a:t>className: null</a:t>
            </a:r>
          </a:p>
          <a:p>
            <a:r>
              <a:rPr lang="en-US" altLang="zh-CN" sz="1200" dirty="0" smtClean="0"/>
              <a:t>myIndex: </a:t>
            </a:r>
            <a:r>
              <a:rPr lang="en-US" altLang="zh-CN" sz="1200" dirty="0" smtClean="0"/>
              <a:t>2</a:t>
            </a:r>
            <a:endParaRPr lang="zh-CN" altLang="en-US" sz="1200" dirty="0" smtClean="0"/>
          </a:p>
          <a:p>
            <a:endParaRPr lang="zh-CN" altLang="en-US" sz="12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572000" y="69954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572000" y="1059582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572000" y="1275606"/>
            <a:ext cx="31683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1600" y="8435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67744" y="915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79712" y="627534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13" idx="3"/>
            <a:endCxn id="34" idx="1"/>
          </p:cNvCxnSpPr>
          <p:nvPr/>
        </p:nvCxnSpPr>
        <p:spPr>
          <a:xfrm flipV="1">
            <a:off x="1360998" y="812200"/>
            <a:ext cx="618714" cy="25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33" idx="1"/>
          </p:cNvCxnSpPr>
          <p:nvPr/>
        </p:nvCxnSpPr>
        <p:spPr>
          <a:xfrm>
            <a:off x="1259632" y="987574"/>
            <a:ext cx="1008112" cy="112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4" idx="3"/>
          </p:cNvCxnSpPr>
          <p:nvPr/>
        </p:nvCxnSpPr>
        <p:spPr>
          <a:xfrm>
            <a:off x="3053019" y="812200"/>
            <a:ext cx="438861" cy="319390"/>
          </a:xfrm>
          <a:prstGeom prst="bentConnector3">
            <a:avLst>
              <a:gd name="adj1" fmla="val 338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5004048" y="2139702"/>
            <a:ext cx="1224136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76056" y="185167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aaafff444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32040" y="249974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‘alert(this.myIndex)’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6300192" y="2139702"/>
            <a:ext cx="1224136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372200" y="185167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aaafff555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00193" y="2499742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‘alert(this.myIndex)’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68344" y="2139702"/>
            <a:ext cx="1224136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740352" y="185167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aaafff666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68344" y="235572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‘alert(this.myIndex)’</a:t>
            </a:r>
            <a:endParaRPr lang="zh-CN" altLang="en-US" dirty="0" smtClean="0"/>
          </a:p>
          <a:p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5868144" y="98757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7164288" y="105958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8604448" y="98757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5076056" y="3775348"/>
            <a:ext cx="1152128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>
            <a:off x="5076056" y="4207396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652120" y="37753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76056" y="429994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alert(this.myIndex)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6444208" y="3775348"/>
            <a:ext cx="1152128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>
            <a:off x="6444208" y="4207396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020272" y="37753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516216" y="429994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alert(this.myIndex)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7740352" y="3775348"/>
            <a:ext cx="1152128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/>
          <p:cNvCxnSpPr/>
          <p:nvPr/>
        </p:nvCxnSpPr>
        <p:spPr>
          <a:xfrm>
            <a:off x="7740352" y="4207396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316416" y="37753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740352" y="437195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alert(this.myIndex)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940152" y="3507854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函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数执行就会形成私有栈内存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63888" y="2067694"/>
            <a:ext cx="1368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函数的堆内存存储的是字符串格式的</a:t>
            </a:r>
            <a:r>
              <a:rPr lang="zh-CN" altLang="en-US" b="1" dirty="0" smtClean="0">
                <a:solidFill>
                  <a:srgbClr val="FF0000"/>
                </a:solidFill>
              </a:rPr>
              <a:t>代</a:t>
            </a:r>
            <a:r>
              <a:rPr lang="zh-CN" altLang="en-US" b="1" dirty="0" smtClean="0">
                <a:solidFill>
                  <a:srgbClr val="FF0000"/>
                </a:solidFill>
              </a:rPr>
              <a:t>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普通对</a:t>
            </a:r>
            <a:r>
              <a:rPr lang="zh-CN" altLang="en-US" b="1" dirty="0" smtClean="0">
                <a:solidFill>
                  <a:srgbClr val="FF0000"/>
                </a:solidFill>
              </a:rPr>
              <a:t>象和数组存储的是键值对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128</Words>
  <Application>Microsoft Office PowerPoint</Application>
  <PresentationFormat>全屏显示(16:9)</PresentationFormat>
  <Paragraphs>54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7</cp:revision>
  <dcterms:modified xsi:type="dcterms:W3CDTF">2019-11-11T02:59:11Z</dcterms:modified>
</cp:coreProperties>
</file>