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725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828" y="0"/>
            <a:ext cx="27821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 </a:t>
            </a:r>
            <a:r>
              <a:rPr lang="en-US" altLang="zh-CN" dirty="0" smtClean="0"/>
              <a:t>let n = {name: 'hongchen'};</a:t>
            </a:r>
          </a:p>
          <a:p>
            <a:r>
              <a:rPr lang="en-US" altLang="zh-CN" dirty="0" smtClean="0"/>
              <a:t>    let m = n;</a:t>
            </a:r>
          </a:p>
          <a:p>
            <a:r>
              <a:rPr lang="en-US" altLang="zh-CN" dirty="0" smtClean="0"/>
              <a:t>    m.name = 'liaoque';</a:t>
            </a:r>
          </a:p>
          <a:p>
            <a:r>
              <a:rPr lang="en-US" altLang="zh-CN" dirty="0" smtClean="0"/>
              <a:t>    console.log(n.name) ;</a:t>
            </a:r>
          </a:p>
          <a:p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79512" y="987574"/>
            <a:ext cx="3024336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627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栈内存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79512" y="2067694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0"/>
          </p:cNvCxnSpPr>
          <p:nvPr/>
        </p:nvCxnSpPr>
        <p:spPr>
          <a:xfrm>
            <a:off x="1691680" y="98757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536" y="98757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变量存储区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3728" y="9875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值存储区</a:t>
            </a:r>
            <a:endParaRPr lang="zh-CN" altLang="en-US" sz="12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79512" y="1275606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067694"/>
            <a:ext cx="1920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  </a:t>
            </a:r>
            <a:r>
              <a:rPr lang="en-US" altLang="zh-CN" sz="1200" dirty="0" smtClean="0"/>
              <a:t>let n = {name: 'hongchen</a:t>
            </a:r>
            <a:r>
              <a:rPr lang="en-US" altLang="zh-CN" sz="1200" dirty="0" smtClean="0"/>
              <a:t>'};</a:t>
            </a:r>
          </a:p>
          <a:p>
            <a:r>
              <a:rPr lang="en-US" altLang="zh-CN" sz="1200" dirty="0" smtClean="0"/>
              <a:t>Let </a:t>
            </a:r>
            <a:r>
              <a:rPr lang="en-US" altLang="zh-CN" sz="1200" dirty="0" smtClean="0"/>
              <a:t>m</a:t>
            </a:r>
            <a:r>
              <a:rPr lang="en-US" altLang="zh-CN" sz="1200" dirty="0" smtClean="0"/>
              <a:t>= n</a:t>
            </a:r>
          </a:p>
          <a:p>
            <a:r>
              <a:rPr lang="en-US" altLang="zh-CN" sz="1200" dirty="0" smtClean="0"/>
              <a:t>m.name = 'liaoque</a:t>
            </a:r>
            <a:r>
              <a:rPr lang="en-US" altLang="zh-CN" sz="1200" dirty="0" smtClean="0"/>
              <a:t>';</a:t>
            </a:r>
          </a:p>
          <a:p>
            <a:r>
              <a:rPr lang="en-US" altLang="zh-CN" sz="1200" dirty="0" smtClean="0"/>
              <a:t>console.log(n.name) ;</a:t>
            </a:r>
          </a:p>
          <a:p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127560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3995936" y="1995686"/>
            <a:ext cx="1656184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83968" y="1707654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7944" y="2355726"/>
            <a:ext cx="1389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name: 'hongchen</a:t>
            </a:r>
            <a:r>
              <a:rPr lang="en-US" altLang="zh-CN" sz="1200" dirty="0" smtClean="0"/>
              <a:t>';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123728" y="1275606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aaafff000</a:t>
            </a:r>
            <a:endParaRPr lang="zh-CN" altLang="en-US" sz="1200" dirty="0"/>
          </a:p>
        </p:txBody>
      </p:sp>
      <p:cxnSp>
        <p:nvCxnSpPr>
          <p:cNvPr id="23" name="直接连接符 22"/>
          <p:cNvCxnSpPr>
            <a:endCxn id="17" idx="3"/>
          </p:cNvCxnSpPr>
          <p:nvPr/>
        </p:nvCxnSpPr>
        <p:spPr>
          <a:xfrm flipH="1" flipV="1">
            <a:off x="1020392" y="1414106"/>
            <a:ext cx="1103336" cy="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1" idx="3"/>
            <a:endCxn id="18" idx="1"/>
          </p:cNvCxnSpPr>
          <p:nvPr/>
        </p:nvCxnSpPr>
        <p:spPr>
          <a:xfrm>
            <a:off x="2900864" y="1414106"/>
            <a:ext cx="1095072" cy="11576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576" y="141962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</a:t>
            </a:r>
            <a:endParaRPr lang="zh-CN" altLang="en-US" sz="1200" dirty="0"/>
          </a:p>
        </p:txBody>
      </p:sp>
      <p:cxnSp>
        <p:nvCxnSpPr>
          <p:cNvPr id="28" name="直接连接符 27"/>
          <p:cNvCxnSpPr>
            <a:endCxn id="26" idx="3"/>
          </p:cNvCxnSpPr>
          <p:nvPr/>
        </p:nvCxnSpPr>
        <p:spPr>
          <a:xfrm flipH="1">
            <a:off x="1063674" y="1419622"/>
            <a:ext cx="1060054" cy="1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72000" y="2283718"/>
            <a:ext cx="64807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27984" y="257175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‘liaoque’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全屏显示(16:9)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2019-11-08T02:46:29Z</dcterms:modified>
</cp:coreProperties>
</file>