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13" y="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6136" y="123478"/>
            <a:ext cx="3347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快</a:t>
            </a:r>
            <a:r>
              <a:rPr lang="zh-CN" altLang="en-US" sz="1200" dirty="0" smtClean="0"/>
              <a:t>速排序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、从数组中拿出一项（一般都是中间项）作为基准，从原数组中删除这一项（</a:t>
            </a:r>
            <a:r>
              <a:rPr lang="en-US" altLang="zh-CN" sz="1200" dirty="0" smtClean="0"/>
              <a:t>splice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、创建两个数组，一个放到基准的左边，一个放到基准的右边，循环数组的每一项和基准做比较，如果小于基准，就放到左边的数组，反之放右边的数组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、不断重复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步骤（递归），直到数组的</a:t>
            </a:r>
            <a:r>
              <a:rPr lang="en-US" altLang="zh-CN" sz="1200" dirty="0" smtClean="0"/>
              <a:t>length</a:t>
            </a:r>
            <a:r>
              <a:rPr lang="zh-CN" altLang="en-US" sz="1200" dirty="0" smtClean="0"/>
              <a:t>小于等于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（数组里有一项或者是空数组），就停止递归</a:t>
            </a:r>
            <a:endParaRPr lang="en-US" altLang="zh-CN" sz="1200" dirty="0" smtClean="0"/>
          </a:p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、从左往右把数组和基准</a:t>
            </a:r>
            <a:r>
              <a:rPr lang="zh-CN" altLang="en-US" sz="1200" dirty="0" smtClean="0"/>
              <a:t>依次</a:t>
            </a:r>
            <a:r>
              <a:rPr lang="zh-CN" altLang="en-US" sz="1200" dirty="0" smtClean="0"/>
              <a:t>拼接到一起，最后得到的新数组就是排好序的数组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20359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12, 11, 23, 21, 10, 56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19872" y="14916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3848" y="185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10" name="直接连接符 9"/>
          <p:cNvCxnSpPr>
            <a:endCxn id="5" idx="2"/>
          </p:cNvCxnSpPr>
          <p:nvPr/>
        </p:nvCxnSpPr>
        <p:spPr>
          <a:xfrm>
            <a:off x="3203848" y="1203598"/>
            <a:ext cx="422895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048" y="185167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[12,11,21,10]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9992" y="185167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[56]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08112" y="213970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088" y="2571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18" name="直接连接符 17"/>
          <p:cNvCxnSpPr>
            <a:endCxn id="11" idx="2"/>
          </p:cNvCxnSpPr>
          <p:nvPr/>
        </p:nvCxnSpPr>
        <p:spPr>
          <a:xfrm>
            <a:off x="864096" y="1851670"/>
            <a:ext cx="285456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57175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[10]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28192" y="25717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[12,21]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016224" y="285978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00200" y="33638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96144" y="33638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[]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76264" y="336383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[21]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9" idx="3"/>
            <a:endCxn id="16" idx="1"/>
          </p:cNvCxnSpPr>
          <p:nvPr/>
        </p:nvCxnSpPr>
        <p:spPr>
          <a:xfrm>
            <a:off x="559769" y="2756416"/>
            <a:ext cx="232319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3"/>
            <a:endCxn id="24" idx="0"/>
          </p:cNvCxnSpPr>
          <p:nvPr/>
        </p:nvCxnSpPr>
        <p:spPr>
          <a:xfrm>
            <a:off x="1210792" y="2756416"/>
            <a:ext cx="248217" cy="60742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3"/>
            <a:endCxn id="23" idx="1"/>
          </p:cNvCxnSpPr>
          <p:nvPr/>
        </p:nvCxnSpPr>
        <p:spPr>
          <a:xfrm>
            <a:off x="1621874" y="3548504"/>
            <a:ext cx="17832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3"/>
            <a:endCxn id="25" idx="1"/>
          </p:cNvCxnSpPr>
          <p:nvPr/>
        </p:nvCxnSpPr>
        <p:spPr>
          <a:xfrm>
            <a:off x="2218904" y="3548504"/>
            <a:ext cx="15736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0"/>
            <a:endCxn id="8" idx="2"/>
          </p:cNvCxnSpPr>
          <p:nvPr/>
        </p:nvCxnSpPr>
        <p:spPr>
          <a:xfrm flipV="1">
            <a:off x="2656149" y="2221002"/>
            <a:ext cx="757051" cy="11428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3"/>
            <a:endCxn id="12" idx="1"/>
          </p:cNvCxnSpPr>
          <p:nvPr/>
        </p:nvCxnSpPr>
        <p:spPr>
          <a:xfrm>
            <a:off x="3622552" y="2036336"/>
            <a:ext cx="8774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907704" y="2499742"/>
            <a:ext cx="14401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220</Words>
  <Application>Microsoft Office PowerPoint</Application>
  <PresentationFormat>全屏显示(16:9)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2019-11-15T10:26:49Z</dcterms:modified>
</cp:coreProperties>
</file>