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25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563638"/>
            <a:ext cx="695575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/>
              <a:t>梦想照进现</a:t>
            </a:r>
            <a:r>
              <a:rPr lang="zh-CN" altLang="en-US" sz="8800" dirty="0" smtClean="0"/>
              <a:t>实</a:t>
            </a:r>
            <a:endParaRPr lang="en-US" altLang="zh-CN" sz="8800" dirty="0" smtClean="0"/>
          </a:p>
          <a:p>
            <a:r>
              <a:rPr lang="zh-CN" altLang="en-US" sz="1200" dirty="0" smtClean="0"/>
              <a:t>复</a:t>
            </a:r>
            <a:r>
              <a:rPr lang="zh-CN" altLang="en-US" sz="1200" dirty="0" smtClean="0"/>
              <a:t>习（把不会的找出来）、多敲（先写逻辑）</a:t>
            </a:r>
            <a:endParaRPr lang="en-US" altLang="zh-CN" sz="1200" dirty="0" smtClean="0"/>
          </a:p>
          <a:p>
            <a:r>
              <a:rPr lang="zh-CN" altLang="en-US" sz="1200" dirty="0" smtClean="0"/>
              <a:t>一点</a:t>
            </a:r>
            <a:r>
              <a:rPr lang="zh-CN" altLang="en-US" sz="1200" dirty="0" smtClean="0"/>
              <a:t>通、做笔记整理一遍。敲课件（逻辑）</a:t>
            </a:r>
            <a:endParaRPr lang="en-US" altLang="zh-CN" sz="1200" dirty="0" smtClean="0"/>
          </a:p>
          <a:p>
            <a:r>
              <a:rPr lang="zh-CN" altLang="en-US" sz="1200" dirty="0" smtClean="0"/>
              <a:t>今</a:t>
            </a:r>
            <a:r>
              <a:rPr lang="zh-CN" altLang="en-US" sz="1200" dirty="0" smtClean="0"/>
              <a:t>天学的总结一下（珍惜在学校的每一分钟）</a:t>
            </a:r>
            <a:endParaRPr lang="en-US" altLang="zh-CN" sz="1200" dirty="0" smtClean="0"/>
          </a:p>
          <a:p>
            <a:r>
              <a:rPr lang="zh-CN" altLang="en-US" sz="1200" dirty="0" smtClean="0"/>
              <a:t>又不</a:t>
            </a:r>
            <a:r>
              <a:rPr lang="zh-CN" altLang="en-US" sz="1200" dirty="0" smtClean="0"/>
              <a:t>会的问题马上讨论。立即解决</a:t>
            </a:r>
            <a:endParaRPr lang="en-US" altLang="zh-CN" sz="1200" dirty="0" smtClean="0"/>
          </a:p>
          <a:p>
            <a:r>
              <a:rPr lang="zh-CN" altLang="en-US" sz="1200" dirty="0" smtClean="0"/>
              <a:t>星星之</a:t>
            </a:r>
            <a:r>
              <a:rPr lang="zh-CN" altLang="en-US" sz="1200" dirty="0" smtClean="0"/>
              <a:t>火可以燎原、安静的学习环境</a:t>
            </a:r>
            <a:endParaRPr lang="en-US" altLang="zh-CN" sz="1200" dirty="0" smtClean="0"/>
          </a:p>
          <a:p>
            <a:r>
              <a:rPr lang="zh-CN" altLang="en-US" sz="1200" dirty="0" smtClean="0"/>
              <a:t>学习时</a:t>
            </a:r>
            <a:r>
              <a:rPr lang="zh-CN" altLang="en-US" sz="1200" dirty="0" smtClean="0"/>
              <a:t>间、劳逸结合、单词死记硬背，晚上没事的时候把知识点过一遍</a:t>
            </a:r>
            <a:endParaRPr lang="en-US" altLang="zh-CN" sz="1200" dirty="0" smtClean="0"/>
          </a:p>
          <a:p>
            <a:r>
              <a:rPr lang="zh-CN" altLang="en-US" sz="1200" dirty="0" smtClean="0"/>
              <a:t>多</a:t>
            </a:r>
            <a:r>
              <a:rPr lang="zh-CN" altLang="en-US" sz="1200" dirty="0" smtClean="0"/>
              <a:t>看。多敲。多问，自主解决问题的能力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2019-11-15T10:26:41Z</dcterms:modified>
</cp:coreProperties>
</file>