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8" r:id="rId3"/>
    <p:sldId id="259" r:id="rId4"/>
    <p:sldId id="260" r:id="rId5"/>
    <p:sldId id="261" r:id="rId6"/>
    <p:sldId id="300" r:id="rId7"/>
    <p:sldId id="270" r:id="rId8"/>
    <p:sldId id="269" r:id="rId9"/>
    <p:sldId id="310" r:id="rId10"/>
    <p:sldId id="301" r:id="rId11"/>
    <p:sldId id="303" r:id="rId12"/>
    <p:sldId id="304" r:id="rId13"/>
    <p:sldId id="306" r:id="rId14"/>
    <p:sldId id="308" r:id="rId15"/>
    <p:sldId id="305" r:id="rId16"/>
    <p:sldId id="309" r:id="rId17"/>
  </p:sldIdLst>
  <p:sldSz cx="9144000" cy="5143500" type="screen16x9"/>
  <p:notesSz cx="6858000" cy="9144000"/>
  <p:embeddedFontLst>
    <p:embeddedFont>
      <p:font typeface="Aldrich" panose="02010600030101010101" charset="0"/>
      <p:regular r:id="rId19"/>
    </p:embeddedFont>
    <p:embeddedFont>
      <p:font typeface="Century Gothic" panose="020B0502020202020204" pitchFamily="34" charset="0"/>
      <p:regular r:id="rId20"/>
      <p:bold r:id="rId21"/>
      <p:italic r:id="rId22"/>
      <p:boldItalic r:id="rId23"/>
    </p:embeddedFont>
    <p:embeddedFont>
      <p:font typeface="Didact Gothic" panose="02010600030101010101" charset="0"/>
      <p:regular r:id="rId24"/>
    </p:embeddedFont>
    <p:embeddedFont>
      <p:font typeface="方正FW筑紫古典S黑 简" panose="02000500000000000000" pitchFamily="2" charset="-122"/>
      <p:regular r:id="rId25"/>
    </p:embeddedFont>
    <p:embeddedFont>
      <p:font typeface="方正黑变简体" panose="02010600010101010101" pitchFamily="2" charset="-122"/>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1DFE90-55CE-4F51-9D7E-58AC3F662A02}">
  <a:tblStyle styleId="{3B1DFE90-55CE-4F51-9D7E-58AC3F662A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3de5052a6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3de5052a6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0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a745d1862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a745d1862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941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a745d1862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a745d1862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6403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a745d1862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a745d1862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2004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a745d1862b_0_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a745d1862b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784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26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9fa85cf4fd_0_4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9fa85cf4fd_0_4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882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a745d1862b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a745d1862b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123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a745d1862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a745d1862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9fa85cf4fd_0_4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9fa85cf4fd_0_4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a745d1862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a745d1862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6405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55151" y="2785291"/>
            <a:ext cx="2526614" cy="874564"/>
            <a:chOff x="3457434" y="4469778"/>
            <a:chExt cx="1572451" cy="544289"/>
          </a:xfrm>
        </p:grpSpPr>
        <p:sp>
          <p:nvSpPr>
            <p:cNvPr id="10" name="Google Shape;10;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02751" y="3680641"/>
            <a:ext cx="2526614" cy="874564"/>
            <a:chOff x="3457434" y="4469778"/>
            <a:chExt cx="1572451" cy="544289"/>
          </a:xfrm>
        </p:grpSpPr>
        <p:sp>
          <p:nvSpPr>
            <p:cNvPr id="31" name="Google Shape;31;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531662" y="4536065"/>
              <a:ext cx="477978" cy="102941"/>
            </a:xfrm>
            <a:custGeom>
              <a:avLst/>
              <a:gdLst/>
              <a:ahLst/>
              <a:cxnLst/>
              <a:rect l="l" t="t" r="r" b="b"/>
              <a:pathLst>
                <a:path w="19743" h="4252" extrusionOk="0">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228313" y="-114309"/>
            <a:ext cx="1915697" cy="4616272"/>
            <a:chOff x="7899913" y="-114309"/>
            <a:chExt cx="1915697" cy="4616272"/>
          </a:xfrm>
        </p:grpSpPr>
        <p:sp>
          <p:nvSpPr>
            <p:cNvPr id="53" name="Google Shape;53;p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899913"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2"/>
          <p:cNvGrpSpPr/>
          <p:nvPr/>
        </p:nvGrpSpPr>
        <p:grpSpPr>
          <a:xfrm>
            <a:off x="-400231" y="71459"/>
            <a:ext cx="9944461" cy="5619869"/>
            <a:chOff x="-1009131" y="114298"/>
            <a:chExt cx="11162264" cy="5619869"/>
          </a:xfrm>
        </p:grpSpPr>
        <p:grpSp>
          <p:nvGrpSpPr>
            <p:cNvPr id="70" name="Google Shape;70;p2"/>
            <p:cNvGrpSpPr/>
            <p:nvPr/>
          </p:nvGrpSpPr>
          <p:grpSpPr>
            <a:xfrm>
              <a:off x="-1009131" y="114298"/>
              <a:ext cx="11162264" cy="5619869"/>
              <a:chOff x="-852900" y="114300"/>
              <a:chExt cx="10849790" cy="6172288"/>
            </a:xfrm>
          </p:grpSpPr>
          <p:sp>
            <p:nvSpPr>
              <p:cNvPr id="71" name="Google Shape;71;p2"/>
              <p:cNvSpPr/>
              <p:nvPr/>
            </p:nvSpPr>
            <p:spPr>
              <a:xfrm>
                <a:off x="-845014" y="129282"/>
                <a:ext cx="10826179" cy="6147915"/>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2900" y="114300"/>
                <a:ext cx="10849790" cy="6172288"/>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7366" y="4975819"/>
                <a:ext cx="9247851" cy="70229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904874" y="328675"/>
              <a:ext cx="7315554" cy="4024396"/>
              <a:chOff x="992433" y="538196"/>
              <a:chExt cx="7139913" cy="4021179"/>
            </a:xfrm>
          </p:grpSpPr>
          <p:sp>
            <p:nvSpPr>
              <p:cNvPr id="75" name="Google Shape;75;p2"/>
              <p:cNvSpPr/>
              <p:nvPr/>
            </p:nvSpPr>
            <p:spPr>
              <a:xfrm>
                <a:off x="992433" y="538196"/>
                <a:ext cx="7139815" cy="4021171"/>
              </a:xfrm>
              <a:custGeom>
                <a:avLst/>
                <a:gdLst/>
                <a:ahLst/>
                <a:cxnLst/>
                <a:rect l="l" t="t" r="r" b="b"/>
                <a:pathLst>
                  <a:path w="139504" h="82566" extrusionOk="0">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37231" y="669547"/>
                <a:ext cx="6641936" cy="3758421"/>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92433" y="2437258"/>
                <a:ext cx="1255241" cy="1293977"/>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92433" y="2080949"/>
                <a:ext cx="872414" cy="927685"/>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95597" y="538196"/>
                <a:ext cx="1018840" cy="770425"/>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387775" y="3862589"/>
                <a:ext cx="922622" cy="696787"/>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919134" y="3972072"/>
                <a:ext cx="792932" cy="58730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402324" y="538196"/>
                <a:ext cx="803321" cy="587255"/>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19396" y="538196"/>
                <a:ext cx="1167365" cy="8958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20631" y="777083"/>
                <a:ext cx="811715" cy="78834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92433" y="3464445"/>
                <a:ext cx="811766" cy="788347"/>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38064" y="3597841"/>
                <a:ext cx="1236355" cy="961533"/>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oogle Shape;87;p2"/>
          <p:cNvGrpSpPr/>
          <p:nvPr/>
        </p:nvGrpSpPr>
        <p:grpSpPr>
          <a:xfrm>
            <a:off x="4385190" y="148199"/>
            <a:ext cx="373622" cy="90485"/>
            <a:chOff x="4685288" y="186288"/>
            <a:chExt cx="419375" cy="90485"/>
          </a:xfrm>
        </p:grpSpPr>
        <p:sp>
          <p:nvSpPr>
            <p:cNvPr id="88" name="Google Shape;88;p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2"/>
            <p:cNvGrpSpPr/>
            <p:nvPr/>
          </p:nvGrpSpPr>
          <p:grpSpPr>
            <a:xfrm>
              <a:off x="4685288" y="186300"/>
              <a:ext cx="419375" cy="90473"/>
              <a:chOff x="4390000" y="182175"/>
              <a:chExt cx="419375" cy="90473"/>
            </a:xfrm>
          </p:grpSpPr>
          <p:sp>
            <p:nvSpPr>
              <p:cNvPr id="90" name="Google Shape;90;p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2"/>
          <p:cNvSpPr txBox="1">
            <a:spLocks noGrp="1"/>
          </p:cNvSpPr>
          <p:nvPr>
            <p:ph type="ctrTitle"/>
          </p:nvPr>
        </p:nvSpPr>
        <p:spPr>
          <a:xfrm>
            <a:off x="1593150" y="849350"/>
            <a:ext cx="59577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5"/>
              </a:buClr>
              <a:buSzPts val="5200"/>
              <a:buNone/>
              <a:defRPr sz="4500">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5200">
                <a:solidFill>
                  <a:schemeClr val="accent5"/>
                </a:solidFill>
              </a:defRPr>
            </a:lvl2pPr>
            <a:lvl3pPr lvl="2" algn="ctr">
              <a:spcBef>
                <a:spcPts val="0"/>
              </a:spcBef>
              <a:spcAft>
                <a:spcPts val="0"/>
              </a:spcAft>
              <a:buClr>
                <a:schemeClr val="accent5"/>
              </a:buClr>
              <a:buSzPts val="5200"/>
              <a:buNone/>
              <a:defRPr sz="5200">
                <a:solidFill>
                  <a:schemeClr val="accent5"/>
                </a:solidFill>
              </a:defRPr>
            </a:lvl3pPr>
            <a:lvl4pPr lvl="3" algn="ctr">
              <a:spcBef>
                <a:spcPts val="0"/>
              </a:spcBef>
              <a:spcAft>
                <a:spcPts val="0"/>
              </a:spcAft>
              <a:buClr>
                <a:schemeClr val="accent5"/>
              </a:buClr>
              <a:buSzPts val="5200"/>
              <a:buNone/>
              <a:defRPr sz="5200">
                <a:solidFill>
                  <a:schemeClr val="accent5"/>
                </a:solidFill>
              </a:defRPr>
            </a:lvl4pPr>
            <a:lvl5pPr lvl="4" algn="ctr">
              <a:spcBef>
                <a:spcPts val="0"/>
              </a:spcBef>
              <a:spcAft>
                <a:spcPts val="0"/>
              </a:spcAft>
              <a:buClr>
                <a:schemeClr val="accent5"/>
              </a:buClr>
              <a:buSzPts val="5200"/>
              <a:buNone/>
              <a:defRPr sz="5200">
                <a:solidFill>
                  <a:schemeClr val="accent5"/>
                </a:solidFill>
              </a:defRPr>
            </a:lvl5pPr>
            <a:lvl6pPr lvl="5" algn="ctr">
              <a:spcBef>
                <a:spcPts val="0"/>
              </a:spcBef>
              <a:spcAft>
                <a:spcPts val="0"/>
              </a:spcAft>
              <a:buClr>
                <a:schemeClr val="accent5"/>
              </a:buClr>
              <a:buSzPts val="5200"/>
              <a:buNone/>
              <a:defRPr sz="5200">
                <a:solidFill>
                  <a:schemeClr val="accent5"/>
                </a:solidFill>
              </a:defRPr>
            </a:lvl6pPr>
            <a:lvl7pPr lvl="6" algn="ctr">
              <a:spcBef>
                <a:spcPts val="0"/>
              </a:spcBef>
              <a:spcAft>
                <a:spcPts val="0"/>
              </a:spcAft>
              <a:buClr>
                <a:schemeClr val="accent5"/>
              </a:buClr>
              <a:buSzPts val="5200"/>
              <a:buNone/>
              <a:defRPr sz="5200">
                <a:solidFill>
                  <a:schemeClr val="accent5"/>
                </a:solidFill>
              </a:defRPr>
            </a:lvl7pPr>
            <a:lvl8pPr lvl="7" algn="ctr">
              <a:spcBef>
                <a:spcPts val="0"/>
              </a:spcBef>
              <a:spcAft>
                <a:spcPts val="0"/>
              </a:spcAft>
              <a:buClr>
                <a:schemeClr val="accent5"/>
              </a:buClr>
              <a:buSzPts val="5200"/>
              <a:buNone/>
              <a:defRPr sz="5200">
                <a:solidFill>
                  <a:schemeClr val="accent5"/>
                </a:solidFill>
              </a:defRPr>
            </a:lvl8pPr>
            <a:lvl9pPr lvl="8" algn="ctr">
              <a:spcBef>
                <a:spcPts val="0"/>
              </a:spcBef>
              <a:spcAft>
                <a:spcPts val="0"/>
              </a:spcAft>
              <a:buClr>
                <a:schemeClr val="accent5"/>
              </a:buClr>
              <a:buSzPts val="5200"/>
              <a:buNone/>
              <a:defRPr sz="5200">
                <a:solidFill>
                  <a:schemeClr val="accent5"/>
                </a:solidFill>
              </a:defRPr>
            </a:lvl9pPr>
          </a:lstStyle>
          <a:p>
            <a:endParaRPr/>
          </a:p>
        </p:txBody>
      </p:sp>
      <p:sp>
        <p:nvSpPr>
          <p:cNvPr id="93" name="Google Shape;93;p2"/>
          <p:cNvSpPr txBox="1">
            <a:spLocks noGrp="1"/>
          </p:cNvSpPr>
          <p:nvPr>
            <p:ph type="subTitle" idx="1"/>
          </p:nvPr>
        </p:nvSpPr>
        <p:spPr>
          <a:xfrm>
            <a:off x="2254050" y="2862700"/>
            <a:ext cx="4635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94" name="Google Shape;94;p2"/>
          <p:cNvGrpSpPr/>
          <p:nvPr/>
        </p:nvGrpSpPr>
        <p:grpSpPr>
          <a:xfrm rot="-230834">
            <a:off x="414418" y="301686"/>
            <a:ext cx="1386005" cy="2705399"/>
            <a:chOff x="409722" y="228600"/>
            <a:chExt cx="1385931" cy="2705253"/>
          </a:xfrm>
        </p:grpSpPr>
        <p:grpSp>
          <p:nvGrpSpPr>
            <p:cNvPr id="95" name="Google Shape;95;p2"/>
            <p:cNvGrpSpPr/>
            <p:nvPr/>
          </p:nvGrpSpPr>
          <p:grpSpPr>
            <a:xfrm rot="-617154" flipH="1">
              <a:off x="575967" y="402323"/>
              <a:ext cx="1053440" cy="2450002"/>
              <a:chOff x="3817855" y="1437512"/>
              <a:chExt cx="541146" cy="1128254"/>
            </a:xfrm>
          </p:grpSpPr>
          <p:sp>
            <p:nvSpPr>
              <p:cNvPr id="96" name="Google Shape;96;p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bg>
      <p:bgPr>
        <a:solidFill>
          <a:schemeClr val="accent2"/>
        </a:solidFill>
        <a:effectLst/>
      </p:bgPr>
    </p:bg>
    <p:spTree>
      <p:nvGrpSpPr>
        <p:cNvPr id="1" name="Shape 433"/>
        <p:cNvGrpSpPr/>
        <p:nvPr/>
      </p:nvGrpSpPr>
      <p:grpSpPr>
        <a:xfrm>
          <a:off x="0" y="0"/>
          <a:ext cx="0" cy="0"/>
          <a:chOff x="0" y="0"/>
          <a:chExt cx="0" cy="0"/>
        </a:xfrm>
      </p:grpSpPr>
      <p:cxnSp>
        <p:nvCxnSpPr>
          <p:cNvPr id="434" name="Google Shape;434;p22"/>
          <p:cNvCxnSpPr/>
          <p:nvPr/>
        </p:nvCxnSpPr>
        <p:spPr>
          <a:xfrm rot="10800000">
            <a:off x="447750" y="4895850"/>
            <a:ext cx="1133400" cy="0"/>
          </a:xfrm>
          <a:prstGeom prst="straightConnector1">
            <a:avLst/>
          </a:prstGeom>
          <a:noFill/>
          <a:ln w="19050" cap="flat" cmpd="sng">
            <a:solidFill>
              <a:schemeClr val="accent5"/>
            </a:solidFill>
            <a:prstDash val="solid"/>
            <a:round/>
            <a:headEnd type="none" w="med" len="med"/>
            <a:tailEnd type="none" w="med" len="med"/>
          </a:ln>
        </p:spPr>
      </p:cxnSp>
      <p:grpSp>
        <p:nvGrpSpPr>
          <p:cNvPr id="435" name="Google Shape;435;p22"/>
          <p:cNvGrpSpPr/>
          <p:nvPr/>
        </p:nvGrpSpPr>
        <p:grpSpPr>
          <a:xfrm flipH="1">
            <a:off x="-47478" y="2136847"/>
            <a:ext cx="1179753" cy="2854241"/>
            <a:chOff x="7907551" y="-114309"/>
            <a:chExt cx="1908059" cy="4616272"/>
          </a:xfrm>
        </p:grpSpPr>
        <p:sp>
          <p:nvSpPr>
            <p:cNvPr id="436" name="Google Shape;436;p2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2"/>
          <p:cNvSpPr/>
          <p:nvPr/>
        </p:nvSpPr>
        <p:spPr>
          <a:xfrm flipH="1">
            <a:off x="6758010"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2"/>
          <p:cNvGrpSpPr/>
          <p:nvPr/>
        </p:nvGrpSpPr>
        <p:grpSpPr>
          <a:xfrm flipH="1">
            <a:off x="8058686" y="457200"/>
            <a:ext cx="1385931" cy="2705253"/>
            <a:chOff x="409722" y="228600"/>
            <a:chExt cx="1385931" cy="2705253"/>
          </a:xfrm>
        </p:grpSpPr>
        <p:grpSp>
          <p:nvGrpSpPr>
            <p:cNvPr id="454" name="Google Shape;454;p22"/>
            <p:cNvGrpSpPr/>
            <p:nvPr/>
          </p:nvGrpSpPr>
          <p:grpSpPr>
            <a:xfrm rot="-617154" flipH="1">
              <a:off x="575967" y="402323"/>
              <a:ext cx="1053440" cy="2450002"/>
              <a:chOff x="3817855" y="1437512"/>
              <a:chExt cx="541146" cy="1128254"/>
            </a:xfrm>
          </p:grpSpPr>
          <p:sp>
            <p:nvSpPr>
              <p:cNvPr id="455" name="Google Shape;455;p2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2"/>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458"/>
        <p:cNvGrpSpPr/>
        <p:nvPr/>
      </p:nvGrpSpPr>
      <p:grpSpPr>
        <a:xfrm>
          <a:off x="0" y="0"/>
          <a:ext cx="0" cy="0"/>
          <a:chOff x="0" y="0"/>
          <a:chExt cx="0" cy="0"/>
        </a:xfrm>
      </p:grpSpPr>
      <p:grpSp>
        <p:nvGrpSpPr>
          <p:cNvPr id="459" name="Google Shape;459;p23"/>
          <p:cNvGrpSpPr/>
          <p:nvPr/>
        </p:nvGrpSpPr>
        <p:grpSpPr>
          <a:xfrm flipH="1">
            <a:off x="-24431" y="-6"/>
            <a:ext cx="9169628" cy="5143518"/>
            <a:chOff x="-1204" y="-6"/>
            <a:chExt cx="9169628" cy="5143518"/>
          </a:xfrm>
        </p:grpSpPr>
        <p:sp>
          <p:nvSpPr>
            <p:cNvPr id="460" name="Google Shape;460;p2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7144668"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743289"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rot="10800000">
              <a:off x="-1204"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23"/>
          <p:cNvGrpSpPr/>
          <p:nvPr/>
        </p:nvGrpSpPr>
        <p:grpSpPr>
          <a:xfrm>
            <a:off x="4281415" y="75177"/>
            <a:ext cx="581170" cy="125403"/>
            <a:chOff x="4685288" y="186288"/>
            <a:chExt cx="419375" cy="90485"/>
          </a:xfrm>
        </p:grpSpPr>
        <p:sp>
          <p:nvSpPr>
            <p:cNvPr id="467" name="Google Shape;467;p2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3"/>
            <p:cNvGrpSpPr/>
            <p:nvPr/>
          </p:nvGrpSpPr>
          <p:grpSpPr>
            <a:xfrm>
              <a:off x="4685288" y="186300"/>
              <a:ext cx="419375" cy="90473"/>
              <a:chOff x="4390000" y="182175"/>
              <a:chExt cx="419375" cy="90473"/>
            </a:xfrm>
          </p:grpSpPr>
          <p:sp>
            <p:nvSpPr>
              <p:cNvPr id="469" name="Google Shape;469;p2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1" name="Google Shape;471;p23"/>
          <p:cNvGrpSpPr/>
          <p:nvPr/>
        </p:nvGrpSpPr>
        <p:grpSpPr>
          <a:xfrm rot="-1102275">
            <a:off x="239301" y="2899434"/>
            <a:ext cx="541146" cy="2225370"/>
            <a:chOff x="871338" y="1945155"/>
            <a:chExt cx="247109" cy="1016148"/>
          </a:xfrm>
        </p:grpSpPr>
        <p:sp>
          <p:nvSpPr>
            <p:cNvPr id="472" name="Google Shape;472;p23"/>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23"/>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MAIN_POINT_1">
    <p:bg>
      <p:bgPr>
        <a:solidFill>
          <a:schemeClr val="accent2"/>
        </a:solidFill>
        <a:effectLst/>
      </p:bgPr>
    </p:bg>
    <p:spTree>
      <p:nvGrpSpPr>
        <p:cNvPr id="1" name="Shape 476"/>
        <p:cNvGrpSpPr/>
        <p:nvPr/>
      </p:nvGrpSpPr>
      <p:grpSpPr>
        <a:xfrm>
          <a:off x="0" y="0"/>
          <a:ext cx="0" cy="0"/>
          <a:chOff x="0" y="0"/>
          <a:chExt cx="0" cy="0"/>
        </a:xfrm>
      </p:grpSpPr>
      <p:grpSp>
        <p:nvGrpSpPr>
          <p:cNvPr id="477" name="Google Shape;477;p24"/>
          <p:cNvGrpSpPr/>
          <p:nvPr/>
        </p:nvGrpSpPr>
        <p:grpSpPr>
          <a:xfrm>
            <a:off x="319043" y="283350"/>
            <a:ext cx="8505900" cy="4576800"/>
            <a:chOff x="319043" y="283350"/>
            <a:chExt cx="8505900" cy="4576800"/>
          </a:xfrm>
        </p:grpSpPr>
        <p:sp>
          <p:nvSpPr>
            <p:cNvPr id="478" name="Google Shape;478;p24"/>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4"/>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4"/>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rot="10800000">
              <a:off x="5767286" y="3636168"/>
              <a:ext cx="1611114" cy="120995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rot="10800000">
              <a:off x="6640281" y="3842942"/>
              <a:ext cx="1348069" cy="100435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24"/>
          <p:cNvGrpSpPr/>
          <p:nvPr/>
        </p:nvGrpSpPr>
        <p:grpSpPr>
          <a:xfrm>
            <a:off x="4281415" y="375214"/>
            <a:ext cx="581170" cy="125403"/>
            <a:chOff x="4685288" y="186288"/>
            <a:chExt cx="419375" cy="90485"/>
          </a:xfrm>
        </p:grpSpPr>
        <p:sp>
          <p:nvSpPr>
            <p:cNvPr id="485" name="Google Shape;485;p2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4"/>
            <p:cNvGrpSpPr/>
            <p:nvPr/>
          </p:nvGrpSpPr>
          <p:grpSpPr>
            <a:xfrm>
              <a:off x="4685288" y="186300"/>
              <a:ext cx="419375" cy="90473"/>
              <a:chOff x="4390000" y="182175"/>
              <a:chExt cx="419375" cy="90473"/>
            </a:xfrm>
          </p:grpSpPr>
          <p:sp>
            <p:nvSpPr>
              <p:cNvPr id="487" name="Google Shape;487;p2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99"/>
        <p:cNvGrpSpPr/>
        <p:nvPr/>
      </p:nvGrpSpPr>
      <p:grpSpPr>
        <a:xfrm>
          <a:off x="0" y="0"/>
          <a:ext cx="0" cy="0"/>
          <a:chOff x="0" y="0"/>
          <a:chExt cx="0" cy="0"/>
        </a:xfrm>
      </p:grpSpPr>
      <p:grpSp>
        <p:nvGrpSpPr>
          <p:cNvPr id="100" name="Google Shape;100;p3"/>
          <p:cNvGrpSpPr/>
          <p:nvPr/>
        </p:nvGrpSpPr>
        <p:grpSpPr>
          <a:xfrm>
            <a:off x="319043" y="283350"/>
            <a:ext cx="8505900" cy="4576800"/>
            <a:chOff x="319043" y="283350"/>
            <a:chExt cx="8505900" cy="4576800"/>
          </a:xfrm>
        </p:grpSpPr>
        <p:sp>
          <p:nvSpPr>
            <p:cNvPr id="101" name="Google Shape;101;p3"/>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3"/>
          <p:cNvGrpSpPr/>
          <p:nvPr/>
        </p:nvGrpSpPr>
        <p:grpSpPr>
          <a:xfrm>
            <a:off x="4281415" y="375214"/>
            <a:ext cx="581170" cy="125403"/>
            <a:chOff x="4685288" y="186288"/>
            <a:chExt cx="419375" cy="90485"/>
          </a:xfrm>
        </p:grpSpPr>
        <p:sp>
          <p:nvSpPr>
            <p:cNvPr id="106" name="Google Shape;106;p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3"/>
            <p:cNvGrpSpPr/>
            <p:nvPr/>
          </p:nvGrpSpPr>
          <p:grpSpPr>
            <a:xfrm>
              <a:off x="4685288" y="186300"/>
              <a:ext cx="419375" cy="90473"/>
              <a:chOff x="4390000" y="182175"/>
              <a:chExt cx="419375" cy="90473"/>
            </a:xfrm>
          </p:grpSpPr>
          <p:sp>
            <p:nvSpPr>
              <p:cNvPr id="108" name="Google Shape;108;p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 name="Google Shape;110;p3"/>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lvl1pPr lvl="0" algn="ctr" rtl="0">
              <a:spcBef>
                <a:spcPts val="0"/>
              </a:spcBef>
              <a:spcAft>
                <a:spcPts val="0"/>
              </a:spcAft>
              <a:buSzPts val="8000"/>
              <a:buNone/>
              <a:defRPr sz="50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111" name="Google Shape;111;p3"/>
          <p:cNvSpPr txBox="1">
            <a:spLocks noGrp="1"/>
          </p:cNvSpPr>
          <p:nvPr>
            <p:ph type="subTitle" idx="1"/>
          </p:nvPr>
        </p:nvSpPr>
        <p:spPr>
          <a:xfrm>
            <a:off x="2492100" y="3323814"/>
            <a:ext cx="4159800" cy="336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2" name="Google Shape;112;p3"/>
          <p:cNvSpPr txBox="1">
            <a:spLocks noGrp="1"/>
          </p:cNvSpPr>
          <p:nvPr>
            <p:ph type="title" idx="2" hasCustomPrompt="1"/>
          </p:nvPr>
        </p:nvSpPr>
        <p:spPr>
          <a:xfrm>
            <a:off x="2492100" y="1483386"/>
            <a:ext cx="4159800" cy="7047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7000">
                <a:solidFill>
                  <a:schemeClr val="accent3"/>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2"/>
        </a:solidFill>
        <a:effectLst/>
      </p:bgPr>
    </p:bg>
    <p:spTree>
      <p:nvGrpSpPr>
        <p:cNvPr id="1" name="Shape 135"/>
        <p:cNvGrpSpPr/>
        <p:nvPr/>
      </p:nvGrpSpPr>
      <p:grpSpPr>
        <a:xfrm>
          <a:off x="0" y="0"/>
          <a:ext cx="0" cy="0"/>
          <a:chOff x="0" y="0"/>
          <a:chExt cx="0" cy="0"/>
        </a:xfrm>
      </p:grpSpPr>
      <p:sp>
        <p:nvSpPr>
          <p:cNvPr id="136" name="Google Shape;136;p5"/>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4675100" y="579312"/>
            <a:ext cx="3804000" cy="3983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flipH="1">
            <a:off x="6659628" y="3545595"/>
            <a:ext cx="1262868" cy="100235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7611614" y="3464137"/>
            <a:ext cx="853189" cy="84569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661175" y="576012"/>
            <a:ext cx="3807600" cy="39867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flipH="1">
            <a:off x="947000" y="591709"/>
            <a:ext cx="1028800" cy="82064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flipH="1">
            <a:off x="1535518" y="590653"/>
            <a:ext cx="804131" cy="6413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flipH="1">
            <a:off x="674764" y="1598807"/>
            <a:ext cx="768932" cy="729508"/>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5"/>
          <p:cNvGrpSpPr/>
          <p:nvPr/>
        </p:nvGrpSpPr>
        <p:grpSpPr>
          <a:xfrm>
            <a:off x="4281415" y="375214"/>
            <a:ext cx="581170" cy="125403"/>
            <a:chOff x="4685288" y="186288"/>
            <a:chExt cx="419375" cy="90485"/>
          </a:xfrm>
        </p:grpSpPr>
        <p:sp>
          <p:nvSpPr>
            <p:cNvPr id="145" name="Google Shape;145;p5"/>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5"/>
            <p:cNvGrpSpPr/>
            <p:nvPr/>
          </p:nvGrpSpPr>
          <p:grpSpPr>
            <a:xfrm>
              <a:off x="4685288" y="186300"/>
              <a:ext cx="419375" cy="90473"/>
              <a:chOff x="4390000" y="182175"/>
              <a:chExt cx="419375" cy="90473"/>
            </a:xfrm>
          </p:grpSpPr>
          <p:sp>
            <p:nvSpPr>
              <p:cNvPr id="147" name="Google Shape;147;p5"/>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5"/>
          <p:cNvGrpSpPr/>
          <p:nvPr/>
        </p:nvGrpSpPr>
        <p:grpSpPr>
          <a:xfrm rot="-10283466" flipH="1">
            <a:off x="223212" y="142930"/>
            <a:ext cx="541137" cy="2225321"/>
            <a:chOff x="871338" y="1945155"/>
            <a:chExt cx="247109" cy="1016148"/>
          </a:xfrm>
        </p:grpSpPr>
        <p:sp>
          <p:nvSpPr>
            <p:cNvPr id="150" name="Google Shape;150;p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5"/>
          <p:cNvGrpSpPr/>
          <p:nvPr/>
        </p:nvGrpSpPr>
        <p:grpSpPr>
          <a:xfrm rot="-1025565">
            <a:off x="7915709" y="165251"/>
            <a:ext cx="961174" cy="1962025"/>
            <a:chOff x="3789888" y="1403830"/>
            <a:chExt cx="569113" cy="1161936"/>
          </a:xfrm>
        </p:grpSpPr>
        <p:sp>
          <p:nvSpPr>
            <p:cNvPr id="154" name="Google Shape;154;p5"/>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3789888" y="1403830"/>
              <a:ext cx="81102" cy="79229"/>
            </a:xfrm>
            <a:custGeom>
              <a:avLst/>
              <a:gdLst/>
              <a:ahLst/>
              <a:cxnLst/>
              <a:rect l="l" t="t" r="r" b="b"/>
              <a:pathLst>
                <a:path w="4286" h="4187" extrusionOk="0">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5"/>
          <p:cNvSpPr txBox="1">
            <a:spLocks noGrp="1"/>
          </p:cNvSpPr>
          <p:nvPr>
            <p:ph type="subTitle" idx="1"/>
          </p:nvPr>
        </p:nvSpPr>
        <p:spPr>
          <a:xfrm>
            <a:off x="1379075" y="3084605"/>
            <a:ext cx="2371800" cy="771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8" name="Google Shape;158;p5"/>
          <p:cNvSpPr txBox="1">
            <a:spLocks noGrp="1"/>
          </p:cNvSpPr>
          <p:nvPr>
            <p:ph type="subTitle" idx="2"/>
          </p:nvPr>
        </p:nvSpPr>
        <p:spPr>
          <a:xfrm>
            <a:off x="5391200" y="3084606"/>
            <a:ext cx="2371800" cy="771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9" name="Google Shape;159;p5"/>
          <p:cNvSpPr/>
          <p:nvPr/>
        </p:nvSpPr>
        <p:spPr>
          <a:xfrm>
            <a:off x="3757049" y="44949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txBox="1">
            <a:spLocks noGrp="1"/>
          </p:cNvSpPr>
          <p:nvPr>
            <p:ph type="title"/>
          </p:nvPr>
        </p:nvSpPr>
        <p:spPr>
          <a:xfrm>
            <a:off x="1276350" y="2638425"/>
            <a:ext cx="2581200" cy="42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endParaRPr/>
          </a:p>
        </p:txBody>
      </p:sp>
      <p:sp>
        <p:nvSpPr>
          <p:cNvPr id="161" name="Google Shape;161;p5"/>
          <p:cNvSpPr txBox="1">
            <a:spLocks noGrp="1"/>
          </p:cNvSpPr>
          <p:nvPr>
            <p:ph type="title" idx="3"/>
          </p:nvPr>
        </p:nvSpPr>
        <p:spPr>
          <a:xfrm>
            <a:off x="5286375" y="2638425"/>
            <a:ext cx="2581200" cy="42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2"/>
        <p:cNvGrpSpPr/>
        <p:nvPr/>
      </p:nvGrpSpPr>
      <p:grpSpPr>
        <a:xfrm>
          <a:off x="0" y="0"/>
          <a:ext cx="0" cy="0"/>
          <a:chOff x="0" y="0"/>
          <a:chExt cx="0" cy="0"/>
        </a:xfrm>
      </p:grpSpPr>
      <p:sp>
        <p:nvSpPr>
          <p:cNvPr id="163" name="Google Shape;163;p6"/>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6"/>
          <p:cNvGrpSpPr/>
          <p:nvPr/>
        </p:nvGrpSpPr>
        <p:grpSpPr>
          <a:xfrm>
            <a:off x="4281415" y="75177"/>
            <a:ext cx="581170" cy="125403"/>
            <a:chOff x="4685288" y="186288"/>
            <a:chExt cx="419375" cy="90485"/>
          </a:xfrm>
        </p:grpSpPr>
        <p:sp>
          <p:nvSpPr>
            <p:cNvPr id="165" name="Google Shape;165;p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6"/>
            <p:cNvGrpSpPr/>
            <p:nvPr/>
          </p:nvGrpSpPr>
          <p:grpSpPr>
            <a:xfrm>
              <a:off x="4685288" y="186300"/>
              <a:ext cx="419375" cy="90473"/>
              <a:chOff x="4390000" y="182175"/>
              <a:chExt cx="419375" cy="90473"/>
            </a:xfrm>
          </p:grpSpPr>
          <p:sp>
            <p:nvSpPr>
              <p:cNvPr id="167" name="Google Shape;167;p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 name="Google Shape;169;p6"/>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0" name="Google Shape;170;p6"/>
          <p:cNvGrpSpPr/>
          <p:nvPr/>
        </p:nvGrpSpPr>
        <p:grpSpPr>
          <a:xfrm rot="-9602805" flipH="1">
            <a:off x="29343" y="129067"/>
            <a:ext cx="1386120" cy="2705624"/>
            <a:chOff x="409722" y="228600"/>
            <a:chExt cx="1385931" cy="2705253"/>
          </a:xfrm>
        </p:grpSpPr>
        <p:grpSp>
          <p:nvGrpSpPr>
            <p:cNvPr id="171" name="Google Shape;171;p6"/>
            <p:cNvGrpSpPr/>
            <p:nvPr/>
          </p:nvGrpSpPr>
          <p:grpSpPr>
            <a:xfrm rot="-617154" flipH="1">
              <a:off x="575967" y="402323"/>
              <a:ext cx="1053440" cy="2450002"/>
              <a:chOff x="3817855" y="1437512"/>
              <a:chExt cx="541146" cy="1128254"/>
            </a:xfrm>
          </p:grpSpPr>
          <p:sp>
            <p:nvSpPr>
              <p:cNvPr id="172" name="Google Shape;172;p6"/>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6"/>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6"/>
          <p:cNvGrpSpPr/>
          <p:nvPr/>
        </p:nvGrpSpPr>
        <p:grpSpPr>
          <a:xfrm>
            <a:off x="-9513" y="2"/>
            <a:ext cx="9177947" cy="4737094"/>
            <a:chOff x="-9513" y="2"/>
            <a:chExt cx="9177947" cy="4737094"/>
          </a:xfrm>
        </p:grpSpPr>
        <p:sp>
          <p:nvSpPr>
            <p:cNvPr id="176" name="Google Shape;176;p6"/>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4"/>
        <p:cNvGrpSpPr/>
        <p:nvPr/>
      </p:nvGrpSpPr>
      <p:grpSpPr>
        <a:xfrm>
          <a:off x="0" y="0"/>
          <a:ext cx="0" cy="0"/>
          <a:chOff x="0" y="0"/>
          <a:chExt cx="0" cy="0"/>
        </a:xfrm>
      </p:grpSpPr>
      <p:grpSp>
        <p:nvGrpSpPr>
          <p:cNvPr id="195" name="Google Shape;195;p9"/>
          <p:cNvGrpSpPr/>
          <p:nvPr/>
        </p:nvGrpSpPr>
        <p:grpSpPr>
          <a:xfrm>
            <a:off x="-9513" y="-6"/>
            <a:ext cx="9177947" cy="5143519"/>
            <a:chOff x="-9513" y="-6"/>
            <a:chExt cx="9177947" cy="5143519"/>
          </a:xfrm>
        </p:grpSpPr>
        <p:sp>
          <p:nvSpPr>
            <p:cNvPr id="196" name="Google Shape;196;p9"/>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9"/>
          <p:cNvSpPr txBox="1">
            <a:spLocks noGrp="1"/>
          </p:cNvSpPr>
          <p:nvPr>
            <p:ph type="ctrTitle"/>
          </p:nvPr>
        </p:nvSpPr>
        <p:spPr>
          <a:xfrm>
            <a:off x="4969070" y="1686150"/>
            <a:ext cx="3441000" cy="4269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3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grpSp>
        <p:nvGrpSpPr>
          <p:cNvPr id="204" name="Google Shape;204;p9"/>
          <p:cNvGrpSpPr/>
          <p:nvPr/>
        </p:nvGrpSpPr>
        <p:grpSpPr>
          <a:xfrm>
            <a:off x="4281415" y="75177"/>
            <a:ext cx="581170" cy="125403"/>
            <a:chOff x="4685288" y="186288"/>
            <a:chExt cx="419375" cy="90485"/>
          </a:xfrm>
        </p:grpSpPr>
        <p:sp>
          <p:nvSpPr>
            <p:cNvPr id="205" name="Google Shape;205;p9"/>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9"/>
            <p:cNvGrpSpPr/>
            <p:nvPr/>
          </p:nvGrpSpPr>
          <p:grpSpPr>
            <a:xfrm>
              <a:off x="4685288" y="186300"/>
              <a:ext cx="419375" cy="90473"/>
              <a:chOff x="4390000" y="182175"/>
              <a:chExt cx="419375" cy="90473"/>
            </a:xfrm>
          </p:grpSpPr>
          <p:sp>
            <p:nvSpPr>
              <p:cNvPr id="207" name="Google Shape;207;p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9" name="Google Shape;209;p9"/>
          <p:cNvSpPr txBox="1">
            <a:spLocks noGrp="1"/>
          </p:cNvSpPr>
          <p:nvPr>
            <p:ph type="subTitle" idx="1"/>
          </p:nvPr>
        </p:nvSpPr>
        <p:spPr>
          <a:xfrm>
            <a:off x="4876800" y="2313025"/>
            <a:ext cx="3029100" cy="122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accent5"/>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228"/>
        <p:cNvGrpSpPr/>
        <p:nvPr/>
      </p:nvGrpSpPr>
      <p:grpSpPr>
        <a:xfrm>
          <a:off x="0" y="0"/>
          <a:ext cx="0" cy="0"/>
          <a:chOff x="0" y="0"/>
          <a:chExt cx="0" cy="0"/>
        </a:xfrm>
      </p:grpSpPr>
      <p:grpSp>
        <p:nvGrpSpPr>
          <p:cNvPr id="229" name="Google Shape;229;p13"/>
          <p:cNvGrpSpPr/>
          <p:nvPr/>
        </p:nvGrpSpPr>
        <p:grpSpPr>
          <a:xfrm>
            <a:off x="-9513" y="-6"/>
            <a:ext cx="9177947" cy="5143519"/>
            <a:chOff x="-9513" y="-6"/>
            <a:chExt cx="9177947" cy="5143519"/>
          </a:xfrm>
        </p:grpSpPr>
        <p:sp>
          <p:nvSpPr>
            <p:cNvPr id="230" name="Google Shape;230;p1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flipH="1">
              <a:off x="109125"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flipH="1">
              <a:off x="1100819"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flipH="1">
              <a:off x="6750722"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10800000" flipH="1">
              <a:off x="8024650" y="24328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flipH="1">
              <a:off x="8024650" y="2598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9513" y="26003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3"/>
          <p:cNvGrpSpPr/>
          <p:nvPr/>
        </p:nvGrpSpPr>
        <p:grpSpPr>
          <a:xfrm>
            <a:off x="4281415" y="75177"/>
            <a:ext cx="581170" cy="125403"/>
            <a:chOff x="4685288" y="186288"/>
            <a:chExt cx="419375" cy="90485"/>
          </a:xfrm>
        </p:grpSpPr>
        <p:sp>
          <p:nvSpPr>
            <p:cNvPr id="238" name="Google Shape;238;p1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3"/>
            <p:cNvGrpSpPr/>
            <p:nvPr/>
          </p:nvGrpSpPr>
          <p:grpSpPr>
            <a:xfrm>
              <a:off x="4685288" y="186300"/>
              <a:ext cx="419375" cy="90473"/>
              <a:chOff x="4390000" y="182175"/>
              <a:chExt cx="419375" cy="90473"/>
            </a:xfrm>
          </p:grpSpPr>
          <p:sp>
            <p:nvSpPr>
              <p:cNvPr id="240" name="Google Shape;240;p1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2" name="Google Shape;242;p13"/>
          <p:cNvSpPr txBox="1">
            <a:spLocks noGrp="1"/>
          </p:cNvSpPr>
          <p:nvPr>
            <p:ph type="subTitle" idx="1"/>
          </p:nvPr>
        </p:nvSpPr>
        <p:spPr>
          <a:xfrm>
            <a:off x="1454213" y="211774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3" name="Google Shape;243;p13"/>
          <p:cNvSpPr txBox="1">
            <a:spLocks noGrp="1"/>
          </p:cNvSpPr>
          <p:nvPr>
            <p:ph type="subTitle" idx="2"/>
          </p:nvPr>
        </p:nvSpPr>
        <p:spPr>
          <a:xfrm>
            <a:off x="5322225" y="212783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4" name="Google Shape;244;p13"/>
          <p:cNvSpPr txBox="1">
            <a:spLocks noGrp="1"/>
          </p:cNvSpPr>
          <p:nvPr>
            <p:ph type="title" hasCustomPrompt="1"/>
          </p:nvPr>
        </p:nvSpPr>
        <p:spPr>
          <a:xfrm>
            <a:off x="2270363" y="139250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5" name="Google Shape;245;p13"/>
          <p:cNvSpPr txBox="1">
            <a:spLocks noGrp="1"/>
          </p:cNvSpPr>
          <p:nvPr>
            <p:ph type="title" idx="3" hasCustomPrompt="1"/>
          </p:nvPr>
        </p:nvSpPr>
        <p:spPr>
          <a:xfrm>
            <a:off x="6130262" y="139332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6" name="Google Shape;246;p13"/>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7" name="Google Shape;247;p13"/>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8" name="Google Shape;248;p13"/>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13"/>
          <p:cNvSpPr txBox="1">
            <a:spLocks noGrp="1"/>
          </p:cNvSpPr>
          <p:nvPr>
            <p:ph type="subTitle" idx="7"/>
          </p:nvPr>
        </p:nvSpPr>
        <p:spPr>
          <a:xfrm>
            <a:off x="1454213" y="373809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0" name="Google Shape;250;p13"/>
          <p:cNvSpPr txBox="1">
            <a:spLocks noGrp="1"/>
          </p:cNvSpPr>
          <p:nvPr>
            <p:ph type="subTitle" idx="8"/>
          </p:nvPr>
        </p:nvSpPr>
        <p:spPr>
          <a:xfrm>
            <a:off x="5322225" y="374818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1" name="Google Shape;251;p13"/>
          <p:cNvSpPr txBox="1">
            <a:spLocks noGrp="1"/>
          </p:cNvSpPr>
          <p:nvPr>
            <p:ph type="title" idx="9" hasCustomPrompt="1"/>
          </p:nvPr>
        </p:nvSpPr>
        <p:spPr>
          <a:xfrm>
            <a:off x="2270363" y="301285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2" name="Google Shape;252;p13"/>
          <p:cNvSpPr txBox="1">
            <a:spLocks noGrp="1"/>
          </p:cNvSpPr>
          <p:nvPr>
            <p:ph type="title" idx="13" hasCustomPrompt="1"/>
          </p:nvPr>
        </p:nvSpPr>
        <p:spPr>
          <a:xfrm>
            <a:off x="6130262" y="301367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3" name="Google Shape;253;p13"/>
          <p:cNvSpPr txBox="1">
            <a:spLocks noGrp="1"/>
          </p:cNvSpPr>
          <p:nvPr>
            <p:ph type="subTitle" idx="14"/>
          </p:nvPr>
        </p:nvSpPr>
        <p:spPr>
          <a:xfrm>
            <a:off x="1009425" y="34303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54" name="Google Shape;254;p13"/>
          <p:cNvSpPr txBox="1">
            <a:spLocks noGrp="1"/>
          </p:cNvSpPr>
          <p:nvPr>
            <p:ph type="subTitle" idx="15"/>
          </p:nvPr>
        </p:nvSpPr>
        <p:spPr>
          <a:xfrm>
            <a:off x="4877475" y="34404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255"/>
        <p:cNvGrpSpPr/>
        <p:nvPr/>
      </p:nvGrpSpPr>
      <p:grpSpPr>
        <a:xfrm>
          <a:off x="0" y="0"/>
          <a:ext cx="0" cy="0"/>
          <a:chOff x="0" y="0"/>
          <a:chExt cx="0" cy="0"/>
        </a:xfrm>
      </p:grpSpPr>
      <p:grpSp>
        <p:nvGrpSpPr>
          <p:cNvPr id="256" name="Google Shape;256;p14"/>
          <p:cNvGrpSpPr/>
          <p:nvPr/>
        </p:nvGrpSpPr>
        <p:grpSpPr>
          <a:xfrm rot="10800000" flipH="1">
            <a:off x="-9513" y="-6"/>
            <a:ext cx="9177947" cy="5143519"/>
            <a:chOff x="-9513" y="-6"/>
            <a:chExt cx="9177947" cy="5143519"/>
          </a:xfrm>
        </p:grpSpPr>
        <p:sp>
          <p:nvSpPr>
            <p:cNvPr id="257" name="Google Shape;257;p14"/>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14"/>
          <p:cNvGrpSpPr/>
          <p:nvPr/>
        </p:nvGrpSpPr>
        <p:grpSpPr>
          <a:xfrm>
            <a:off x="4281415" y="75177"/>
            <a:ext cx="581170" cy="125403"/>
            <a:chOff x="4685288" y="186288"/>
            <a:chExt cx="419375" cy="90485"/>
          </a:xfrm>
        </p:grpSpPr>
        <p:sp>
          <p:nvSpPr>
            <p:cNvPr id="265" name="Google Shape;265;p1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4"/>
            <p:cNvGrpSpPr/>
            <p:nvPr/>
          </p:nvGrpSpPr>
          <p:grpSpPr>
            <a:xfrm>
              <a:off x="4685288" y="186300"/>
              <a:ext cx="419375" cy="90473"/>
              <a:chOff x="4390000" y="182175"/>
              <a:chExt cx="419375" cy="90473"/>
            </a:xfrm>
          </p:grpSpPr>
          <p:sp>
            <p:nvSpPr>
              <p:cNvPr id="267" name="Google Shape;267;p1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14"/>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0" name="Google Shape;270;p14"/>
          <p:cNvGrpSpPr/>
          <p:nvPr/>
        </p:nvGrpSpPr>
        <p:grpSpPr>
          <a:xfrm rot="-338429" flipH="1">
            <a:off x="7728496" y="462641"/>
            <a:ext cx="1386128" cy="2705639"/>
            <a:chOff x="409722" y="228600"/>
            <a:chExt cx="1385931" cy="2705253"/>
          </a:xfrm>
        </p:grpSpPr>
        <p:grpSp>
          <p:nvGrpSpPr>
            <p:cNvPr id="271" name="Google Shape;271;p14"/>
            <p:cNvGrpSpPr/>
            <p:nvPr/>
          </p:nvGrpSpPr>
          <p:grpSpPr>
            <a:xfrm rot="-617154" flipH="1">
              <a:off x="575967" y="402323"/>
              <a:ext cx="1053440" cy="2450002"/>
              <a:chOff x="3817855" y="1437512"/>
              <a:chExt cx="541146" cy="1128254"/>
            </a:xfrm>
          </p:grpSpPr>
          <p:sp>
            <p:nvSpPr>
              <p:cNvPr id="272" name="Google Shape;272;p14"/>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14"/>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
    <p:bg>
      <p:bgPr>
        <a:solidFill>
          <a:schemeClr val="accent2"/>
        </a:solidFill>
        <a:effectLst/>
      </p:bgPr>
    </p:bg>
    <p:spTree>
      <p:nvGrpSpPr>
        <p:cNvPr id="1" name="Shape 429"/>
        <p:cNvGrpSpPr/>
        <p:nvPr/>
      </p:nvGrpSpPr>
      <p:grpSpPr>
        <a:xfrm>
          <a:off x="0" y="0"/>
          <a:ext cx="0" cy="0"/>
          <a:chOff x="0" y="0"/>
          <a:chExt cx="0" cy="0"/>
        </a:xfrm>
      </p:grpSpPr>
      <p:sp>
        <p:nvSpPr>
          <p:cNvPr id="430" name="Google Shape;430;p21"/>
          <p:cNvSpPr txBox="1">
            <a:spLocks noGrp="1"/>
          </p:cNvSpPr>
          <p:nvPr>
            <p:ph type="ctrTitle"/>
          </p:nvPr>
        </p:nvSpPr>
        <p:spPr>
          <a:xfrm>
            <a:off x="722350" y="685800"/>
            <a:ext cx="3702600" cy="10065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500">
                <a:solidFill>
                  <a:schemeClr val="accent5"/>
                </a:solidFill>
                <a:latin typeface="Aldrich"/>
                <a:ea typeface="Aldrich"/>
                <a:cs typeface="Aldrich"/>
                <a:sym typeface="Aldrich"/>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431" name="Google Shape;431;p21"/>
          <p:cNvSpPr txBox="1">
            <a:spLocks noGrp="1"/>
          </p:cNvSpPr>
          <p:nvPr>
            <p:ph type="subTitle" idx="1"/>
          </p:nvPr>
        </p:nvSpPr>
        <p:spPr>
          <a:xfrm>
            <a:off x="722350" y="1653025"/>
            <a:ext cx="3702600" cy="138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2800"/>
              <a:buNone/>
              <a:defRPr>
                <a:solidFill>
                  <a:schemeClr val="accent5"/>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432" name="Google Shape;432;p21"/>
          <p:cNvSpPr txBox="1"/>
          <p:nvPr/>
        </p:nvSpPr>
        <p:spPr>
          <a:xfrm>
            <a:off x="722350" y="2991025"/>
            <a:ext cx="3148500" cy="915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accent5"/>
                </a:solidFill>
                <a:latin typeface="Didact Gothic"/>
                <a:ea typeface="Didact Gothic"/>
                <a:cs typeface="Didact Gothic"/>
                <a:sym typeface="Didact Gothic"/>
              </a:rPr>
              <a:t>CREDITS: This presentation template was created by </a:t>
            </a:r>
            <a:r>
              <a:rPr lang="en" sz="1200" b="1">
                <a:solidFill>
                  <a:schemeClr val="accent5"/>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200">
                <a:solidFill>
                  <a:schemeClr val="accent5"/>
                </a:solidFill>
                <a:latin typeface="Didact Gothic"/>
                <a:ea typeface="Didact Gothic"/>
                <a:cs typeface="Didact Gothic"/>
                <a:sym typeface="Didact Gothic"/>
              </a:rPr>
              <a:t>, including icons by </a:t>
            </a:r>
            <a:r>
              <a:rPr lang="en" sz="1200" b="1">
                <a:solidFill>
                  <a:schemeClr val="accent5"/>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200">
                <a:solidFill>
                  <a:schemeClr val="accent5"/>
                </a:solidFill>
                <a:latin typeface="Didact Gothic"/>
                <a:ea typeface="Didact Gothic"/>
                <a:cs typeface="Didact Gothic"/>
                <a:sym typeface="Didact Gothic"/>
              </a:rPr>
              <a:t>, infographics &amp; images by </a:t>
            </a:r>
            <a:r>
              <a:rPr lang="en" sz="1200" b="1">
                <a:solidFill>
                  <a:schemeClr val="accent5"/>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200">
                <a:solidFill>
                  <a:schemeClr val="accent5"/>
                </a:solidFill>
                <a:latin typeface="Didact Gothic"/>
                <a:ea typeface="Didact Gothic"/>
                <a:cs typeface="Didact Gothic"/>
                <a:sym typeface="Didact Gothic"/>
              </a:rPr>
              <a:t> </a:t>
            </a:r>
            <a:endParaRPr sz="1200" b="1">
              <a:solidFill>
                <a:schemeClr val="accent5"/>
              </a:solidFill>
              <a:latin typeface="Didact Gothic"/>
              <a:ea typeface="Didact Gothic"/>
              <a:cs typeface="Didact Gothic"/>
              <a:sym typeface="Didact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Aldrich"/>
              <a:buNone/>
              <a:defRPr sz="2800">
                <a:solidFill>
                  <a:schemeClr val="accent5"/>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60"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96"/>
        <p:cNvGrpSpPr/>
        <p:nvPr/>
      </p:nvGrpSpPr>
      <p:grpSpPr>
        <a:xfrm>
          <a:off x="0" y="0"/>
          <a:ext cx="0" cy="0"/>
          <a:chOff x="0" y="0"/>
          <a:chExt cx="0" cy="0"/>
        </a:xfrm>
      </p:grpSpPr>
      <p:sp>
        <p:nvSpPr>
          <p:cNvPr id="497" name="Google Shape;497;p27"/>
          <p:cNvSpPr txBox="1">
            <a:spLocks noGrp="1"/>
          </p:cNvSpPr>
          <p:nvPr>
            <p:ph type="subTitle" idx="1"/>
          </p:nvPr>
        </p:nvSpPr>
        <p:spPr>
          <a:xfrm>
            <a:off x="2182382" y="2598135"/>
            <a:ext cx="4624251" cy="1470470"/>
          </a:xfrm>
          <a:prstGeom prst="rect">
            <a:avLst/>
          </a:prstGeom>
        </p:spPr>
        <p:txBody>
          <a:bodyPr spcFirstLastPara="1" wrap="square" lIns="91425" tIns="91425" rIns="91425" bIns="91425" anchor="t" anchorCtr="0">
            <a:noAutofit/>
          </a:bodyPr>
          <a:lstStyle/>
          <a:p>
            <a:pPr marL="0" indent="0"/>
            <a:r>
              <a:rPr lang="en-US" altLang="zh-CN" sz="1600" dirty="0">
                <a:latin typeface="方正黑变简体" panose="02010600010101010101" pitchFamily="2" charset="-122"/>
                <a:ea typeface="方正黑变简体" panose="02010600010101010101" pitchFamily="2" charset="-122"/>
                <a:sym typeface="Century Gothic"/>
              </a:rPr>
              <a:t>1851231</a:t>
            </a:r>
            <a:r>
              <a:rPr lang="en" sz="1600" dirty="0">
                <a:latin typeface="方正黑变简体" panose="02010600010101010101" pitchFamily="2" charset="-122"/>
                <a:ea typeface="方正黑变简体" panose="02010600010101010101" pitchFamily="2" charset="-122"/>
                <a:sym typeface="Century Gothic"/>
              </a:rPr>
              <a:t>  </a:t>
            </a:r>
            <a:r>
              <a:rPr lang="zh-CN" altLang="en-US" sz="1600" dirty="0">
                <a:latin typeface="方正黑变简体" panose="02010600010101010101" pitchFamily="2" charset="-122"/>
                <a:ea typeface="方正黑变简体" panose="02010600010101010101" pitchFamily="2" charset="-122"/>
                <a:sym typeface="Century Gothic"/>
              </a:rPr>
              <a:t>王立友</a:t>
            </a:r>
            <a:endParaRPr lang="en-US" altLang="zh-CN" sz="1600" dirty="0">
              <a:latin typeface="方正黑变简体" panose="02010600010101010101" pitchFamily="2" charset="-122"/>
              <a:ea typeface="方正黑变简体" panose="02010600010101010101" pitchFamily="2" charset="-122"/>
              <a:sym typeface="Century Gothic"/>
            </a:endParaRPr>
          </a:p>
          <a:p>
            <a:pPr marL="0" lvl="0" indent="0" algn="ctr" rtl="0">
              <a:spcBef>
                <a:spcPts val="0"/>
              </a:spcBef>
              <a:spcAft>
                <a:spcPts val="0"/>
              </a:spcAft>
              <a:buNone/>
            </a:pPr>
            <a:r>
              <a:rPr lang="en-US" altLang="zh-CN" sz="1600" dirty="0">
                <a:latin typeface="方正黑变简体" panose="02010600010101010101" pitchFamily="2" charset="-122"/>
                <a:ea typeface="方正黑变简体" panose="02010600010101010101" pitchFamily="2" charset="-122"/>
                <a:cs typeface="Century Gothic"/>
                <a:sym typeface="Century Gothic"/>
              </a:rPr>
              <a:t>1852612 </a:t>
            </a:r>
            <a:r>
              <a:rPr lang="zh-CN" altLang="en-US" sz="1600" dirty="0">
                <a:latin typeface="方正黑变简体" panose="02010600010101010101" pitchFamily="2" charset="-122"/>
                <a:ea typeface="方正黑变简体" panose="02010600010101010101" pitchFamily="2" charset="-122"/>
                <a:cs typeface="Century Gothic"/>
                <a:sym typeface="Century Gothic"/>
              </a:rPr>
              <a:t>周涵嵩</a:t>
            </a:r>
            <a:endParaRPr lang="en-US" altLang="zh-CN" sz="1600" dirty="0">
              <a:latin typeface="方正黑变简体" panose="02010600010101010101" pitchFamily="2" charset="-122"/>
              <a:ea typeface="方正黑变简体" panose="02010600010101010101" pitchFamily="2" charset="-122"/>
              <a:cs typeface="Century Gothic"/>
              <a:sym typeface="Century Gothic"/>
            </a:endParaRPr>
          </a:p>
          <a:p>
            <a:pPr marL="0" lvl="0" indent="0" algn="ctr" rtl="0">
              <a:spcBef>
                <a:spcPts val="0"/>
              </a:spcBef>
              <a:spcAft>
                <a:spcPts val="0"/>
              </a:spcAft>
              <a:buNone/>
            </a:pPr>
            <a:r>
              <a:rPr lang="en-US" altLang="zh-CN" sz="1600" dirty="0">
                <a:latin typeface="方正黑变简体" panose="02010600010101010101" pitchFamily="2" charset="-122"/>
                <a:ea typeface="方正黑变简体" panose="02010600010101010101" pitchFamily="2" charset="-122"/>
                <a:cs typeface="Century Gothic"/>
                <a:sym typeface="Century Gothic"/>
              </a:rPr>
              <a:t>1952560 </a:t>
            </a:r>
            <a:r>
              <a:rPr lang="zh-CN" altLang="en-US" sz="1600" dirty="0">
                <a:latin typeface="方正黑变简体" panose="02010600010101010101" pitchFamily="2" charset="-122"/>
                <a:ea typeface="方正黑变简体" panose="02010600010101010101" pitchFamily="2" charset="-122"/>
                <a:cs typeface="Century Gothic"/>
                <a:sym typeface="Century Gothic"/>
              </a:rPr>
              <a:t>安江涛</a:t>
            </a:r>
            <a:endParaRPr lang="en-US" altLang="zh-CN" sz="1600" dirty="0">
              <a:latin typeface="方正黑变简体" panose="02010600010101010101" pitchFamily="2" charset="-122"/>
              <a:ea typeface="方正黑变简体" panose="02010600010101010101" pitchFamily="2" charset="-122"/>
              <a:cs typeface="Century Gothic"/>
              <a:sym typeface="Century Gothic"/>
            </a:endParaRPr>
          </a:p>
          <a:p>
            <a:pPr marL="0" lvl="0" indent="0" algn="ctr" rtl="0">
              <a:spcBef>
                <a:spcPts val="0"/>
              </a:spcBef>
              <a:spcAft>
                <a:spcPts val="0"/>
              </a:spcAft>
              <a:buNone/>
            </a:pPr>
            <a:r>
              <a:rPr lang="en-US" altLang="zh-CN" sz="1600" dirty="0">
                <a:latin typeface="方正黑变简体" panose="02010600010101010101" pitchFamily="2" charset="-122"/>
                <a:ea typeface="方正黑变简体" panose="02010600010101010101" pitchFamily="2" charset="-122"/>
                <a:cs typeface="Century Gothic"/>
                <a:sym typeface="Century Gothic"/>
              </a:rPr>
              <a:t>1953068 </a:t>
            </a:r>
            <a:r>
              <a:rPr lang="zh-CN" altLang="en-US" sz="1600" dirty="0">
                <a:latin typeface="方正黑变简体" panose="02010600010101010101" pitchFamily="2" charset="-122"/>
                <a:ea typeface="方正黑变简体" panose="02010600010101010101" pitchFamily="2" charset="-122"/>
                <a:cs typeface="Century Gothic"/>
                <a:sym typeface="Century Gothic"/>
              </a:rPr>
              <a:t>高天宸</a:t>
            </a:r>
            <a:endParaRPr lang="en-US" altLang="zh-CN" sz="1600" dirty="0">
              <a:latin typeface="方正黑变简体" panose="02010600010101010101" pitchFamily="2" charset="-122"/>
              <a:ea typeface="方正黑变简体" panose="02010600010101010101" pitchFamily="2" charset="-122"/>
              <a:cs typeface="Century Gothic"/>
              <a:sym typeface="Century Gothic"/>
            </a:endParaRPr>
          </a:p>
          <a:p>
            <a:pPr marL="0" lvl="0" indent="0" algn="ctr" rtl="0">
              <a:spcBef>
                <a:spcPts val="0"/>
              </a:spcBef>
              <a:spcAft>
                <a:spcPts val="0"/>
              </a:spcAft>
              <a:buNone/>
            </a:pPr>
            <a:r>
              <a:rPr lang="en-US" altLang="zh-CN" sz="1600" dirty="0">
                <a:latin typeface="方正黑变简体" panose="02010600010101010101" pitchFamily="2" charset="-122"/>
                <a:ea typeface="方正黑变简体" panose="02010600010101010101" pitchFamily="2" charset="-122"/>
                <a:cs typeface="Century Gothic"/>
                <a:sym typeface="Century Gothic"/>
              </a:rPr>
              <a:t>1954098 </a:t>
            </a:r>
            <a:r>
              <a:rPr lang="zh-CN" altLang="en-US" sz="1600" dirty="0">
                <a:latin typeface="方正黑变简体" panose="02010600010101010101" pitchFamily="2" charset="-122"/>
                <a:ea typeface="方正黑变简体" panose="02010600010101010101" pitchFamily="2" charset="-122"/>
                <a:cs typeface="Century Gothic"/>
                <a:sym typeface="Century Gothic"/>
              </a:rPr>
              <a:t>香宁雨</a:t>
            </a:r>
            <a:endParaRPr lang="en-US" altLang="zh-CN" sz="1600" dirty="0">
              <a:latin typeface="方正黑变简体" panose="02010600010101010101" pitchFamily="2" charset="-122"/>
              <a:ea typeface="方正黑变简体" panose="02010600010101010101" pitchFamily="2" charset="-122"/>
              <a:cs typeface="Century Gothic"/>
              <a:sym typeface="Century Gothic"/>
            </a:endParaRPr>
          </a:p>
          <a:p>
            <a:pPr marL="0" lvl="0" indent="0" algn="ctr" rtl="0">
              <a:spcBef>
                <a:spcPts val="0"/>
              </a:spcBef>
              <a:spcAft>
                <a:spcPts val="0"/>
              </a:spcAft>
              <a:buNone/>
            </a:pPr>
            <a:r>
              <a:rPr lang="en-US" altLang="zh-CN" sz="1600" dirty="0">
                <a:latin typeface="方正黑变简体" panose="02010600010101010101" pitchFamily="2" charset="-122"/>
                <a:ea typeface="方正黑变简体" panose="02010600010101010101" pitchFamily="2" charset="-122"/>
                <a:cs typeface="Century Gothic"/>
                <a:sym typeface="Century Gothic"/>
              </a:rPr>
              <a:t>	</a:t>
            </a:r>
            <a:endParaRPr lang="en-US" altLang="zh-CN" sz="1600" dirty="0">
              <a:solidFill>
                <a:schemeClr val="accent5"/>
              </a:solidFill>
              <a:latin typeface="方正黑变简体" panose="02010600010101010101" pitchFamily="2" charset="-122"/>
              <a:ea typeface="方正黑变简体" panose="02010600010101010101" pitchFamily="2" charset="-122"/>
              <a:cs typeface="Century Gothic"/>
              <a:sym typeface="Century Gothic"/>
            </a:endParaRPr>
          </a:p>
          <a:p>
            <a:pPr marL="0" lvl="0" indent="0" algn="ctr" rtl="0">
              <a:spcBef>
                <a:spcPts val="0"/>
              </a:spcBef>
              <a:spcAft>
                <a:spcPts val="0"/>
              </a:spcAft>
              <a:buNone/>
            </a:pPr>
            <a:endParaRPr sz="1600" dirty="0">
              <a:solidFill>
                <a:schemeClr val="accent5"/>
              </a:solidFill>
              <a:latin typeface="Century Gothic"/>
              <a:ea typeface="Century Gothic"/>
              <a:cs typeface="Century Gothic"/>
              <a:sym typeface="Century Gothic"/>
            </a:endParaRPr>
          </a:p>
        </p:txBody>
      </p:sp>
      <p:sp>
        <p:nvSpPr>
          <p:cNvPr id="498" name="Google Shape;498;p27"/>
          <p:cNvSpPr txBox="1">
            <a:spLocks noGrp="1"/>
          </p:cNvSpPr>
          <p:nvPr>
            <p:ph type="ctrTitle"/>
          </p:nvPr>
        </p:nvSpPr>
        <p:spPr>
          <a:xfrm>
            <a:off x="1896300" y="1280307"/>
            <a:ext cx="5351400" cy="12479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sz="3400" dirty="0">
                <a:latin typeface="方正黑变简体" panose="02010600010101010101" pitchFamily="2" charset="-122"/>
                <a:ea typeface="方正黑变简体" panose="02010600010101010101" pitchFamily="2" charset="-122"/>
              </a:rPr>
              <a:t>内存数据库课程答辩</a:t>
            </a:r>
            <a:br>
              <a:rPr lang="en-US" altLang="zh-CN" sz="3400" dirty="0">
                <a:latin typeface="方正黑变简体" panose="02010600010101010101" pitchFamily="2" charset="-122"/>
                <a:ea typeface="方正黑变简体" panose="02010600010101010101" pitchFamily="2" charset="-122"/>
              </a:rPr>
            </a:br>
            <a:r>
              <a:rPr lang="zh-CN" altLang="en-US" sz="3400" dirty="0">
                <a:solidFill>
                  <a:schemeClr val="accent3"/>
                </a:solidFill>
                <a:latin typeface="方正黑变简体" panose="02010600010101010101" pitchFamily="2" charset="-122"/>
                <a:ea typeface="方正黑变简体" panose="02010600010101010101" pitchFamily="2" charset="-122"/>
              </a:rPr>
              <a:t>民宿预定平台</a:t>
            </a:r>
            <a:endParaRPr sz="3400" dirty="0">
              <a:solidFill>
                <a:schemeClr val="accent3"/>
              </a:solidFill>
              <a:latin typeface="方正黑变简体" panose="02010600010101010101" pitchFamily="2" charset="-122"/>
              <a:ea typeface="方正黑变简体" panose="02010600010101010101" pitchFamily="2" charset="-122"/>
            </a:endParaRPr>
          </a:p>
        </p:txBody>
      </p:sp>
      <p:grpSp>
        <p:nvGrpSpPr>
          <p:cNvPr id="499" name="Google Shape;499;p27"/>
          <p:cNvGrpSpPr/>
          <p:nvPr/>
        </p:nvGrpSpPr>
        <p:grpSpPr>
          <a:xfrm flipH="1">
            <a:off x="1783208" y="704857"/>
            <a:ext cx="864824" cy="693028"/>
            <a:chOff x="10049025" y="922900"/>
            <a:chExt cx="537625" cy="430800"/>
          </a:xfrm>
        </p:grpSpPr>
        <p:sp>
          <p:nvSpPr>
            <p:cNvPr id="500" name="Google Shape;500;p27"/>
            <p:cNvSpPr/>
            <p:nvPr/>
          </p:nvSpPr>
          <p:spPr>
            <a:xfrm>
              <a:off x="10056525" y="930425"/>
              <a:ext cx="521975" cy="331475"/>
            </a:xfrm>
            <a:custGeom>
              <a:avLst/>
              <a:gdLst/>
              <a:ahLst/>
              <a:cxnLst/>
              <a:rect l="l" t="t" r="r" b="b"/>
              <a:pathLst>
                <a:path w="20879" h="13259" extrusionOk="0">
                  <a:moveTo>
                    <a:pt x="14412" y="0"/>
                  </a:moveTo>
                  <a:lnTo>
                    <a:pt x="1" y="226"/>
                  </a:lnTo>
                  <a:cubicBezTo>
                    <a:pt x="1254" y="2506"/>
                    <a:pt x="2407" y="4812"/>
                    <a:pt x="3334" y="7218"/>
                  </a:cubicBezTo>
                  <a:lnTo>
                    <a:pt x="12532" y="13258"/>
                  </a:lnTo>
                  <a:lnTo>
                    <a:pt x="20878" y="12757"/>
                  </a:lnTo>
                  <a:lnTo>
                    <a:pt x="14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10049025" y="922900"/>
              <a:ext cx="537625" cy="347150"/>
            </a:xfrm>
            <a:custGeom>
              <a:avLst/>
              <a:gdLst/>
              <a:ahLst/>
              <a:cxnLst/>
              <a:rect l="l" t="t" r="r" b="b"/>
              <a:pathLst>
                <a:path w="21505" h="13886" extrusionOk="0">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10351650" y="961750"/>
              <a:ext cx="44500" cy="75825"/>
            </a:xfrm>
            <a:custGeom>
              <a:avLst/>
              <a:gdLst/>
              <a:ahLst/>
              <a:cxnLst/>
              <a:rect l="l" t="t" r="r" b="b"/>
              <a:pathLst>
                <a:path w="1780" h="3033" extrusionOk="0">
                  <a:moveTo>
                    <a:pt x="1780" y="0"/>
                  </a:moveTo>
                  <a:lnTo>
                    <a:pt x="1780" y="0"/>
                  </a:lnTo>
                  <a:cubicBezTo>
                    <a:pt x="1153" y="953"/>
                    <a:pt x="527" y="1980"/>
                    <a:pt x="0" y="3033"/>
                  </a:cubicBezTo>
                  <a:lnTo>
                    <a:pt x="1780"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10344450" y="955525"/>
              <a:ext cx="60000" cy="88025"/>
            </a:xfrm>
            <a:custGeom>
              <a:avLst/>
              <a:gdLst/>
              <a:ahLst/>
              <a:cxnLst/>
              <a:rect l="l" t="t" r="r" b="b"/>
              <a:pathLst>
                <a:path w="2400" h="3521" extrusionOk="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10098525" y="969875"/>
              <a:ext cx="31350" cy="33875"/>
            </a:xfrm>
            <a:custGeom>
              <a:avLst/>
              <a:gdLst/>
              <a:ahLst/>
              <a:cxnLst/>
              <a:rect l="l" t="t" r="r" b="b"/>
              <a:pathLst>
                <a:path w="1254" h="1355" extrusionOk="0">
                  <a:moveTo>
                    <a:pt x="0" y="1"/>
                  </a:moveTo>
                  <a:lnTo>
                    <a:pt x="0" y="1"/>
                  </a:lnTo>
                  <a:cubicBezTo>
                    <a:pt x="401" y="527"/>
                    <a:pt x="827" y="928"/>
                    <a:pt x="1253" y="1354"/>
                  </a:cubicBezTo>
                  <a:lnTo>
                    <a:pt x="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10090375" y="965025"/>
              <a:ext cx="44500" cy="45625"/>
            </a:xfrm>
            <a:custGeom>
              <a:avLst/>
              <a:gdLst/>
              <a:ahLst/>
              <a:cxnLst/>
              <a:rect l="l" t="t" r="r" b="b"/>
              <a:pathLst>
                <a:path w="1780" h="1825" extrusionOk="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10479475" y="1207350"/>
              <a:ext cx="57675" cy="15700"/>
            </a:xfrm>
            <a:custGeom>
              <a:avLst/>
              <a:gdLst/>
              <a:ahLst/>
              <a:cxnLst/>
              <a:rect l="l" t="t" r="r" b="b"/>
              <a:pathLst>
                <a:path w="2307" h="628" extrusionOk="0">
                  <a:moveTo>
                    <a:pt x="0" y="1"/>
                  </a:moveTo>
                  <a:lnTo>
                    <a:pt x="2306" y="627"/>
                  </a:lnTo>
                  <a:cubicBezTo>
                    <a:pt x="1579" y="427"/>
                    <a:pt x="827" y="201"/>
                    <a:pt x="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10474450" y="1201025"/>
              <a:ext cx="67700" cy="28075"/>
            </a:xfrm>
            <a:custGeom>
              <a:avLst/>
              <a:gdLst/>
              <a:ahLst/>
              <a:cxnLst/>
              <a:rect l="l" t="t" r="r" b="b"/>
              <a:pathLst>
                <a:path w="2708" h="1123" extrusionOk="0">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10074700" y="1008725"/>
              <a:ext cx="384125" cy="339625"/>
            </a:xfrm>
            <a:custGeom>
              <a:avLst/>
              <a:gdLst/>
              <a:ahLst/>
              <a:cxnLst/>
              <a:rect l="l" t="t" r="r" b="b"/>
              <a:pathLst>
                <a:path w="15365" h="13585" extrusionOk="0">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0067175" y="1002600"/>
              <a:ext cx="399150" cy="351100"/>
            </a:xfrm>
            <a:custGeom>
              <a:avLst/>
              <a:gdLst/>
              <a:ahLst/>
              <a:cxnLst/>
              <a:rect l="l" t="t" r="r" b="b"/>
              <a:pathLst>
                <a:path w="15966" h="14044" extrusionOk="0">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0111675" y="1019375"/>
              <a:ext cx="94000" cy="198650"/>
            </a:xfrm>
            <a:custGeom>
              <a:avLst/>
              <a:gdLst/>
              <a:ahLst/>
              <a:cxnLst/>
              <a:rect l="l" t="t" r="r" b="b"/>
              <a:pathLst>
                <a:path w="3760" h="7946" extrusionOk="0">
                  <a:moveTo>
                    <a:pt x="3760" y="1"/>
                  </a:moveTo>
                  <a:lnTo>
                    <a:pt x="3760" y="1"/>
                  </a:lnTo>
                  <a:cubicBezTo>
                    <a:pt x="2507" y="2607"/>
                    <a:pt x="1128" y="5214"/>
                    <a:pt x="0" y="7946"/>
                  </a:cubicBezTo>
                  <a:lnTo>
                    <a:pt x="376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10101750" y="1013500"/>
              <a:ext cx="113225" cy="210150"/>
            </a:xfrm>
            <a:custGeom>
              <a:avLst/>
              <a:gdLst/>
              <a:ahLst/>
              <a:cxnLst/>
              <a:rect l="l" t="t" r="r" b="b"/>
              <a:pathLst>
                <a:path w="4529" h="8406" extrusionOk="0">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0139875" y="1035050"/>
              <a:ext cx="120325" cy="219325"/>
            </a:xfrm>
            <a:custGeom>
              <a:avLst/>
              <a:gdLst/>
              <a:ahLst/>
              <a:cxnLst/>
              <a:rect l="l" t="t" r="r" b="b"/>
              <a:pathLst>
                <a:path w="4813" h="8773" extrusionOk="0">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0131375" y="1029075"/>
              <a:ext cx="137750" cy="231275"/>
            </a:xfrm>
            <a:custGeom>
              <a:avLst/>
              <a:gdLst/>
              <a:ahLst/>
              <a:cxnLst/>
              <a:rect l="l" t="t" r="r" b="b"/>
              <a:pathLst>
                <a:path w="5510" h="9251" extrusionOk="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10176825" y="1053225"/>
              <a:ext cx="132875" cy="224325"/>
            </a:xfrm>
            <a:custGeom>
              <a:avLst/>
              <a:gdLst/>
              <a:ahLst/>
              <a:cxnLst/>
              <a:rect l="l" t="t" r="r" b="b"/>
              <a:pathLst>
                <a:path w="5315" h="8973" extrusionOk="0">
                  <a:moveTo>
                    <a:pt x="5314" y="0"/>
                  </a:moveTo>
                  <a:lnTo>
                    <a:pt x="5314" y="0"/>
                  </a:lnTo>
                  <a:cubicBezTo>
                    <a:pt x="3334" y="2933"/>
                    <a:pt x="1555" y="5965"/>
                    <a:pt x="1" y="8973"/>
                  </a:cubicBezTo>
                  <a:lnTo>
                    <a:pt x="5314"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0166900" y="1045925"/>
              <a:ext cx="152025" cy="240375"/>
            </a:xfrm>
            <a:custGeom>
              <a:avLst/>
              <a:gdLst/>
              <a:ahLst/>
              <a:cxnLst/>
              <a:rect l="l" t="t" r="r" b="b"/>
              <a:pathLst>
                <a:path w="6081" h="9615" extrusionOk="0">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0208175" y="1082050"/>
              <a:ext cx="138475" cy="216800"/>
            </a:xfrm>
            <a:custGeom>
              <a:avLst/>
              <a:gdLst/>
              <a:ahLst/>
              <a:cxnLst/>
              <a:rect l="l" t="t" r="r" b="b"/>
              <a:pathLst>
                <a:path w="5539" h="8672" extrusionOk="0">
                  <a:moveTo>
                    <a:pt x="5539" y="0"/>
                  </a:moveTo>
                  <a:lnTo>
                    <a:pt x="0" y="8672"/>
                  </a:lnTo>
                  <a:cubicBezTo>
                    <a:pt x="1980" y="5840"/>
                    <a:pt x="3760" y="2933"/>
                    <a:pt x="5539"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0199025" y="1074750"/>
              <a:ext cx="154450" cy="229800"/>
            </a:xfrm>
            <a:custGeom>
              <a:avLst/>
              <a:gdLst/>
              <a:ahLst/>
              <a:cxnLst/>
              <a:rect l="l" t="t" r="r" b="b"/>
              <a:pathLst>
                <a:path w="6178" h="9192" extrusionOk="0">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0249525" y="1105225"/>
              <a:ext cx="130975" cy="211800"/>
            </a:xfrm>
            <a:custGeom>
              <a:avLst/>
              <a:gdLst/>
              <a:ahLst/>
              <a:cxnLst/>
              <a:rect l="l" t="t" r="r" b="b"/>
              <a:pathLst>
                <a:path w="5239" h="8472" extrusionOk="0">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0241025" y="1099025"/>
              <a:ext cx="147775" cy="223975"/>
            </a:xfrm>
            <a:custGeom>
              <a:avLst/>
              <a:gdLst/>
              <a:ahLst/>
              <a:cxnLst/>
              <a:rect l="l" t="t" r="r" b="b"/>
              <a:pathLst>
                <a:path w="5911" h="8959" extrusionOk="0">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0289000" y="1142200"/>
              <a:ext cx="125325" cy="190500"/>
            </a:xfrm>
            <a:custGeom>
              <a:avLst/>
              <a:gdLst/>
              <a:ahLst/>
              <a:cxnLst/>
              <a:rect l="l" t="t" r="r" b="b"/>
              <a:pathLst>
                <a:path w="5013" h="7620" extrusionOk="0">
                  <a:moveTo>
                    <a:pt x="5013" y="0"/>
                  </a:moveTo>
                  <a:lnTo>
                    <a:pt x="0" y="7619"/>
                  </a:lnTo>
                  <a:cubicBezTo>
                    <a:pt x="1780" y="5113"/>
                    <a:pt x="3434" y="2607"/>
                    <a:pt x="5013"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10279925" y="1135550"/>
              <a:ext cx="143025" cy="201675"/>
            </a:xfrm>
            <a:custGeom>
              <a:avLst/>
              <a:gdLst/>
              <a:ahLst/>
              <a:cxnLst/>
              <a:rect l="l" t="t" r="r" b="b"/>
              <a:pathLst>
                <a:path w="5721" h="8067" extrusionOk="0">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10377975" y="1199200"/>
              <a:ext cx="49525" cy="68325"/>
            </a:xfrm>
            <a:custGeom>
              <a:avLst/>
              <a:gdLst/>
              <a:ahLst/>
              <a:cxnLst/>
              <a:rect l="l" t="t" r="r" b="b"/>
              <a:pathLst>
                <a:path w="1981" h="2733" extrusionOk="0">
                  <a:moveTo>
                    <a:pt x="1980" y="1"/>
                  </a:moveTo>
                  <a:lnTo>
                    <a:pt x="0" y="2733"/>
                  </a:lnTo>
                  <a:cubicBezTo>
                    <a:pt x="627" y="1881"/>
                    <a:pt x="1353" y="953"/>
                    <a:pt x="198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10369825" y="1193550"/>
              <a:ext cx="66175" cy="80875"/>
            </a:xfrm>
            <a:custGeom>
              <a:avLst/>
              <a:gdLst/>
              <a:ahLst/>
              <a:cxnLst/>
              <a:rect l="l" t="t" r="r" b="b"/>
              <a:pathLst>
                <a:path w="2647" h="3235" extrusionOk="0">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10202525" y="1050725"/>
              <a:ext cx="13175" cy="28825"/>
            </a:xfrm>
            <a:custGeom>
              <a:avLst/>
              <a:gdLst/>
              <a:ahLst/>
              <a:cxnLst/>
              <a:rect l="l" t="t" r="r" b="b"/>
              <a:pathLst>
                <a:path w="527" h="1153" extrusionOk="0">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10195000" y="1045700"/>
              <a:ext cx="28850" cy="38875"/>
            </a:xfrm>
            <a:custGeom>
              <a:avLst/>
              <a:gdLst/>
              <a:ahLst/>
              <a:cxnLst/>
              <a:rect l="l" t="t" r="r" b="b"/>
              <a:pathLst>
                <a:path w="1154" h="1555" extrusionOk="0">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10098525" y="1136550"/>
              <a:ext cx="20700" cy="39500"/>
            </a:xfrm>
            <a:custGeom>
              <a:avLst/>
              <a:gdLst/>
              <a:ahLst/>
              <a:cxnLst/>
              <a:rect l="l" t="t" r="r" b="b"/>
              <a:pathLst>
                <a:path w="828" h="1580" extrusionOk="0">
                  <a:moveTo>
                    <a:pt x="827" y="1"/>
                  </a:moveTo>
                  <a:lnTo>
                    <a:pt x="0" y="1580"/>
                  </a:lnTo>
                  <a:cubicBezTo>
                    <a:pt x="301" y="1053"/>
                    <a:pt x="627" y="527"/>
                    <a:pt x="827"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10090375" y="1129675"/>
              <a:ext cx="36975" cy="52425"/>
            </a:xfrm>
            <a:custGeom>
              <a:avLst/>
              <a:gdLst/>
              <a:ahLst/>
              <a:cxnLst/>
              <a:rect l="l" t="t" r="r" b="b"/>
              <a:pathLst>
                <a:path w="1479" h="2097" extrusionOk="0">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10278350" y="1100225"/>
              <a:ext cx="28825" cy="55150"/>
            </a:xfrm>
            <a:custGeom>
              <a:avLst/>
              <a:gdLst/>
              <a:ahLst/>
              <a:cxnLst/>
              <a:rect l="l" t="t" r="r" b="b"/>
              <a:pathLst>
                <a:path w="1153" h="2206" extrusionOk="0">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10269825" y="1093700"/>
              <a:ext cx="46050" cy="67350"/>
            </a:xfrm>
            <a:custGeom>
              <a:avLst/>
              <a:gdLst/>
              <a:ahLst/>
              <a:cxnLst/>
              <a:rect l="l" t="t" r="r" b="b"/>
              <a:pathLst>
                <a:path w="1842" h="2694" extrusionOk="0">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10346625" y="1191700"/>
              <a:ext cx="7550" cy="15675"/>
            </a:xfrm>
            <a:custGeom>
              <a:avLst/>
              <a:gdLst/>
              <a:ahLst/>
              <a:cxnLst/>
              <a:rect l="l" t="t" r="r" b="b"/>
              <a:pathLst>
                <a:path w="302" h="627" extrusionOk="0">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10338500" y="1184575"/>
              <a:ext cx="23825" cy="30325"/>
            </a:xfrm>
            <a:custGeom>
              <a:avLst/>
              <a:gdLst/>
              <a:ahLst/>
              <a:cxnLst/>
              <a:rect l="l" t="t" r="r" b="b"/>
              <a:pathLst>
                <a:path w="953" h="1213" extrusionOk="0">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27"/>
          <p:cNvGrpSpPr/>
          <p:nvPr/>
        </p:nvGrpSpPr>
        <p:grpSpPr>
          <a:xfrm rot="1628208">
            <a:off x="6677278" y="3040846"/>
            <a:ext cx="587736" cy="781797"/>
            <a:chOff x="3600400" y="2783875"/>
            <a:chExt cx="402275" cy="535100"/>
          </a:xfrm>
        </p:grpSpPr>
        <p:sp>
          <p:nvSpPr>
            <p:cNvPr id="533" name="Google Shape;533;p27"/>
            <p:cNvSpPr/>
            <p:nvPr/>
          </p:nvSpPr>
          <p:spPr>
            <a:xfrm>
              <a:off x="3631725" y="3070825"/>
              <a:ext cx="195525" cy="237500"/>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623575" y="3062700"/>
              <a:ext cx="211825" cy="256275"/>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775225" y="3070825"/>
              <a:ext cx="196125" cy="237500"/>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767700" y="3062700"/>
              <a:ext cx="211175" cy="256275"/>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3605425" y="2788875"/>
              <a:ext cx="391625" cy="396650"/>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3600400" y="2783875"/>
              <a:ext cx="402275" cy="409800"/>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3663050" y="2851525"/>
              <a:ext cx="276975" cy="273850"/>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zh-CN" altLang="en-US" dirty="0">
                <a:latin typeface="方正FW筑紫古典S黑 简" panose="02000500000000000000" pitchFamily="2" charset="-122"/>
                <a:ea typeface="方正FW筑紫古典S黑 简" panose="02000500000000000000" pitchFamily="2" charset="-122"/>
              </a:rPr>
              <a:t>项目细节</a:t>
            </a:r>
            <a:endParaRPr dirty="0">
              <a:latin typeface="方正FW筑紫古典S黑 简" panose="02000500000000000000" pitchFamily="2" charset="-122"/>
              <a:ea typeface="方正FW筑紫古典S黑 简" panose="02000500000000000000" pitchFamily="2" charset="-122"/>
            </a:endParaRPr>
          </a:p>
        </p:txBody>
      </p:sp>
      <p:sp>
        <p:nvSpPr>
          <p:cNvPr id="568" name="Google Shape;568;p30"/>
          <p:cNvSpPr txBox="1">
            <a:spLocks noGrp="1"/>
          </p:cNvSpPr>
          <p:nvPr>
            <p:ph type="subTitle" idx="1"/>
          </p:nvPr>
        </p:nvSpPr>
        <p:spPr>
          <a:xfrm>
            <a:off x="2492100" y="3323814"/>
            <a:ext cx="4159800" cy="33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zh-CN" dirty="0"/>
              <a:t>Project details</a:t>
            </a: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a:t>
            </a:r>
            <a:r>
              <a:rPr lang="en-US" altLang="zh-CN" dirty="0"/>
              <a:t>3</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89028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47"/>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a:t>
            </a:r>
            <a:r>
              <a:rPr lang="en-US" dirty="0"/>
              <a:t> Introduction</a:t>
            </a:r>
            <a:endParaRPr dirty="0"/>
          </a:p>
        </p:txBody>
      </p:sp>
      <p:sp>
        <p:nvSpPr>
          <p:cNvPr id="1233" name="Google Shape;1233;p47"/>
          <p:cNvSpPr txBox="1"/>
          <p:nvPr/>
        </p:nvSpPr>
        <p:spPr>
          <a:xfrm>
            <a:off x="6331875" y="1665002"/>
            <a:ext cx="1611900" cy="116020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zh-CN" altLang="en-US"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rPr>
              <a:t>房源信息增删改</a:t>
            </a:r>
            <a:endParaRPr lang="en-US" altLang="zh-CN"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endParaRPr>
          </a:p>
          <a:p>
            <a:pPr marL="0" lvl="0" indent="0" algn="l" rtl="0">
              <a:spcBef>
                <a:spcPts val="0"/>
              </a:spcBef>
              <a:spcAft>
                <a:spcPts val="0"/>
              </a:spcAft>
              <a:buNone/>
            </a:pPr>
            <a:r>
              <a:rPr lang="zh-CN" altLang="en-US"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rPr>
              <a:t>查看订单</a:t>
            </a:r>
            <a:endParaRPr lang="en-US" altLang="zh-CN"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endParaRPr>
          </a:p>
          <a:p>
            <a:pPr marL="0" lvl="0" indent="0" algn="l" rtl="0">
              <a:spcBef>
                <a:spcPts val="0"/>
              </a:spcBef>
              <a:spcAft>
                <a:spcPts val="0"/>
              </a:spcAft>
              <a:buNone/>
            </a:pPr>
            <a:r>
              <a:rPr lang="zh-CN" altLang="en-US"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rPr>
              <a:t>查看订单报表</a:t>
            </a:r>
            <a:endParaRPr lang="en-US" altLang="zh-CN"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endParaRPr>
          </a:p>
          <a:p>
            <a:pPr marL="0" lvl="0" indent="0" algn="l" rtl="0">
              <a:spcBef>
                <a:spcPts val="0"/>
              </a:spcBef>
              <a:spcAft>
                <a:spcPts val="0"/>
              </a:spcAft>
              <a:buNone/>
            </a:pPr>
            <a:r>
              <a:rPr lang="en-US" altLang="zh-CN"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rPr>
              <a:t>···</a:t>
            </a:r>
          </a:p>
          <a:p>
            <a:pPr marL="0" lvl="0" indent="0" algn="l" rtl="0">
              <a:spcBef>
                <a:spcPts val="0"/>
              </a:spcBef>
              <a:spcAft>
                <a:spcPts val="0"/>
              </a:spcAft>
              <a:buNone/>
            </a:pPr>
            <a:endParaRPr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endParaRPr>
          </a:p>
        </p:txBody>
      </p:sp>
      <p:sp>
        <p:nvSpPr>
          <p:cNvPr id="1234" name="Google Shape;1234;p47"/>
          <p:cNvSpPr txBox="1"/>
          <p:nvPr/>
        </p:nvSpPr>
        <p:spPr>
          <a:xfrm>
            <a:off x="6331413" y="1357178"/>
            <a:ext cx="1938600" cy="323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房东</a:t>
            </a:r>
            <a:endParaRPr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endParaRPr>
          </a:p>
        </p:txBody>
      </p:sp>
      <p:sp>
        <p:nvSpPr>
          <p:cNvPr id="1235" name="Google Shape;1235;p47"/>
          <p:cNvSpPr txBox="1"/>
          <p:nvPr/>
        </p:nvSpPr>
        <p:spPr>
          <a:xfrm>
            <a:off x="6331875" y="3186504"/>
            <a:ext cx="1611900" cy="112045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zh-CN" altLang="en-US"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rPr>
              <a:t>查询房源</a:t>
            </a:r>
            <a:endParaRPr lang="en-US" altLang="zh-CN"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endParaRPr>
          </a:p>
          <a:p>
            <a:pPr marL="0" lvl="0" indent="0" algn="l" rtl="0">
              <a:lnSpc>
                <a:spcPct val="100000"/>
              </a:lnSpc>
              <a:spcBef>
                <a:spcPts val="0"/>
              </a:spcBef>
              <a:spcAft>
                <a:spcPts val="0"/>
              </a:spcAft>
              <a:buNone/>
            </a:pPr>
            <a:r>
              <a:rPr lang="zh-CN" altLang="en-US"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rPr>
              <a:t>预定房源</a:t>
            </a:r>
            <a:endParaRPr lang="en-US" altLang="zh-CN"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endParaRPr>
          </a:p>
          <a:p>
            <a:pPr marL="0" lvl="0" indent="0" algn="l" rtl="0">
              <a:lnSpc>
                <a:spcPct val="100000"/>
              </a:lnSpc>
              <a:spcBef>
                <a:spcPts val="0"/>
              </a:spcBef>
              <a:spcAft>
                <a:spcPts val="0"/>
              </a:spcAft>
              <a:buNone/>
            </a:pPr>
            <a:r>
              <a:rPr lang="zh-CN" altLang="en-US"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rPr>
              <a:t>查看历史足迹</a:t>
            </a:r>
            <a:endParaRPr lang="en-US" altLang="zh-CN"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endParaRPr>
          </a:p>
          <a:p>
            <a:pPr marL="0" lvl="0" indent="0" algn="l" rtl="0">
              <a:lnSpc>
                <a:spcPct val="100000"/>
              </a:lnSpc>
              <a:spcBef>
                <a:spcPts val="0"/>
              </a:spcBef>
              <a:spcAft>
                <a:spcPts val="0"/>
              </a:spcAft>
              <a:buNone/>
            </a:pPr>
            <a:r>
              <a:rPr lang="zh-CN" altLang="en-US"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rPr>
              <a:t>收藏房源</a:t>
            </a:r>
            <a:endParaRPr lang="en-US" altLang="zh-CN"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endParaRPr>
          </a:p>
          <a:p>
            <a:pPr marL="0" lvl="0" indent="0" algn="l" rtl="0">
              <a:lnSpc>
                <a:spcPct val="100000"/>
              </a:lnSpc>
              <a:spcBef>
                <a:spcPts val="0"/>
              </a:spcBef>
              <a:spcAft>
                <a:spcPts val="0"/>
              </a:spcAft>
              <a:buNone/>
            </a:pPr>
            <a:r>
              <a:rPr lang="en-US" altLang="zh-CN"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rPr>
              <a:t>····</a:t>
            </a:r>
            <a:endParaRPr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endParaRPr>
          </a:p>
        </p:txBody>
      </p:sp>
      <p:sp>
        <p:nvSpPr>
          <p:cNvPr id="1236" name="Google Shape;1236;p47"/>
          <p:cNvSpPr txBox="1"/>
          <p:nvPr/>
        </p:nvSpPr>
        <p:spPr>
          <a:xfrm>
            <a:off x="6331413" y="2878680"/>
            <a:ext cx="1938600" cy="323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顾客</a:t>
            </a:r>
            <a:endParaRPr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endParaRPr>
          </a:p>
        </p:txBody>
      </p:sp>
      <p:sp>
        <p:nvSpPr>
          <p:cNvPr id="1239" name="Google Shape;1239;p47"/>
          <p:cNvSpPr/>
          <p:nvPr/>
        </p:nvSpPr>
        <p:spPr>
          <a:xfrm>
            <a:off x="5986852" y="1423620"/>
            <a:ext cx="190500" cy="190500"/>
          </a:xfrm>
          <a:prstGeom prst="ellipse">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7"/>
          <p:cNvSpPr/>
          <p:nvPr/>
        </p:nvSpPr>
        <p:spPr>
          <a:xfrm>
            <a:off x="5986852" y="2945121"/>
            <a:ext cx="190500" cy="1905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7"/>
          <p:cNvSpPr/>
          <p:nvPr/>
        </p:nvSpPr>
        <p:spPr>
          <a:xfrm>
            <a:off x="6157474" y="1758175"/>
            <a:ext cx="111168" cy="112645"/>
          </a:xfrm>
          <a:prstGeom prst="ellipse">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19">
            <a:extLst>
              <a:ext uri="{FF2B5EF4-FFF2-40B4-BE49-F238E27FC236}">
                <a16:creationId xmlns:a16="http://schemas.microsoft.com/office/drawing/2014/main" id="{62733D7A-4739-42A3-8A77-0BB4194579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13" y="1337300"/>
            <a:ext cx="4043748" cy="30011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Google Shape;1239;p47">
            <a:extLst>
              <a:ext uri="{FF2B5EF4-FFF2-40B4-BE49-F238E27FC236}">
                <a16:creationId xmlns:a16="http://schemas.microsoft.com/office/drawing/2014/main" id="{D05C69C7-A1AE-44DA-8484-6E32C32AD1E1}"/>
              </a:ext>
            </a:extLst>
          </p:cNvPr>
          <p:cNvSpPr/>
          <p:nvPr/>
        </p:nvSpPr>
        <p:spPr>
          <a:xfrm>
            <a:off x="6157474" y="2384032"/>
            <a:ext cx="111168" cy="112646"/>
          </a:xfrm>
          <a:prstGeom prst="ellipse">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40;p47">
            <a:extLst>
              <a:ext uri="{FF2B5EF4-FFF2-40B4-BE49-F238E27FC236}">
                <a16:creationId xmlns:a16="http://schemas.microsoft.com/office/drawing/2014/main" id="{525BCD95-1C52-47D6-94DD-D3C5FE0D4E11}"/>
              </a:ext>
            </a:extLst>
          </p:cNvPr>
          <p:cNvSpPr/>
          <p:nvPr/>
        </p:nvSpPr>
        <p:spPr>
          <a:xfrm>
            <a:off x="6159876" y="1970623"/>
            <a:ext cx="111168" cy="112647"/>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41;p47">
            <a:extLst>
              <a:ext uri="{FF2B5EF4-FFF2-40B4-BE49-F238E27FC236}">
                <a16:creationId xmlns:a16="http://schemas.microsoft.com/office/drawing/2014/main" id="{3796032B-1CD0-4271-B01E-F795EA8477CC}"/>
              </a:ext>
            </a:extLst>
          </p:cNvPr>
          <p:cNvSpPr/>
          <p:nvPr/>
        </p:nvSpPr>
        <p:spPr>
          <a:xfrm>
            <a:off x="6157474" y="3251867"/>
            <a:ext cx="111168" cy="112645"/>
          </a:xfrm>
          <a:prstGeom prst="ellipse">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9;p47">
            <a:extLst>
              <a:ext uri="{FF2B5EF4-FFF2-40B4-BE49-F238E27FC236}">
                <a16:creationId xmlns:a16="http://schemas.microsoft.com/office/drawing/2014/main" id="{0A2B95D5-09B2-45B4-A347-E2439C116B06}"/>
              </a:ext>
            </a:extLst>
          </p:cNvPr>
          <p:cNvSpPr/>
          <p:nvPr/>
        </p:nvSpPr>
        <p:spPr>
          <a:xfrm>
            <a:off x="6157474" y="3677233"/>
            <a:ext cx="111168" cy="112646"/>
          </a:xfrm>
          <a:prstGeom prst="ellipse">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40;p47">
            <a:extLst>
              <a:ext uri="{FF2B5EF4-FFF2-40B4-BE49-F238E27FC236}">
                <a16:creationId xmlns:a16="http://schemas.microsoft.com/office/drawing/2014/main" id="{BAE7AC0D-E92C-4E4E-89D6-182CCE18CA32}"/>
              </a:ext>
            </a:extLst>
          </p:cNvPr>
          <p:cNvSpPr/>
          <p:nvPr/>
        </p:nvSpPr>
        <p:spPr>
          <a:xfrm>
            <a:off x="6157474" y="3463072"/>
            <a:ext cx="111168" cy="112647"/>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41;p47">
            <a:extLst>
              <a:ext uri="{FF2B5EF4-FFF2-40B4-BE49-F238E27FC236}">
                <a16:creationId xmlns:a16="http://schemas.microsoft.com/office/drawing/2014/main" id="{17BAB323-CEA1-42A1-AF3D-D4309C72CD3D}"/>
              </a:ext>
            </a:extLst>
          </p:cNvPr>
          <p:cNvSpPr/>
          <p:nvPr/>
        </p:nvSpPr>
        <p:spPr>
          <a:xfrm>
            <a:off x="6157476" y="3901221"/>
            <a:ext cx="111168" cy="112645"/>
          </a:xfrm>
          <a:prstGeom prst="ellipse">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40;p47">
            <a:extLst>
              <a:ext uri="{FF2B5EF4-FFF2-40B4-BE49-F238E27FC236}">
                <a16:creationId xmlns:a16="http://schemas.microsoft.com/office/drawing/2014/main" id="{BC4DE05A-80B6-41FA-936E-38A2BFAD6569}"/>
              </a:ext>
            </a:extLst>
          </p:cNvPr>
          <p:cNvSpPr/>
          <p:nvPr/>
        </p:nvSpPr>
        <p:spPr>
          <a:xfrm>
            <a:off x="6159313" y="4120468"/>
            <a:ext cx="111168" cy="112647"/>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41;p47">
            <a:extLst>
              <a:ext uri="{FF2B5EF4-FFF2-40B4-BE49-F238E27FC236}">
                <a16:creationId xmlns:a16="http://schemas.microsoft.com/office/drawing/2014/main" id="{12878C47-7CA3-4ED9-89DA-E97BE00CA441}"/>
              </a:ext>
            </a:extLst>
          </p:cNvPr>
          <p:cNvSpPr/>
          <p:nvPr/>
        </p:nvSpPr>
        <p:spPr>
          <a:xfrm>
            <a:off x="6157474" y="2173960"/>
            <a:ext cx="111168" cy="112645"/>
          </a:xfrm>
          <a:prstGeom prst="ellipse">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13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47"/>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dirty="0"/>
              <a:t>Architecture Design</a:t>
            </a:r>
            <a:endParaRPr dirty="0"/>
          </a:p>
        </p:txBody>
      </p:sp>
      <p:sp>
        <p:nvSpPr>
          <p:cNvPr id="1234" name="Google Shape;1234;p47"/>
          <p:cNvSpPr txBox="1"/>
          <p:nvPr/>
        </p:nvSpPr>
        <p:spPr>
          <a:xfrm>
            <a:off x="5884057" y="1522257"/>
            <a:ext cx="2196361" cy="572700"/>
          </a:xfrm>
          <a:prstGeom prst="rect">
            <a:avLst/>
          </a:prstGeom>
          <a:noFill/>
          <a:ln>
            <a:noFill/>
          </a:ln>
        </p:spPr>
        <p:txBody>
          <a:bodyPr spcFirstLastPara="1" wrap="square" lIns="0" tIns="0" rIns="0" bIns="0" anchor="ctr" anchorCtr="0">
            <a:noAutofit/>
          </a:bodyPr>
          <a:lstStyle/>
          <a:p>
            <a:pPr lvl="0"/>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前端使用</a:t>
            </a:r>
            <a:r>
              <a:rPr lang="en-US" sz="1800" b="1" dirty="0">
                <a:solidFill>
                  <a:schemeClr val="accent5"/>
                </a:solidFill>
                <a:latin typeface="Aldrich" panose="02010600030101010101" charset="0"/>
                <a:ea typeface="方正FW筑紫古典S黑 简" panose="02000500000000000000" pitchFamily="2" charset="-122"/>
                <a:cs typeface="Aldrich"/>
                <a:sym typeface="Aldrich"/>
              </a:rPr>
              <a:t>APEX</a:t>
            </a:r>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生成的</a:t>
            </a:r>
            <a:r>
              <a:rPr lang="en-US" sz="1800" b="1" dirty="0">
                <a:solidFill>
                  <a:schemeClr val="accent5"/>
                </a:solidFill>
                <a:latin typeface="Aldrich" panose="02010600030101010101" charset="0"/>
                <a:ea typeface="方正FW筑紫古典S黑 简" panose="02000500000000000000" pitchFamily="2" charset="-122"/>
                <a:cs typeface="Aldrich"/>
                <a:sym typeface="Aldrich"/>
              </a:rPr>
              <a:t>HTML,CSS,JS</a:t>
            </a:r>
          </a:p>
        </p:txBody>
      </p:sp>
      <p:sp>
        <p:nvSpPr>
          <p:cNvPr id="1236" name="Google Shape;1236;p47"/>
          <p:cNvSpPr txBox="1"/>
          <p:nvPr/>
        </p:nvSpPr>
        <p:spPr>
          <a:xfrm>
            <a:off x="5884056" y="2579931"/>
            <a:ext cx="2408397" cy="387983"/>
          </a:xfrm>
          <a:prstGeom prst="rect">
            <a:avLst/>
          </a:prstGeom>
          <a:noFill/>
          <a:ln>
            <a:noFill/>
          </a:ln>
        </p:spPr>
        <p:txBody>
          <a:bodyPr spcFirstLastPara="1" wrap="square" lIns="0" tIns="0" rIns="0" bIns="0" anchor="ctr" anchorCtr="0">
            <a:noAutofit/>
          </a:bodyPr>
          <a:lstStyle/>
          <a:p>
            <a:pPr lvl="0"/>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后端采用</a:t>
            </a:r>
            <a:r>
              <a:rPr lang="en-US" sz="1800" b="1" dirty="0">
                <a:solidFill>
                  <a:schemeClr val="accent5"/>
                </a:solidFill>
                <a:latin typeface="Aldrich"/>
                <a:ea typeface="Aldrich"/>
                <a:cs typeface="Aldrich"/>
                <a:sym typeface="Aldrich"/>
              </a:rPr>
              <a:t>APEX+ORDS</a:t>
            </a:r>
          </a:p>
        </p:txBody>
      </p:sp>
      <p:sp>
        <p:nvSpPr>
          <p:cNvPr id="1238" name="Google Shape;1238;p47"/>
          <p:cNvSpPr txBox="1"/>
          <p:nvPr/>
        </p:nvSpPr>
        <p:spPr>
          <a:xfrm>
            <a:off x="5884057" y="3637607"/>
            <a:ext cx="2408395" cy="323400"/>
          </a:xfrm>
          <a:prstGeom prst="rect">
            <a:avLst/>
          </a:prstGeom>
          <a:noFill/>
          <a:ln>
            <a:noFill/>
          </a:ln>
        </p:spPr>
        <p:txBody>
          <a:bodyPr spcFirstLastPara="1" wrap="square" lIns="0" tIns="0" rIns="0" bIns="0" anchor="ctr" anchorCtr="0">
            <a:noAutofit/>
          </a:bodyPr>
          <a:lstStyle/>
          <a:p>
            <a:pPr lvl="0"/>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持久层采用</a:t>
            </a:r>
            <a:r>
              <a:rPr lang="en-US" sz="1800" b="1" dirty="0" err="1">
                <a:solidFill>
                  <a:schemeClr val="accent5"/>
                </a:solidFill>
                <a:latin typeface="Aldrich"/>
                <a:ea typeface="Aldrich"/>
                <a:cs typeface="Aldrich"/>
                <a:sym typeface="Aldrich"/>
              </a:rPr>
              <a:t>oracleDB</a:t>
            </a:r>
            <a:endParaRPr lang="en-US" sz="1800" b="1" dirty="0">
              <a:solidFill>
                <a:schemeClr val="accent5"/>
              </a:solidFill>
              <a:latin typeface="Aldrich"/>
              <a:ea typeface="Aldrich"/>
              <a:cs typeface="Aldrich"/>
              <a:sym typeface="Aldrich"/>
            </a:endParaRPr>
          </a:p>
        </p:txBody>
      </p:sp>
      <p:sp>
        <p:nvSpPr>
          <p:cNvPr id="1239" name="Google Shape;1239;p47"/>
          <p:cNvSpPr/>
          <p:nvPr/>
        </p:nvSpPr>
        <p:spPr>
          <a:xfrm>
            <a:off x="5539497" y="1588699"/>
            <a:ext cx="190500" cy="190500"/>
          </a:xfrm>
          <a:prstGeom prst="ellipse">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7"/>
          <p:cNvSpPr/>
          <p:nvPr/>
        </p:nvSpPr>
        <p:spPr>
          <a:xfrm>
            <a:off x="5539497" y="2646373"/>
            <a:ext cx="190500" cy="1905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7"/>
          <p:cNvSpPr/>
          <p:nvPr/>
        </p:nvSpPr>
        <p:spPr>
          <a:xfrm>
            <a:off x="5539497" y="3704048"/>
            <a:ext cx="190500" cy="190500"/>
          </a:xfrm>
          <a:prstGeom prst="ellipse">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06;p38">
            <a:extLst>
              <a:ext uri="{FF2B5EF4-FFF2-40B4-BE49-F238E27FC236}">
                <a16:creationId xmlns:a16="http://schemas.microsoft.com/office/drawing/2014/main" id="{BB1EEE58-4AF6-494D-87F5-DFEB71C7158F}"/>
              </a:ext>
            </a:extLst>
          </p:cNvPr>
          <p:cNvSpPr/>
          <p:nvPr/>
        </p:nvSpPr>
        <p:spPr>
          <a:xfrm flipH="1">
            <a:off x="743608" y="1193015"/>
            <a:ext cx="4044600" cy="31203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13;p38">
            <a:extLst>
              <a:ext uri="{FF2B5EF4-FFF2-40B4-BE49-F238E27FC236}">
                <a16:creationId xmlns:a16="http://schemas.microsoft.com/office/drawing/2014/main" id="{1C0871FA-659E-41E5-892F-35BED4E89AEA}"/>
              </a:ext>
            </a:extLst>
          </p:cNvPr>
          <p:cNvSpPr/>
          <p:nvPr/>
        </p:nvSpPr>
        <p:spPr>
          <a:xfrm flipH="1">
            <a:off x="4682033" y="830185"/>
            <a:ext cx="1490739" cy="942371"/>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14;p38">
            <a:extLst>
              <a:ext uri="{FF2B5EF4-FFF2-40B4-BE49-F238E27FC236}">
                <a16:creationId xmlns:a16="http://schemas.microsoft.com/office/drawing/2014/main" id="{44EBF86D-C5DC-42A0-8AC1-7FFC82734F3E}"/>
              </a:ext>
            </a:extLst>
          </p:cNvPr>
          <p:cNvSpPr/>
          <p:nvPr/>
        </p:nvSpPr>
        <p:spPr>
          <a:xfrm flipH="1">
            <a:off x="5534836" y="835059"/>
            <a:ext cx="1165141" cy="73658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5;p38">
            <a:extLst>
              <a:ext uri="{FF2B5EF4-FFF2-40B4-BE49-F238E27FC236}">
                <a16:creationId xmlns:a16="http://schemas.microsoft.com/office/drawing/2014/main" id="{76A92960-4F7D-4DC7-B0B4-18CE1FAC57FB}"/>
              </a:ext>
            </a:extLst>
          </p:cNvPr>
          <p:cNvSpPr/>
          <p:nvPr/>
        </p:nvSpPr>
        <p:spPr>
          <a:xfrm flipH="1">
            <a:off x="4146066" y="1808607"/>
            <a:ext cx="934551" cy="74779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16;p38">
            <a:extLst>
              <a:ext uri="{FF2B5EF4-FFF2-40B4-BE49-F238E27FC236}">
                <a16:creationId xmlns:a16="http://schemas.microsoft.com/office/drawing/2014/main" id="{7F1A011E-0834-41C4-804B-80A43993ADFB}"/>
              </a:ext>
            </a:extLst>
          </p:cNvPr>
          <p:cNvSpPr/>
          <p:nvPr/>
        </p:nvSpPr>
        <p:spPr>
          <a:xfrm flipH="1">
            <a:off x="5667091" y="2972343"/>
            <a:ext cx="1443743" cy="924910"/>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17;p38">
            <a:extLst>
              <a:ext uri="{FF2B5EF4-FFF2-40B4-BE49-F238E27FC236}">
                <a16:creationId xmlns:a16="http://schemas.microsoft.com/office/drawing/2014/main" id="{1D764462-1405-4D59-B616-BD0E7B668B19}"/>
              </a:ext>
            </a:extLst>
          </p:cNvPr>
          <p:cNvSpPr/>
          <p:nvPr/>
        </p:nvSpPr>
        <p:spPr>
          <a:xfrm rot="10800000" flipH="1">
            <a:off x="6745566" y="2834012"/>
            <a:ext cx="975390" cy="78033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18;p38">
            <a:extLst>
              <a:ext uri="{FF2B5EF4-FFF2-40B4-BE49-F238E27FC236}">
                <a16:creationId xmlns:a16="http://schemas.microsoft.com/office/drawing/2014/main" id="{19076456-85A2-4BE5-86D2-07E9A129DC0D}"/>
              </a:ext>
            </a:extLst>
          </p:cNvPr>
          <p:cNvSpPr/>
          <p:nvPr/>
        </p:nvSpPr>
        <p:spPr>
          <a:xfrm>
            <a:off x="5380742" y="3321663"/>
            <a:ext cx="65005" cy="62549"/>
          </a:xfrm>
          <a:custGeom>
            <a:avLst/>
            <a:gdLst/>
            <a:ahLst/>
            <a:cxnLst/>
            <a:rect l="l" t="t" r="r" b="b"/>
            <a:pathLst>
              <a:path w="4155" h="3998" extrusionOk="0">
                <a:moveTo>
                  <a:pt x="2156" y="1"/>
                </a:moveTo>
                <a:cubicBezTo>
                  <a:pt x="1348" y="1"/>
                  <a:pt x="619" y="488"/>
                  <a:pt x="308" y="1234"/>
                </a:cubicBezTo>
                <a:cubicBezTo>
                  <a:pt x="0" y="1982"/>
                  <a:pt x="171" y="2841"/>
                  <a:pt x="744" y="3411"/>
                </a:cubicBezTo>
                <a:cubicBezTo>
                  <a:pt x="1127" y="3794"/>
                  <a:pt x="1637" y="3997"/>
                  <a:pt x="2157" y="3997"/>
                </a:cubicBezTo>
                <a:cubicBezTo>
                  <a:pt x="2414" y="3997"/>
                  <a:pt x="2674" y="3947"/>
                  <a:pt x="2921" y="3844"/>
                </a:cubicBezTo>
                <a:cubicBezTo>
                  <a:pt x="3667" y="3533"/>
                  <a:pt x="4154" y="2804"/>
                  <a:pt x="4154" y="1997"/>
                </a:cubicBezTo>
                <a:cubicBezTo>
                  <a:pt x="4154" y="894"/>
                  <a:pt x="3259" y="1"/>
                  <a:pt x="2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1" name="Picture 3">
            <a:extLst>
              <a:ext uri="{FF2B5EF4-FFF2-40B4-BE49-F238E27FC236}">
                <a16:creationId xmlns:a16="http://schemas.microsoft.com/office/drawing/2014/main" id="{1AAEA33B-C148-41CE-8AFC-EEB762D2A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230" y="1303459"/>
            <a:ext cx="3646450" cy="28994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099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3" name="Google Shape;810;p35">
            <a:extLst>
              <a:ext uri="{FF2B5EF4-FFF2-40B4-BE49-F238E27FC236}">
                <a16:creationId xmlns:a16="http://schemas.microsoft.com/office/drawing/2014/main" id="{368B69CA-984A-4649-B2AB-E1261EF4A035}"/>
              </a:ext>
            </a:extLst>
          </p:cNvPr>
          <p:cNvSpPr/>
          <p:nvPr/>
        </p:nvSpPr>
        <p:spPr>
          <a:xfrm flipH="1">
            <a:off x="841431" y="1366400"/>
            <a:ext cx="4032068" cy="2960435"/>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7"/>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dirty="0"/>
              <a:t>Database Design</a:t>
            </a:r>
            <a:endParaRPr dirty="0"/>
          </a:p>
        </p:txBody>
      </p:sp>
      <p:pic>
        <p:nvPicPr>
          <p:cNvPr id="3075" name="图片 3">
            <a:extLst>
              <a:ext uri="{FF2B5EF4-FFF2-40B4-BE49-F238E27FC236}">
                <a16:creationId xmlns:a16="http://schemas.microsoft.com/office/drawing/2014/main" id="{ECE36371-0A10-424B-AF7C-8BD95F07E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3158" y="1227228"/>
            <a:ext cx="2695261" cy="32387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33B4036E-74C4-46A1-B2C5-7DF48F5F06D0}"/>
              </a:ext>
            </a:extLst>
          </p:cNvPr>
          <p:cNvPicPr>
            <a:picLocks noChangeAspect="1"/>
          </p:cNvPicPr>
          <p:nvPr/>
        </p:nvPicPr>
        <p:blipFill>
          <a:blip r:embed="rId4"/>
          <a:stretch>
            <a:fillRect/>
          </a:stretch>
        </p:blipFill>
        <p:spPr>
          <a:xfrm>
            <a:off x="1030448" y="1738051"/>
            <a:ext cx="3666551" cy="2423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Google Shape;816;p35">
            <a:extLst>
              <a:ext uri="{FF2B5EF4-FFF2-40B4-BE49-F238E27FC236}">
                <a16:creationId xmlns:a16="http://schemas.microsoft.com/office/drawing/2014/main" id="{0BC26957-E1DA-410D-9454-84C5B44134E7}"/>
              </a:ext>
            </a:extLst>
          </p:cNvPr>
          <p:cNvSpPr/>
          <p:nvPr/>
        </p:nvSpPr>
        <p:spPr>
          <a:xfrm flipH="1">
            <a:off x="853636" y="2356532"/>
            <a:ext cx="934551" cy="74779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17;p35">
            <a:extLst>
              <a:ext uri="{FF2B5EF4-FFF2-40B4-BE49-F238E27FC236}">
                <a16:creationId xmlns:a16="http://schemas.microsoft.com/office/drawing/2014/main" id="{03C40F50-6B4F-421F-99C2-B74E0699F1BD}"/>
              </a:ext>
            </a:extLst>
          </p:cNvPr>
          <p:cNvSpPr/>
          <p:nvPr/>
        </p:nvSpPr>
        <p:spPr>
          <a:xfrm flipH="1">
            <a:off x="1389592" y="1382975"/>
            <a:ext cx="1490739" cy="94940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18;p35">
            <a:extLst>
              <a:ext uri="{FF2B5EF4-FFF2-40B4-BE49-F238E27FC236}">
                <a16:creationId xmlns:a16="http://schemas.microsoft.com/office/drawing/2014/main" id="{07B02552-8256-4CA0-870A-C9D0A9ACE836}"/>
              </a:ext>
            </a:extLst>
          </p:cNvPr>
          <p:cNvSpPr/>
          <p:nvPr/>
        </p:nvSpPr>
        <p:spPr>
          <a:xfrm flipH="1">
            <a:off x="2242405" y="1382984"/>
            <a:ext cx="1165141" cy="73658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19;p35">
            <a:extLst>
              <a:ext uri="{FF2B5EF4-FFF2-40B4-BE49-F238E27FC236}">
                <a16:creationId xmlns:a16="http://schemas.microsoft.com/office/drawing/2014/main" id="{52544A4D-B620-4F46-A6E9-C900D9B0A8C6}"/>
              </a:ext>
            </a:extLst>
          </p:cNvPr>
          <p:cNvSpPr/>
          <p:nvPr/>
        </p:nvSpPr>
        <p:spPr>
          <a:xfrm flipH="1">
            <a:off x="2822013" y="3514607"/>
            <a:ext cx="1443743" cy="911041"/>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0;p35">
            <a:extLst>
              <a:ext uri="{FF2B5EF4-FFF2-40B4-BE49-F238E27FC236}">
                <a16:creationId xmlns:a16="http://schemas.microsoft.com/office/drawing/2014/main" id="{0B45B287-190D-4D9E-A01F-ABFDFF88B9E4}"/>
              </a:ext>
            </a:extLst>
          </p:cNvPr>
          <p:cNvSpPr/>
          <p:nvPr/>
        </p:nvSpPr>
        <p:spPr>
          <a:xfrm rot="10800000" flipH="1">
            <a:off x="3898109" y="3409012"/>
            <a:ext cx="975390" cy="78033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821;p35">
            <a:extLst>
              <a:ext uri="{FF2B5EF4-FFF2-40B4-BE49-F238E27FC236}">
                <a16:creationId xmlns:a16="http://schemas.microsoft.com/office/drawing/2014/main" id="{7EC91318-59D8-4C46-93BC-8DA3AF1E5001}"/>
              </a:ext>
            </a:extLst>
          </p:cNvPr>
          <p:cNvGrpSpPr/>
          <p:nvPr/>
        </p:nvGrpSpPr>
        <p:grpSpPr>
          <a:xfrm>
            <a:off x="2617396" y="1471162"/>
            <a:ext cx="492658" cy="106303"/>
            <a:chOff x="-3037735" y="-542969"/>
            <a:chExt cx="581170" cy="125387"/>
          </a:xfrm>
        </p:grpSpPr>
        <p:sp>
          <p:nvSpPr>
            <p:cNvPr id="23" name="Google Shape;822;p35">
              <a:extLst>
                <a:ext uri="{FF2B5EF4-FFF2-40B4-BE49-F238E27FC236}">
                  <a16:creationId xmlns:a16="http://schemas.microsoft.com/office/drawing/2014/main" id="{5B5F4F9D-5037-43CF-B201-B66725060800}"/>
                </a:ext>
              </a:extLst>
            </p:cNvPr>
            <p:cNvSpPr/>
            <p:nvPr/>
          </p:nvSpPr>
          <p:spPr>
            <a:xfrm>
              <a:off x="-3034701" y="-537273"/>
              <a:ext cx="575100" cy="1140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823;p35">
              <a:extLst>
                <a:ext uri="{FF2B5EF4-FFF2-40B4-BE49-F238E27FC236}">
                  <a16:creationId xmlns:a16="http://schemas.microsoft.com/office/drawing/2014/main" id="{3EB89D0F-06F4-4613-A096-3B5FAA4FC648}"/>
                </a:ext>
              </a:extLst>
            </p:cNvPr>
            <p:cNvGrpSpPr/>
            <p:nvPr/>
          </p:nvGrpSpPr>
          <p:grpSpPr>
            <a:xfrm>
              <a:off x="-3037735" y="-542969"/>
              <a:ext cx="581170" cy="125387"/>
              <a:chOff x="4390000" y="182175"/>
              <a:chExt cx="419375" cy="90473"/>
            </a:xfrm>
          </p:grpSpPr>
          <p:sp>
            <p:nvSpPr>
              <p:cNvPr id="25" name="Google Shape;824;p35">
                <a:extLst>
                  <a:ext uri="{FF2B5EF4-FFF2-40B4-BE49-F238E27FC236}">
                    <a16:creationId xmlns:a16="http://schemas.microsoft.com/office/drawing/2014/main" id="{9F0F779A-D71B-4E10-A884-F5271B986BAA}"/>
                  </a:ext>
                </a:extLst>
              </p:cNvPr>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25;p35">
                <a:extLst>
                  <a:ext uri="{FF2B5EF4-FFF2-40B4-BE49-F238E27FC236}">
                    <a16:creationId xmlns:a16="http://schemas.microsoft.com/office/drawing/2014/main" id="{84E5A84E-8908-415F-933C-D4BB25B0D1C6}"/>
                  </a:ext>
                </a:extLst>
              </p:cNvPr>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81645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43"/>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Details</a:t>
            </a:r>
            <a:endParaRPr dirty="0"/>
          </a:p>
        </p:txBody>
      </p:sp>
      <p:sp>
        <p:nvSpPr>
          <p:cNvPr id="1154" name="Google Shape;1154;p43"/>
          <p:cNvSpPr txBox="1"/>
          <p:nvPr/>
        </p:nvSpPr>
        <p:spPr>
          <a:xfrm>
            <a:off x="1028700" y="3422151"/>
            <a:ext cx="2224500" cy="69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1500"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rPr>
              <a:t>从</a:t>
            </a:r>
            <a:r>
              <a:rPr lang="en-US" altLang="zh-CN" sz="1500"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rPr>
              <a:t>Airbnb</a:t>
            </a:r>
            <a:r>
              <a:rPr lang="zh-CN" altLang="en-US" sz="1500"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rPr>
              <a:t>提供的房源数据集中建立规则构建真实数据</a:t>
            </a:r>
            <a:endParaRPr sz="1500"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endParaRPr>
          </a:p>
        </p:txBody>
      </p:sp>
      <p:sp>
        <p:nvSpPr>
          <p:cNvPr id="1155" name="Google Shape;1155;p43"/>
          <p:cNvSpPr txBox="1"/>
          <p:nvPr/>
        </p:nvSpPr>
        <p:spPr>
          <a:xfrm>
            <a:off x="5656004" y="3422151"/>
            <a:ext cx="2739243" cy="69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1500"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rPr>
              <a:t>使用随机字符串对</a:t>
            </a:r>
            <a:r>
              <a:rPr lang="en-US" altLang="zh-CN" sz="1500" dirty="0">
                <a:solidFill>
                  <a:schemeClr val="accent5"/>
                </a:solidFill>
                <a:latin typeface="Aldrich" panose="02010600030101010101" charset="0"/>
                <a:ea typeface="方正FW筑紫古典S黑 简" panose="02000500000000000000" pitchFamily="2" charset="-122"/>
                <a:cs typeface="Didact Gothic"/>
                <a:sym typeface="Didact Gothic"/>
              </a:rPr>
              <a:t>Customer</a:t>
            </a:r>
            <a:r>
              <a:rPr lang="zh-CN" altLang="en-US" sz="1500"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rPr>
              <a:t>及其内容进行生成</a:t>
            </a:r>
            <a:endParaRPr sz="1500"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endParaRPr>
          </a:p>
        </p:txBody>
      </p:sp>
      <p:sp>
        <p:nvSpPr>
          <p:cNvPr id="1156" name="Google Shape;1156;p43"/>
          <p:cNvSpPr txBox="1"/>
          <p:nvPr/>
        </p:nvSpPr>
        <p:spPr>
          <a:xfrm>
            <a:off x="3392047" y="3422151"/>
            <a:ext cx="2286501" cy="69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1500"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rPr>
              <a:t>使用</a:t>
            </a:r>
            <a:r>
              <a:rPr lang="en-US" altLang="zh-CN" sz="1500" dirty="0">
                <a:solidFill>
                  <a:schemeClr val="accent5"/>
                </a:solidFill>
                <a:latin typeface="Aldrich" panose="02010600030101010101" charset="0"/>
                <a:ea typeface="Didact Gothic"/>
                <a:cs typeface="Didact Gothic"/>
                <a:sym typeface="Didact Gothic"/>
              </a:rPr>
              <a:t>Python</a:t>
            </a:r>
            <a:r>
              <a:rPr lang="zh-CN" altLang="en-US" sz="1500"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rPr>
              <a:t>的</a:t>
            </a:r>
            <a:r>
              <a:rPr lang="en-US" altLang="zh-CN" sz="1500" dirty="0">
                <a:solidFill>
                  <a:schemeClr val="accent5"/>
                </a:solidFill>
                <a:latin typeface="Aldrich" panose="02010600030101010101" charset="0"/>
                <a:ea typeface="Didact Gothic"/>
                <a:cs typeface="Didact Gothic"/>
                <a:sym typeface="Didact Gothic"/>
              </a:rPr>
              <a:t>Faker</a:t>
            </a:r>
            <a:r>
              <a:rPr lang="zh-CN" altLang="en-US" sz="1500"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rPr>
              <a:t>库在一定的条件下进行生成</a:t>
            </a:r>
            <a:endParaRPr sz="1500"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endParaRPr>
          </a:p>
        </p:txBody>
      </p:sp>
      <p:grpSp>
        <p:nvGrpSpPr>
          <p:cNvPr id="1157" name="Google Shape;1157;p43"/>
          <p:cNvGrpSpPr/>
          <p:nvPr/>
        </p:nvGrpSpPr>
        <p:grpSpPr>
          <a:xfrm>
            <a:off x="1262173" y="1582453"/>
            <a:ext cx="6623855" cy="1882563"/>
            <a:chOff x="1863275" y="1582450"/>
            <a:chExt cx="5417400" cy="1882563"/>
          </a:xfrm>
        </p:grpSpPr>
        <p:sp>
          <p:nvSpPr>
            <p:cNvPr id="1158" name="Google Shape;1158;p43"/>
            <p:cNvSpPr/>
            <p:nvPr/>
          </p:nvSpPr>
          <p:spPr>
            <a:xfrm>
              <a:off x="3844475" y="1582450"/>
              <a:ext cx="1455000" cy="363600"/>
            </a:xfrm>
            <a:prstGeom prst="roundRect">
              <a:avLst>
                <a:gd name="adj" fmla="val 34302"/>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chemeClr val="accent5"/>
                  </a:solidFill>
                  <a:latin typeface="Aldrich"/>
                  <a:ea typeface="Aldrich"/>
                  <a:cs typeface="Aldrich"/>
                  <a:sym typeface="Aldrich"/>
                </a:rPr>
                <a:t>Dataset</a:t>
              </a:r>
              <a:endParaRPr sz="1600" b="1" dirty="0">
                <a:solidFill>
                  <a:schemeClr val="accent5"/>
                </a:solidFill>
                <a:latin typeface="Aldrich"/>
                <a:ea typeface="Aldrich"/>
                <a:cs typeface="Aldrich"/>
                <a:sym typeface="Aldrich"/>
              </a:endParaRPr>
            </a:p>
          </p:txBody>
        </p:sp>
        <p:sp>
          <p:nvSpPr>
            <p:cNvPr id="1159" name="Google Shape;1159;p43"/>
            <p:cNvSpPr/>
            <p:nvPr/>
          </p:nvSpPr>
          <p:spPr>
            <a:xfrm>
              <a:off x="3844475" y="2725450"/>
              <a:ext cx="1455000" cy="363600"/>
            </a:xfrm>
            <a:prstGeom prst="roundRect">
              <a:avLst>
                <a:gd name="adj" fmla="val 34302"/>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600" b="1" dirty="0">
                  <a:solidFill>
                    <a:schemeClr val="lt1"/>
                  </a:solidFill>
                  <a:latin typeface="Aldrich"/>
                  <a:ea typeface="Aldrich"/>
                  <a:cs typeface="Aldrich"/>
                  <a:sym typeface="Aldrich"/>
                </a:rPr>
                <a:t>Order</a:t>
              </a:r>
              <a:endParaRPr sz="1600" b="1" dirty="0">
                <a:solidFill>
                  <a:schemeClr val="lt1"/>
                </a:solidFill>
                <a:latin typeface="Aldrich"/>
                <a:ea typeface="Aldrich"/>
                <a:cs typeface="Aldrich"/>
                <a:sym typeface="Aldrich"/>
              </a:endParaRPr>
            </a:p>
          </p:txBody>
        </p:sp>
        <p:sp>
          <p:nvSpPr>
            <p:cNvPr id="1160" name="Google Shape;1160;p43"/>
            <p:cNvSpPr/>
            <p:nvPr/>
          </p:nvSpPr>
          <p:spPr>
            <a:xfrm>
              <a:off x="5825675" y="2725450"/>
              <a:ext cx="1455000" cy="363600"/>
            </a:xfrm>
            <a:prstGeom prst="roundRect">
              <a:avLst>
                <a:gd name="adj" fmla="val 34302"/>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600" b="1" dirty="0">
                  <a:solidFill>
                    <a:schemeClr val="accent5"/>
                  </a:solidFill>
                  <a:latin typeface="Aldrich"/>
                  <a:ea typeface="Aldrich"/>
                  <a:cs typeface="Aldrich"/>
                  <a:sym typeface="Aldrich"/>
                </a:rPr>
                <a:t>Customer</a:t>
              </a:r>
              <a:endParaRPr sz="1600" b="1" dirty="0">
                <a:solidFill>
                  <a:schemeClr val="accent5"/>
                </a:solidFill>
                <a:latin typeface="Aldrich"/>
                <a:ea typeface="Aldrich"/>
                <a:cs typeface="Aldrich"/>
                <a:sym typeface="Aldrich"/>
              </a:endParaRPr>
            </a:p>
          </p:txBody>
        </p:sp>
        <p:sp>
          <p:nvSpPr>
            <p:cNvPr id="1161" name="Google Shape;1161;p43"/>
            <p:cNvSpPr/>
            <p:nvPr/>
          </p:nvSpPr>
          <p:spPr>
            <a:xfrm>
              <a:off x="1863275" y="2725450"/>
              <a:ext cx="1455000" cy="363600"/>
            </a:xfrm>
            <a:prstGeom prst="roundRect">
              <a:avLst>
                <a:gd name="adj" fmla="val 34302"/>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600" b="1" dirty="0">
                  <a:solidFill>
                    <a:schemeClr val="accent5"/>
                  </a:solidFill>
                  <a:latin typeface="Aldrich"/>
                  <a:ea typeface="Aldrich"/>
                  <a:cs typeface="Aldrich"/>
                  <a:sym typeface="Aldrich"/>
                </a:rPr>
                <a:t>Room</a:t>
              </a:r>
              <a:endParaRPr sz="1600" b="1" dirty="0">
                <a:solidFill>
                  <a:schemeClr val="accent5"/>
                </a:solidFill>
                <a:latin typeface="Aldrich"/>
                <a:ea typeface="Aldrich"/>
                <a:cs typeface="Aldrich"/>
                <a:sym typeface="Aldrich"/>
              </a:endParaRPr>
            </a:p>
          </p:txBody>
        </p:sp>
        <p:cxnSp>
          <p:nvCxnSpPr>
            <p:cNvPr id="1162" name="Google Shape;1162;p43"/>
            <p:cNvCxnSpPr>
              <a:stCxn id="1158" idx="2"/>
              <a:endCxn id="1159" idx="0"/>
            </p:cNvCxnSpPr>
            <p:nvPr/>
          </p:nvCxnSpPr>
          <p:spPr>
            <a:xfrm>
              <a:off x="4571975" y="1946050"/>
              <a:ext cx="0" cy="779400"/>
            </a:xfrm>
            <a:prstGeom prst="straightConnector1">
              <a:avLst/>
            </a:prstGeom>
            <a:noFill/>
            <a:ln w="28575" cap="flat" cmpd="sng">
              <a:solidFill>
                <a:schemeClr val="accent5"/>
              </a:solidFill>
              <a:prstDash val="solid"/>
              <a:round/>
              <a:headEnd type="none" w="med" len="med"/>
              <a:tailEnd type="none" w="med" len="med"/>
            </a:ln>
          </p:spPr>
        </p:cxnSp>
        <p:cxnSp>
          <p:nvCxnSpPr>
            <p:cNvPr id="1163" name="Google Shape;1163;p43"/>
            <p:cNvCxnSpPr>
              <a:stCxn id="1161" idx="0"/>
              <a:endCxn id="1158" idx="2"/>
            </p:cNvCxnSpPr>
            <p:nvPr/>
          </p:nvCxnSpPr>
          <p:spPr>
            <a:xfrm rot="-5400000">
              <a:off x="3191675" y="1345150"/>
              <a:ext cx="779400" cy="1981200"/>
            </a:xfrm>
            <a:prstGeom prst="bentConnector3">
              <a:avLst>
                <a:gd name="adj1" fmla="val 50000"/>
              </a:avLst>
            </a:prstGeom>
            <a:noFill/>
            <a:ln w="28575" cap="flat" cmpd="sng">
              <a:solidFill>
                <a:schemeClr val="accent5"/>
              </a:solidFill>
              <a:prstDash val="solid"/>
              <a:round/>
              <a:headEnd type="none" w="med" len="med"/>
              <a:tailEnd type="none" w="med" len="med"/>
            </a:ln>
          </p:spPr>
        </p:cxnSp>
        <p:cxnSp>
          <p:nvCxnSpPr>
            <p:cNvPr id="1164" name="Google Shape;1164;p43"/>
            <p:cNvCxnSpPr>
              <a:stCxn id="1160" idx="0"/>
              <a:endCxn id="1158" idx="2"/>
            </p:cNvCxnSpPr>
            <p:nvPr/>
          </p:nvCxnSpPr>
          <p:spPr>
            <a:xfrm rot="5400000" flipH="1">
              <a:off x="5172875" y="1345150"/>
              <a:ext cx="779400" cy="1981200"/>
            </a:xfrm>
            <a:prstGeom prst="bentConnector3">
              <a:avLst>
                <a:gd name="adj1" fmla="val 50000"/>
              </a:avLst>
            </a:prstGeom>
            <a:noFill/>
            <a:ln w="28575" cap="flat" cmpd="sng">
              <a:solidFill>
                <a:schemeClr val="accent5"/>
              </a:solidFill>
              <a:prstDash val="solid"/>
              <a:round/>
              <a:headEnd type="none" w="med" len="med"/>
              <a:tailEnd type="none" w="med" len="med"/>
            </a:ln>
          </p:spPr>
        </p:cxnSp>
        <p:cxnSp>
          <p:nvCxnSpPr>
            <p:cNvPr id="1165" name="Google Shape;1165;p43"/>
            <p:cNvCxnSpPr/>
            <p:nvPr/>
          </p:nvCxnSpPr>
          <p:spPr>
            <a:xfrm>
              <a:off x="2582175" y="3193513"/>
              <a:ext cx="0" cy="271500"/>
            </a:xfrm>
            <a:prstGeom prst="straightConnector1">
              <a:avLst/>
            </a:prstGeom>
            <a:noFill/>
            <a:ln w="28575" cap="flat" cmpd="sng">
              <a:solidFill>
                <a:schemeClr val="accent5"/>
              </a:solidFill>
              <a:prstDash val="solid"/>
              <a:round/>
              <a:headEnd type="none" w="med" len="med"/>
              <a:tailEnd type="oval" w="med" len="med"/>
            </a:ln>
          </p:spPr>
        </p:cxnSp>
        <p:cxnSp>
          <p:nvCxnSpPr>
            <p:cNvPr id="1166" name="Google Shape;1166;p43"/>
            <p:cNvCxnSpPr/>
            <p:nvPr/>
          </p:nvCxnSpPr>
          <p:spPr>
            <a:xfrm>
              <a:off x="4563375" y="3193513"/>
              <a:ext cx="0" cy="271500"/>
            </a:xfrm>
            <a:prstGeom prst="straightConnector1">
              <a:avLst/>
            </a:prstGeom>
            <a:noFill/>
            <a:ln w="28575" cap="flat" cmpd="sng">
              <a:solidFill>
                <a:schemeClr val="accent5"/>
              </a:solidFill>
              <a:prstDash val="solid"/>
              <a:round/>
              <a:headEnd type="none" w="med" len="med"/>
              <a:tailEnd type="oval" w="med" len="med"/>
            </a:ln>
          </p:spPr>
        </p:cxnSp>
        <p:cxnSp>
          <p:nvCxnSpPr>
            <p:cNvPr id="1167" name="Google Shape;1167;p43"/>
            <p:cNvCxnSpPr/>
            <p:nvPr/>
          </p:nvCxnSpPr>
          <p:spPr>
            <a:xfrm>
              <a:off x="6544575" y="3193513"/>
              <a:ext cx="0" cy="271500"/>
            </a:xfrm>
            <a:prstGeom prst="straightConnector1">
              <a:avLst/>
            </a:prstGeom>
            <a:noFill/>
            <a:ln w="28575" cap="flat" cmpd="sng">
              <a:solidFill>
                <a:schemeClr val="accent5"/>
              </a:solidFill>
              <a:prstDash val="solid"/>
              <a:round/>
              <a:headEnd type="none" w="med" len="med"/>
              <a:tailEnd type="oval" w="med" len="med"/>
            </a:ln>
          </p:spPr>
        </p:cxnSp>
      </p:grpSp>
    </p:spTree>
    <p:extLst>
      <p:ext uri="{BB962C8B-B14F-4D97-AF65-F5344CB8AC3E}">
        <p14:creationId xmlns:p14="http://schemas.microsoft.com/office/powerpoint/2010/main" val="1330153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zh-CN" altLang="en-US" dirty="0">
                <a:latin typeface="方正FW筑紫古典S黑 简" panose="02000500000000000000" pitchFamily="2" charset="-122"/>
                <a:ea typeface="方正FW筑紫古典S黑 简" panose="02000500000000000000" pitchFamily="2" charset="-122"/>
              </a:rPr>
              <a:t>项目展示部分</a:t>
            </a:r>
            <a:endParaRPr dirty="0">
              <a:latin typeface="方正FW筑紫古典S黑 简" panose="02000500000000000000" pitchFamily="2" charset="-122"/>
              <a:ea typeface="方正FW筑紫古典S黑 简" panose="02000500000000000000" pitchFamily="2" charset="-122"/>
            </a:endParaRPr>
          </a:p>
        </p:txBody>
      </p:sp>
      <p:sp>
        <p:nvSpPr>
          <p:cNvPr id="568" name="Google Shape;568;p30"/>
          <p:cNvSpPr txBox="1">
            <a:spLocks noGrp="1"/>
          </p:cNvSpPr>
          <p:nvPr>
            <p:ph type="subTitle" idx="1"/>
          </p:nvPr>
        </p:nvSpPr>
        <p:spPr>
          <a:xfrm>
            <a:off x="2492100" y="3323814"/>
            <a:ext cx="4159800" cy="336300"/>
          </a:xfrm>
          <a:prstGeom prst="rect">
            <a:avLst/>
          </a:prstGeom>
        </p:spPr>
        <p:txBody>
          <a:bodyPr spcFirstLastPara="1" wrap="square" lIns="0" tIns="0" rIns="0" bIns="0" anchor="t" anchorCtr="0">
            <a:noAutofit/>
          </a:bodyPr>
          <a:lstStyle/>
          <a:p>
            <a:pPr marL="0" lvl="0" indent="0"/>
            <a:r>
              <a:rPr lang="en-US" altLang="zh-CN" dirty="0"/>
              <a:t>project demonstration</a:t>
            </a: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a:t>
            </a:r>
            <a:r>
              <a:rPr lang="en-US" dirty="0"/>
              <a:t>4</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6407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4" name="文本框 3">
            <a:extLst>
              <a:ext uri="{FF2B5EF4-FFF2-40B4-BE49-F238E27FC236}">
                <a16:creationId xmlns:a16="http://schemas.microsoft.com/office/drawing/2014/main" id="{3684BDF1-40CA-4141-A5F7-71B0E6789DAF}"/>
              </a:ext>
            </a:extLst>
          </p:cNvPr>
          <p:cNvSpPr txBox="1"/>
          <p:nvPr/>
        </p:nvSpPr>
        <p:spPr>
          <a:xfrm>
            <a:off x="649357" y="2939358"/>
            <a:ext cx="3003685" cy="867022"/>
          </a:xfrm>
          <a:prstGeom prst="rect">
            <a:avLst/>
          </a:prstGeom>
          <a:solidFill>
            <a:srgbClr val="FFE599"/>
          </a:solidFill>
        </p:spPr>
        <p:txBody>
          <a:bodyPr wrap="square" rtlCol="0">
            <a:spAutoFit/>
          </a:bodyPr>
          <a:lstStyle/>
          <a:p>
            <a:endParaRPr lang="zh-CN" altLang="en-US" dirty="0"/>
          </a:p>
        </p:txBody>
      </p:sp>
      <p:sp>
        <p:nvSpPr>
          <p:cNvPr id="1260" name="Google Shape;1260;p49"/>
          <p:cNvSpPr txBox="1">
            <a:spLocks noGrp="1"/>
          </p:cNvSpPr>
          <p:nvPr>
            <p:ph type="ctrTitle"/>
          </p:nvPr>
        </p:nvSpPr>
        <p:spPr>
          <a:xfrm>
            <a:off x="186971" y="698066"/>
            <a:ext cx="4522188" cy="25024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a:t>
            </a:r>
            <a:br>
              <a:rPr lang="en" dirty="0"/>
            </a:br>
            <a:r>
              <a:rPr lang="en-US" altLang="zh-CN" dirty="0"/>
              <a:t>YOU FOR</a:t>
            </a:r>
            <a:br>
              <a:rPr lang="en-US" altLang="zh-CN" dirty="0"/>
            </a:br>
            <a:r>
              <a:rPr lang="en-US" altLang="zh-CN" dirty="0"/>
              <a:t>LISTENING</a:t>
            </a:r>
            <a:r>
              <a:rPr lang="en" dirty="0"/>
              <a:t>!</a:t>
            </a:r>
            <a:endParaRPr dirty="0"/>
          </a:p>
        </p:txBody>
      </p:sp>
      <p:sp>
        <p:nvSpPr>
          <p:cNvPr id="1261" name="Google Shape;1261;p49"/>
          <p:cNvSpPr/>
          <p:nvPr/>
        </p:nvSpPr>
        <p:spPr>
          <a:xfrm>
            <a:off x="3737471" y="3592044"/>
            <a:ext cx="8933" cy="3970"/>
          </a:xfrm>
          <a:custGeom>
            <a:avLst/>
            <a:gdLst/>
            <a:ahLst/>
            <a:cxnLst/>
            <a:rect l="l" t="t" r="r" b="b"/>
            <a:pathLst>
              <a:path w="369" h="164" extrusionOk="0">
                <a:moveTo>
                  <a:pt x="1" y="0"/>
                </a:moveTo>
                <a:cubicBezTo>
                  <a:pt x="164" y="0"/>
                  <a:pt x="164" y="0"/>
                  <a:pt x="369" y="164"/>
                </a:cubicBezTo>
                <a:lnTo>
                  <a:pt x="369" y="0"/>
                </a:lnTo>
                <a:close/>
              </a:path>
            </a:pathLst>
          </a:custGeom>
          <a:solidFill>
            <a:srgbClr val="BBD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9"/>
          <p:cNvSpPr/>
          <p:nvPr/>
        </p:nvSpPr>
        <p:spPr>
          <a:xfrm>
            <a:off x="4071957" y="3717705"/>
            <a:ext cx="3970" cy="7941"/>
          </a:xfrm>
          <a:custGeom>
            <a:avLst/>
            <a:gdLst/>
            <a:ahLst/>
            <a:cxnLst/>
            <a:rect l="l" t="t" r="r" b="b"/>
            <a:pathLst>
              <a:path w="164" h="328" extrusionOk="0">
                <a:moveTo>
                  <a:pt x="164" y="1"/>
                </a:moveTo>
                <a:cubicBezTo>
                  <a:pt x="164" y="164"/>
                  <a:pt x="164" y="328"/>
                  <a:pt x="0" y="328"/>
                </a:cubicBezTo>
                <a:lnTo>
                  <a:pt x="0" y="328"/>
                </a:lnTo>
                <a:cubicBezTo>
                  <a:pt x="164" y="328"/>
                  <a:pt x="164" y="164"/>
                  <a:pt x="164" y="1"/>
                </a:cubicBezTo>
                <a:close/>
              </a:path>
            </a:pathLst>
          </a:custGeom>
          <a:solidFill>
            <a:srgbClr val="609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9"/>
          <p:cNvSpPr/>
          <p:nvPr/>
        </p:nvSpPr>
        <p:spPr>
          <a:xfrm>
            <a:off x="8374101" y="2829563"/>
            <a:ext cx="16689" cy="109795"/>
          </a:xfrm>
          <a:custGeom>
            <a:avLst/>
            <a:gdLst/>
            <a:ahLst/>
            <a:cxnLst/>
            <a:rect l="l" t="t" r="r" b="b"/>
            <a:pathLst>
              <a:path w="696" h="4579" extrusionOk="0">
                <a:moveTo>
                  <a:pt x="0" y="0"/>
                </a:moveTo>
                <a:lnTo>
                  <a:pt x="0" y="4088"/>
                </a:lnTo>
                <a:lnTo>
                  <a:pt x="695" y="4578"/>
                </a:lnTo>
                <a:lnTo>
                  <a:pt x="695" y="695"/>
                </a:lnTo>
                <a:lnTo>
                  <a:pt x="0" y="0"/>
                </a:lnTo>
                <a:close/>
              </a:path>
            </a:pathLst>
          </a:custGeom>
          <a:solidFill>
            <a:srgbClr val="065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8190811" y="3404875"/>
            <a:ext cx="3956" cy="86273"/>
          </a:xfrm>
          <a:custGeom>
            <a:avLst/>
            <a:gdLst/>
            <a:ahLst/>
            <a:cxnLst/>
            <a:rect l="l" t="t" r="r" b="b"/>
            <a:pathLst>
              <a:path w="165" h="3598" extrusionOk="0">
                <a:moveTo>
                  <a:pt x="164" y="0"/>
                </a:moveTo>
                <a:lnTo>
                  <a:pt x="1" y="3597"/>
                </a:lnTo>
                <a:lnTo>
                  <a:pt x="1" y="3597"/>
                </a:lnTo>
                <a:lnTo>
                  <a:pt x="164" y="0"/>
                </a:lnTo>
                <a:lnTo>
                  <a:pt x="164" y="0"/>
                </a:lnTo>
                <a:close/>
                <a:moveTo>
                  <a:pt x="164" y="0"/>
                </a:moveTo>
                <a:lnTo>
                  <a:pt x="164" y="0"/>
                </a:lnTo>
                <a:lnTo>
                  <a:pt x="164" y="0"/>
                </a:lnTo>
                <a:close/>
              </a:path>
            </a:pathLst>
          </a:custGeom>
          <a:solidFill>
            <a:srgbClr val="F7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8292743" y="2997148"/>
            <a:ext cx="24" cy="24"/>
          </a:xfrm>
          <a:custGeom>
            <a:avLst/>
            <a:gdLst/>
            <a:ahLst/>
            <a:cxnLst/>
            <a:rect l="l" t="t" r="r" b="b"/>
            <a:pathLst>
              <a:path w="1" h="1" extrusionOk="0">
                <a:moveTo>
                  <a:pt x="1" y="1"/>
                </a:moveTo>
                <a:lnTo>
                  <a:pt x="1" y="1"/>
                </a:lnTo>
                <a:lnTo>
                  <a:pt x="1" y="1"/>
                </a:lnTo>
                <a:close/>
                <a:moveTo>
                  <a:pt x="1" y="1"/>
                </a:moveTo>
                <a:lnTo>
                  <a:pt x="1" y="1"/>
                </a:lnTo>
                <a:lnTo>
                  <a:pt x="1" y="1"/>
                </a:lnTo>
                <a:lnTo>
                  <a:pt x="1" y="1"/>
                </a:lnTo>
                <a:close/>
              </a:path>
            </a:pathLst>
          </a:custGeom>
          <a:solidFill>
            <a:srgbClr val="DCD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8153573" y="2993239"/>
            <a:ext cx="143124" cy="109795"/>
          </a:xfrm>
          <a:custGeom>
            <a:avLst/>
            <a:gdLst/>
            <a:ahLst/>
            <a:cxnLst/>
            <a:rect l="l" t="t" r="r" b="b"/>
            <a:pathLst>
              <a:path w="5969" h="4579" extrusionOk="0">
                <a:moveTo>
                  <a:pt x="4783" y="0"/>
                </a:moveTo>
                <a:cubicBezTo>
                  <a:pt x="3066" y="1186"/>
                  <a:pt x="1554" y="2535"/>
                  <a:pt x="1" y="3720"/>
                </a:cubicBezTo>
                <a:cubicBezTo>
                  <a:pt x="328" y="4088"/>
                  <a:pt x="859" y="4251"/>
                  <a:pt x="1186" y="4578"/>
                </a:cubicBezTo>
                <a:cubicBezTo>
                  <a:pt x="2739" y="3393"/>
                  <a:pt x="4415" y="2044"/>
                  <a:pt x="5968" y="818"/>
                </a:cubicBezTo>
                <a:cubicBezTo>
                  <a:pt x="5968" y="491"/>
                  <a:pt x="5968" y="327"/>
                  <a:pt x="5805" y="164"/>
                </a:cubicBezTo>
                <a:cubicBezTo>
                  <a:pt x="5641" y="0"/>
                  <a:pt x="5437" y="0"/>
                  <a:pt x="5273"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9"/>
          <p:cNvSpPr/>
          <p:nvPr/>
        </p:nvSpPr>
        <p:spPr>
          <a:xfrm>
            <a:off x="7884056" y="3291194"/>
            <a:ext cx="12756" cy="45103"/>
          </a:xfrm>
          <a:custGeom>
            <a:avLst/>
            <a:gdLst/>
            <a:ahLst/>
            <a:cxnLst/>
            <a:rect l="l" t="t" r="r" b="b"/>
            <a:pathLst>
              <a:path w="532" h="1881" extrusionOk="0">
                <a:moveTo>
                  <a:pt x="327" y="164"/>
                </a:moveTo>
                <a:cubicBezTo>
                  <a:pt x="532" y="491"/>
                  <a:pt x="164" y="1185"/>
                  <a:pt x="0" y="1880"/>
                </a:cubicBezTo>
                <a:lnTo>
                  <a:pt x="0" y="1880"/>
                </a:lnTo>
                <a:cubicBezTo>
                  <a:pt x="164" y="1185"/>
                  <a:pt x="532" y="491"/>
                  <a:pt x="327" y="164"/>
                </a:cubicBezTo>
                <a:close/>
                <a:moveTo>
                  <a:pt x="327" y="0"/>
                </a:moveTo>
                <a:lnTo>
                  <a:pt x="327" y="164"/>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9"/>
          <p:cNvSpPr/>
          <p:nvPr/>
        </p:nvSpPr>
        <p:spPr>
          <a:xfrm>
            <a:off x="7884056" y="3274529"/>
            <a:ext cx="41170" cy="61767"/>
          </a:xfrm>
          <a:custGeom>
            <a:avLst/>
            <a:gdLst/>
            <a:ahLst/>
            <a:cxnLst/>
            <a:rect l="l" t="t" r="r" b="b"/>
            <a:pathLst>
              <a:path w="1717" h="2576" extrusionOk="0">
                <a:moveTo>
                  <a:pt x="1186" y="0"/>
                </a:moveTo>
                <a:cubicBezTo>
                  <a:pt x="859" y="164"/>
                  <a:pt x="532" y="327"/>
                  <a:pt x="327" y="695"/>
                </a:cubicBezTo>
                <a:lnTo>
                  <a:pt x="327" y="859"/>
                </a:lnTo>
                <a:cubicBezTo>
                  <a:pt x="532" y="1186"/>
                  <a:pt x="164" y="1880"/>
                  <a:pt x="0" y="2575"/>
                </a:cubicBezTo>
                <a:cubicBezTo>
                  <a:pt x="532" y="2044"/>
                  <a:pt x="1022" y="1717"/>
                  <a:pt x="1717" y="1186"/>
                </a:cubicBezTo>
                <a:cubicBezTo>
                  <a:pt x="1349" y="859"/>
                  <a:pt x="1186" y="327"/>
                  <a:pt x="1186"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9"/>
          <p:cNvSpPr/>
          <p:nvPr/>
        </p:nvSpPr>
        <p:spPr>
          <a:xfrm>
            <a:off x="8259413" y="3148091"/>
            <a:ext cx="24529" cy="16689"/>
          </a:xfrm>
          <a:custGeom>
            <a:avLst/>
            <a:gdLst/>
            <a:ahLst/>
            <a:cxnLst/>
            <a:rect l="l" t="t" r="r" b="b"/>
            <a:pathLst>
              <a:path w="1023" h="696" extrusionOk="0">
                <a:moveTo>
                  <a:pt x="1" y="0"/>
                </a:moveTo>
                <a:lnTo>
                  <a:pt x="1" y="0"/>
                </a:lnTo>
                <a:cubicBezTo>
                  <a:pt x="205" y="327"/>
                  <a:pt x="532" y="491"/>
                  <a:pt x="1023" y="695"/>
                </a:cubicBezTo>
                <a:lnTo>
                  <a:pt x="1023" y="491"/>
                </a:lnTo>
                <a:cubicBezTo>
                  <a:pt x="532" y="491"/>
                  <a:pt x="369" y="32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9"/>
          <p:cNvSpPr/>
          <p:nvPr/>
        </p:nvSpPr>
        <p:spPr>
          <a:xfrm>
            <a:off x="7945800" y="3397035"/>
            <a:ext cx="32370" cy="12756"/>
          </a:xfrm>
          <a:custGeom>
            <a:avLst/>
            <a:gdLst/>
            <a:ahLst/>
            <a:cxnLst/>
            <a:rect l="l" t="t" r="r" b="b"/>
            <a:pathLst>
              <a:path w="1350" h="532" extrusionOk="0">
                <a:moveTo>
                  <a:pt x="1349" y="0"/>
                </a:moveTo>
                <a:cubicBezTo>
                  <a:pt x="1022" y="0"/>
                  <a:pt x="491" y="164"/>
                  <a:pt x="0" y="532"/>
                </a:cubicBezTo>
                <a:lnTo>
                  <a:pt x="0" y="532"/>
                </a:lnTo>
                <a:cubicBezTo>
                  <a:pt x="491" y="164"/>
                  <a:pt x="1022" y="0"/>
                  <a:pt x="1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7978147" y="3397035"/>
            <a:ext cx="24" cy="24"/>
          </a:xfrm>
          <a:custGeom>
            <a:avLst/>
            <a:gdLst/>
            <a:ahLst/>
            <a:cxnLst/>
            <a:rect l="l" t="t" r="r" b="b"/>
            <a:pathLst>
              <a:path w="1" h="1" extrusionOk="0">
                <a:moveTo>
                  <a:pt x="0" y="0"/>
                </a:moveTo>
                <a:lnTo>
                  <a:pt x="0" y="0"/>
                </a:lnTo>
                <a:lnTo>
                  <a:pt x="0" y="0"/>
                </a:lnTo>
                <a:close/>
              </a:path>
            </a:pathLst>
          </a:custGeom>
          <a:solidFill>
            <a:srgbClr val="FFEE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9"/>
          <p:cNvSpPr/>
          <p:nvPr/>
        </p:nvSpPr>
        <p:spPr>
          <a:xfrm>
            <a:off x="7978147" y="3393102"/>
            <a:ext cx="20597" cy="3956"/>
          </a:xfrm>
          <a:custGeom>
            <a:avLst/>
            <a:gdLst/>
            <a:ahLst/>
            <a:cxnLst/>
            <a:rect l="l" t="t" r="r" b="b"/>
            <a:pathLst>
              <a:path w="859" h="165" extrusionOk="0">
                <a:moveTo>
                  <a:pt x="858" y="164"/>
                </a:moveTo>
                <a:lnTo>
                  <a:pt x="858" y="164"/>
                </a:lnTo>
                <a:lnTo>
                  <a:pt x="858" y="164"/>
                </a:lnTo>
                <a:lnTo>
                  <a:pt x="858" y="164"/>
                </a:lnTo>
                <a:close/>
                <a:moveTo>
                  <a:pt x="491" y="1"/>
                </a:moveTo>
                <a:cubicBezTo>
                  <a:pt x="327" y="1"/>
                  <a:pt x="164" y="164"/>
                  <a:pt x="0" y="164"/>
                </a:cubicBezTo>
                <a:lnTo>
                  <a:pt x="0" y="164"/>
                </a:lnTo>
                <a:cubicBezTo>
                  <a:pt x="164" y="164"/>
                  <a:pt x="327" y="1"/>
                  <a:pt x="491" y="1"/>
                </a:cubicBezTo>
                <a:cubicBezTo>
                  <a:pt x="491" y="1"/>
                  <a:pt x="695" y="164"/>
                  <a:pt x="858" y="164"/>
                </a:cubicBezTo>
                <a:cubicBezTo>
                  <a:pt x="695" y="164"/>
                  <a:pt x="491" y="1"/>
                  <a:pt x="491" y="1"/>
                </a:cubicBez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9"/>
          <p:cNvSpPr/>
          <p:nvPr/>
        </p:nvSpPr>
        <p:spPr>
          <a:xfrm>
            <a:off x="7945800" y="3372529"/>
            <a:ext cx="68625" cy="37262"/>
          </a:xfrm>
          <a:custGeom>
            <a:avLst/>
            <a:gdLst/>
            <a:ahLst/>
            <a:cxnLst/>
            <a:rect l="l" t="t" r="r" b="b"/>
            <a:pathLst>
              <a:path w="2862" h="1554" extrusionOk="0">
                <a:moveTo>
                  <a:pt x="1676" y="1"/>
                </a:moveTo>
                <a:cubicBezTo>
                  <a:pt x="1186" y="532"/>
                  <a:pt x="491" y="1022"/>
                  <a:pt x="0" y="1554"/>
                </a:cubicBezTo>
                <a:cubicBezTo>
                  <a:pt x="491" y="1186"/>
                  <a:pt x="1022" y="1022"/>
                  <a:pt x="1349" y="1022"/>
                </a:cubicBezTo>
                <a:cubicBezTo>
                  <a:pt x="1513" y="1022"/>
                  <a:pt x="1676" y="859"/>
                  <a:pt x="1840" y="859"/>
                </a:cubicBezTo>
                <a:cubicBezTo>
                  <a:pt x="1840" y="859"/>
                  <a:pt x="2044" y="1022"/>
                  <a:pt x="2207" y="1022"/>
                </a:cubicBezTo>
                <a:cubicBezTo>
                  <a:pt x="2534" y="859"/>
                  <a:pt x="2698" y="695"/>
                  <a:pt x="2861" y="532"/>
                </a:cubicBezTo>
                <a:cubicBezTo>
                  <a:pt x="2371" y="328"/>
                  <a:pt x="2044" y="164"/>
                  <a:pt x="1676" y="1"/>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9"/>
          <p:cNvSpPr/>
          <p:nvPr/>
        </p:nvSpPr>
        <p:spPr>
          <a:xfrm>
            <a:off x="8072238" y="3523472"/>
            <a:ext cx="7865" cy="3932"/>
          </a:xfrm>
          <a:custGeom>
            <a:avLst/>
            <a:gdLst/>
            <a:ahLst/>
            <a:cxnLst/>
            <a:rect l="l" t="t" r="r" b="b"/>
            <a:pathLst>
              <a:path w="328" h="164" extrusionOk="0">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0"/>
                </a:moveTo>
                <a:lnTo>
                  <a:pt x="164" y="0"/>
                </a:lnTo>
                <a:lnTo>
                  <a:pt x="164" y="0"/>
                </a:lnTo>
                <a:close/>
                <a:moveTo>
                  <a:pt x="164" y="0"/>
                </a:moveTo>
                <a:lnTo>
                  <a:pt x="164" y="0"/>
                </a:lnTo>
                <a:lnTo>
                  <a:pt x="164" y="0"/>
                </a:lnTo>
                <a:close/>
                <a:moveTo>
                  <a:pt x="164" y="0"/>
                </a:moveTo>
                <a:lnTo>
                  <a:pt x="164" y="0"/>
                </a:lnTo>
                <a:lnTo>
                  <a:pt x="164"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9"/>
          <p:cNvSpPr/>
          <p:nvPr/>
        </p:nvSpPr>
        <p:spPr>
          <a:xfrm>
            <a:off x="8194743" y="3404875"/>
            <a:ext cx="24" cy="24"/>
          </a:xfrm>
          <a:custGeom>
            <a:avLst/>
            <a:gdLst/>
            <a:ahLst/>
            <a:cxnLst/>
            <a:rect l="l" t="t" r="r" b="b"/>
            <a:pathLst>
              <a:path w="1" h="1" extrusionOk="0">
                <a:moveTo>
                  <a:pt x="0" y="0"/>
                </a:moveTo>
                <a:lnTo>
                  <a:pt x="0" y="0"/>
                </a:lnTo>
                <a:lnTo>
                  <a:pt x="0" y="0"/>
                </a:lnTo>
                <a:lnTo>
                  <a:pt x="0" y="0"/>
                </a:lnTo>
                <a:lnTo>
                  <a:pt x="0" y="0"/>
                </a:lnTo>
                <a:close/>
              </a:path>
            </a:pathLst>
          </a:custGeom>
          <a:solidFill>
            <a:srgbClr val="FA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9"/>
          <p:cNvSpPr/>
          <p:nvPr/>
        </p:nvSpPr>
        <p:spPr>
          <a:xfrm>
            <a:off x="8194743" y="3404875"/>
            <a:ext cx="24" cy="24"/>
          </a:xfrm>
          <a:custGeom>
            <a:avLst/>
            <a:gdLst/>
            <a:ahLst/>
            <a:cxnLst/>
            <a:rect l="l" t="t" r="r" b="b"/>
            <a:pathLst>
              <a:path w="1" h="1" extrusionOk="0">
                <a:moveTo>
                  <a:pt x="0" y="0"/>
                </a:moveTo>
                <a:lnTo>
                  <a:pt x="0" y="0"/>
                </a:lnTo>
                <a:lnTo>
                  <a:pt x="0" y="0"/>
                </a:ln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8" name="Google Shape;1288;p49"/>
          <p:cNvGrpSpPr/>
          <p:nvPr/>
        </p:nvGrpSpPr>
        <p:grpSpPr>
          <a:xfrm>
            <a:off x="3524229" y="4307540"/>
            <a:ext cx="6289257" cy="539081"/>
            <a:chOff x="3457434" y="4469778"/>
            <a:chExt cx="6350017" cy="544289"/>
          </a:xfrm>
        </p:grpSpPr>
        <p:sp>
          <p:nvSpPr>
            <p:cNvPr id="1289" name="Google Shape;1289;p49"/>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9"/>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9"/>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9"/>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9"/>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9"/>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9"/>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9"/>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9"/>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9"/>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9"/>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9"/>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9"/>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9"/>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9"/>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9"/>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9"/>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9"/>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9"/>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9"/>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9"/>
            <p:cNvSpPr/>
            <p:nvPr/>
          </p:nvSpPr>
          <p:spPr>
            <a:xfrm>
              <a:off x="3494040" y="4494520"/>
              <a:ext cx="6313411" cy="12880"/>
            </a:xfrm>
            <a:custGeom>
              <a:avLst/>
              <a:gdLst/>
              <a:ahLst/>
              <a:cxnLst/>
              <a:rect l="l" t="t" r="r" b="b"/>
              <a:pathLst>
                <a:path w="260777" h="532" extrusionOk="0">
                  <a:moveTo>
                    <a:pt x="1" y="0"/>
                  </a:moveTo>
                  <a:lnTo>
                    <a:pt x="1" y="532"/>
                  </a:lnTo>
                  <a:cubicBezTo>
                    <a:pt x="369" y="368"/>
                    <a:pt x="696" y="164"/>
                    <a:pt x="1227" y="0"/>
                  </a:cubicBezTo>
                  <a:close/>
                  <a:moveTo>
                    <a:pt x="217491" y="0"/>
                  </a:moveTo>
                  <a:lnTo>
                    <a:pt x="218350" y="532"/>
                  </a:lnTo>
                  <a:lnTo>
                    <a:pt x="224317" y="532"/>
                  </a:lnTo>
                  <a:lnTo>
                    <a:pt x="224154" y="0"/>
                  </a:lnTo>
                  <a:close/>
                  <a:moveTo>
                    <a:pt x="255463" y="0"/>
                  </a:moveTo>
                  <a:lnTo>
                    <a:pt x="255463" y="532"/>
                  </a:lnTo>
                  <a:lnTo>
                    <a:pt x="260777" y="532"/>
                  </a:lnTo>
                  <a:lnTo>
                    <a:pt x="2607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0" name="Google Shape;1310;p49"/>
          <p:cNvSpPr/>
          <p:nvPr/>
        </p:nvSpPr>
        <p:spPr>
          <a:xfrm>
            <a:off x="4124124" y="1940852"/>
            <a:ext cx="5114140" cy="3032321"/>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1" name="Google Shape;1311;p49"/>
          <p:cNvGrpSpPr/>
          <p:nvPr/>
        </p:nvGrpSpPr>
        <p:grpSpPr>
          <a:xfrm>
            <a:off x="8710866" y="1686515"/>
            <a:ext cx="1176128" cy="2845470"/>
            <a:chOff x="7907551" y="-114309"/>
            <a:chExt cx="1908059" cy="4616272"/>
          </a:xfrm>
        </p:grpSpPr>
        <p:sp>
          <p:nvSpPr>
            <p:cNvPr id="1312" name="Google Shape;1312;p49"/>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9"/>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9"/>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9"/>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9"/>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9"/>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9"/>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9"/>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9"/>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9"/>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9"/>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9"/>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9"/>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9"/>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9"/>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9"/>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8" name="Google Shape;1328;p49"/>
          <p:cNvSpPr/>
          <p:nvPr/>
        </p:nvSpPr>
        <p:spPr>
          <a:xfrm>
            <a:off x="4108715" y="1945809"/>
            <a:ext cx="5145459" cy="3032302"/>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rgbClr val="006FE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9"/>
          <p:cNvSpPr/>
          <p:nvPr/>
        </p:nvSpPr>
        <p:spPr>
          <a:xfrm>
            <a:off x="4195225" y="4784947"/>
            <a:ext cx="5013245" cy="10622"/>
          </a:xfrm>
          <a:custGeom>
            <a:avLst/>
            <a:gdLst/>
            <a:ahLst/>
            <a:cxnLst/>
            <a:rect l="l" t="t" r="r" b="b"/>
            <a:pathLst>
              <a:path w="219044" h="696" extrusionOk="0">
                <a:moveTo>
                  <a:pt x="0" y="1"/>
                </a:moveTo>
                <a:lnTo>
                  <a:pt x="0" y="695"/>
                </a:lnTo>
                <a:lnTo>
                  <a:pt x="219044" y="695"/>
                </a:lnTo>
                <a:lnTo>
                  <a:pt x="219044"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9"/>
          <p:cNvSpPr/>
          <p:nvPr/>
        </p:nvSpPr>
        <p:spPr>
          <a:xfrm>
            <a:off x="4496502" y="4310732"/>
            <a:ext cx="4422199" cy="36755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9"/>
          <p:cNvSpPr/>
          <p:nvPr/>
        </p:nvSpPr>
        <p:spPr>
          <a:xfrm>
            <a:off x="4375927" y="4850506"/>
            <a:ext cx="49035" cy="53926"/>
          </a:xfrm>
          <a:custGeom>
            <a:avLst/>
            <a:gdLst/>
            <a:ahLst/>
            <a:cxnLst/>
            <a:rect l="l" t="t" r="r" b="b"/>
            <a:pathLst>
              <a:path w="2045" h="2249" extrusionOk="0">
                <a:moveTo>
                  <a:pt x="1023" y="1"/>
                </a:moveTo>
                <a:cubicBezTo>
                  <a:pt x="328" y="1"/>
                  <a:pt x="1" y="532"/>
                  <a:pt x="1" y="1022"/>
                </a:cubicBezTo>
                <a:cubicBezTo>
                  <a:pt x="1" y="1717"/>
                  <a:pt x="328" y="2249"/>
                  <a:pt x="1023" y="2249"/>
                </a:cubicBezTo>
                <a:cubicBezTo>
                  <a:pt x="1513" y="2249"/>
                  <a:pt x="2044" y="1717"/>
                  <a:pt x="2044" y="1022"/>
                </a:cubicBezTo>
                <a:cubicBezTo>
                  <a:pt x="2044" y="532"/>
                  <a:pt x="1513"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9"/>
          <p:cNvSpPr/>
          <p:nvPr/>
        </p:nvSpPr>
        <p:spPr>
          <a:xfrm>
            <a:off x="4483610" y="4850506"/>
            <a:ext cx="49035" cy="53926"/>
          </a:xfrm>
          <a:custGeom>
            <a:avLst/>
            <a:gdLst/>
            <a:ahLst/>
            <a:cxnLst/>
            <a:rect l="l" t="t" r="r" b="b"/>
            <a:pathLst>
              <a:path w="2045" h="2249" extrusionOk="0">
                <a:moveTo>
                  <a:pt x="1023" y="1"/>
                </a:moveTo>
                <a:cubicBezTo>
                  <a:pt x="491" y="1"/>
                  <a:pt x="1" y="532"/>
                  <a:pt x="1" y="1022"/>
                </a:cubicBezTo>
                <a:cubicBezTo>
                  <a:pt x="1" y="1717"/>
                  <a:pt x="491" y="2249"/>
                  <a:pt x="1023" y="2249"/>
                </a:cubicBezTo>
                <a:cubicBezTo>
                  <a:pt x="1718" y="2249"/>
                  <a:pt x="2045" y="1717"/>
                  <a:pt x="2045" y="1022"/>
                </a:cubicBezTo>
                <a:cubicBezTo>
                  <a:pt x="2045" y="532"/>
                  <a:pt x="1718"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p:cNvSpPr/>
          <p:nvPr/>
        </p:nvSpPr>
        <p:spPr>
          <a:xfrm>
            <a:off x="4610161" y="4850506"/>
            <a:ext cx="52967" cy="53926"/>
          </a:xfrm>
          <a:custGeom>
            <a:avLst/>
            <a:gdLst/>
            <a:ahLst/>
            <a:cxnLst/>
            <a:rect l="l" t="t" r="r" b="b"/>
            <a:pathLst>
              <a:path w="2209" h="2249" extrusionOk="0">
                <a:moveTo>
                  <a:pt x="1023" y="1"/>
                </a:moveTo>
                <a:cubicBezTo>
                  <a:pt x="532" y="1"/>
                  <a:pt x="1" y="532"/>
                  <a:pt x="1" y="1022"/>
                </a:cubicBezTo>
                <a:cubicBezTo>
                  <a:pt x="1" y="1717"/>
                  <a:pt x="532" y="2249"/>
                  <a:pt x="1023" y="2249"/>
                </a:cubicBezTo>
                <a:cubicBezTo>
                  <a:pt x="1718" y="2249"/>
                  <a:pt x="2208" y="1717"/>
                  <a:pt x="2208" y="1022"/>
                </a:cubicBezTo>
                <a:cubicBezTo>
                  <a:pt x="2208" y="532"/>
                  <a:pt x="1718"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49"/>
          <p:cNvGrpSpPr/>
          <p:nvPr/>
        </p:nvGrpSpPr>
        <p:grpSpPr>
          <a:xfrm>
            <a:off x="5022792" y="2137626"/>
            <a:ext cx="3345063" cy="2009264"/>
            <a:chOff x="4894275" y="1974100"/>
            <a:chExt cx="3377379" cy="2028675"/>
          </a:xfrm>
        </p:grpSpPr>
        <p:sp>
          <p:nvSpPr>
            <p:cNvPr id="1335" name="Google Shape;1335;p49"/>
            <p:cNvSpPr/>
            <p:nvPr/>
          </p:nvSpPr>
          <p:spPr>
            <a:xfrm>
              <a:off x="4894275" y="1974100"/>
              <a:ext cx="3377276" cy="2028675"/>
            </a:xfrm>
            <a:custGeom>
              <a:avLst/>
              <a:gdLst/>
              <a:ahLst/>
              <a:cxnLst/>
              <a:rect l="l" t="t" r="r" b="b"/>
              <a:pathLst>
                <a:path w="145635" h="87717" extrusionOk="0">
                  <a:moveTo>
                    <a:pt x="8543" y="1"/>
                  </a:moveTo>
                  <a:cubicBezTo>
                    <a:pt x="3761" y="1"/>
                    <a:pt x="0" y="3924"/>
                    <a:pt x="0" y="8666"/>
                  </a:cubicBezTo>
                  <a:lnTo>
                    <a:pt x="0" y="79010"/>
                  </a:lnTo>
                  <a:cubicBezTo>
                    <a:pt x="0" y="83792"/>
                    <a:pt x="3761" y="87716"/>
                    <a:pt x="8543" y="87716"/>
                  </a:cubicBezTo>
                  <a:lnTo>
                    <a:pt x="137133" y="87716"/>
                  </a:lnTo>
                  <a:cubicBezTo>
                    <a:pt x="141874" y="87716"/>
                    <a:pt x="145634" y="83792"/>
                    <a:pt x="145634" y="79010"/>
                  </a:cubicBezTo>
                  <a:lnTo>
                    <a:pt x="145634" y="8666"/>
                  </a:lnTo>
                  <a:cubicBezTo>
                    <a:pt x="145634" y="3924"/>
                    <a:pt x="141874" y="1"/>
                    <a:pt x="137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a:off x="5010071" y="2039400"/>
              <a:ext cx="3141877" cy="1887989"/>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a:off x="4894275" y="2927384"/>
              <a:ext cx="593774" cy="650011"/>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a:off x="4894275" y="2748398"/>
              <a:ext cx="412684" cy="466009"/>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9"/>
            <p:cNvSpPr/>
            <p:nvPr/>
          </p:nvSpPr>
          <p:spPr>
            <a:xfrm>
              <a:off x="7166298" y="1974105"/>
              <a:ext cx="481948" cy="382978"/>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9"/>
            <p:cNvSpPr/>
            <p:nvPr/>
          </p:nvSpPr>
          <p:spPr>
            <a:xfrm>
              <a:off x="5554307" y="3643378"/>
              <a:ext cx="436434" cy="350021"/>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9"/>
            <p:cNvSpPr/>
            <p:nvPr/>
          </p:nvSpPr>
          <p:spPr>
            <a:xfrm>
              <a:off x="5805654" y="3698376"/>
              <a:ext cx="375086" cy="29502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9"/>
            <p:cNvSpPr/>
            <p:nvPr/>
          </p:nvSpPr>
          <p:spPr>
            <a:xfrm>
              <a:off x="6980269" y="1974105"/>
              <a:ext cx="380000" cy="291924"/>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9"/>
            <p:cNvSpPr/>
            <p:nvPr/>
          </p:nvSpPr>
          <p:spPr>
            <a:xfrm>
              <a:off x="7672965" y="2381801"/>
              <a:ext cx="598689" cy="585834"/>
            </a:xfrm>
            <a:custGeom>
              <a:avLst/>
              <a:gdLst/>
              <a:ahLst/>
              <a:cxnLst/>
              <a:rect l="l" t="t" r="r" b="b"/>
              <a:pathLst>
                <a:path w="24729" h="24198" extrusionOk="0">
                  <a:moveTo>
                    <a:pt x="1553" y="0"/>
                  </a:moveTo>
                  <a:cubicBezTo>
                    <a:pt x="1226" y="0"/>
                    <a:pt x="858" y="164"/>
                    <a:pt x="531" y="532"/>
                  </a:cubicBezTo>
                  <a:cubicBezTo>
                    <a:pt x="0" y="1022"/>
                    <a:pt x="0" y="2044"/>
                    <a:pt x="695" y="2575"/>
                  </a:cubicBezTo>
                  <a:lnTo>
                    <a:pt x="19088" y="19252"/>
                  </a:lnTo>
                  <a:lnTo>
                    <a:pt x="19088" y="15164"/>
                  </a:lnTo>
                  <a:lnTo>
                    <a:pt x="2575" y="327"/>
                  </a:lnTo>
                  <a:cubicBezTo>
                    <a:pt x="2412" y="0"/>
                    <a:pt x="1880" y="0"/>
                    <a:pt x="1553" y="0"/>
                  </a:cubicBezTo>
                  <a:close/>
                  <a:moveTo>
                    <a:pt x="19783" y="15859"/>
                  </a:moveTo>
                  <a:lnTo>
                    <a:pt x="19783" y="19742"/>
                  </a:lnTo>
                  <a:lnTo>
                    <a:pt x="24729" y="24198"/>
                  </a:lnTo>
                  <a:lnTo>
                    <a:pt x="24729" y="20274"/>
                  </a:lnTo>
                  <a:lnTo>
                    <a:pt x="19783" y="15859"/>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9"/>
            <p:cNvSpPr/>
            <p:nvPr/>
          </p:nvSpPr>
          <p:spPr>
            <a:xfrm>
              <a:off x="7508676" y="1974105"/>
              <a:ext cx="552206" cy="44531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9"/>
            <p:cNvSpPr/>
            <p:nvPr/>
          </p:nvSpPr>
          <p:spPr>
            <a:xfrm>
              <a:off x="7887684" y="2092855"/>
              <a:ext cx="383971" cy="39188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9"/>
            <p:cNvSpPr/>
            <p:nvPr/>
          </p:nvSpPr>
          <p:spPr>
            <a:xfrm>
              <a:off x="4894275" y="3443377"/>
              <a:ext cx="383995" cy="396015"/>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5105070" y="3510386"/>
              <a:ext cx="584841" cy="48301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49"/>
          <p:cNvSpPr/>
          <p:nvPr/>
        </p:nvSpPr>
        <p:spPr>
          <a:xfrm>
            <a:off x="8758262" y="4834824"/>
            <a:ext cx="310730" cy="85290"/>
          </a:xfrm>
          <a:custGeom>
            <a:avLst/>
            <a:gdLst/>
            <a:ahLst/>
            <a:cxnLst/>
            <a:rect l="l" t="t" r="r" b="b"/>
            <a:pathLst>
              <a:path w="12959" h="3557" extrusionOk="0">
                <a:moveTo>
                  <a:pt x="1718" y="1"/>
                </a:moveTo>
                <a:cubicBezTo>
                  <a:pt x="859" y="1"/>
                  <a:pt x="1" y="859"/>
                  <a:pt x="1" y="1676"/>
                </a:cubicBezTo>
                <a:cubicBezTo>
                  <a:pt x="1" y="2698"/>
                  <a:pt x="859" y="3557"/>
                  <a:pt x="1718" y="3557"/>
                </a:cubicBezTo>
                <a:lnTo>
                  <a:pt x="11078" y="3557"/>
                </a:lnTo>
                <a:cubicBezTo>
                  <a:pt x="12100" y="3557"/>
                  <a:pt x="12958" y="2698"/>
                  <a:pt x="12958" y="1676"/>
                </a:cubicBezTo>
                <a:cubicBezTo>
                  <a:pt x="12958" y="859"/>
                  <a:pt x="12100" y="1"/>
                  <a:pt x="11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9"/>
          <p:cNvSpPr/>
          <p:nvPr/>
        </p:nvSpPr>
        <p:spPr>
          <a:xfrm>
            <a:off x="6435759" y="2001336"/>
            <a:ext cx="410892" cy="81365"/>
          </a:xfrm>
          <a:prstGeom prst="roundRect">
            <a:avLst>
              <a:gd name="adj" fmla="val 500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9"/>
          <p:cNvSpPr/>
          <p:nvPr/>
        </p:nvSpPr>
        <p:spPr>
          <a:xfrm>
            <a:off x="6506895" y="2017983"/>
            <a:ext cx="51526" cy="51573"/>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1" name="Google Shape;1351;p49"/>
          <p:cNvGrpSpPr/>
          <p:nvPr/>
        </p:nvGrpSpPr>
        <p:grpSpPr>
          <a:xfrm>
            <a:off x="5005825" y="4175936"/>
            <a:ext cx="1697287" cy="604006"/>
            <a:chOff x="-5302450" y="3084350"/>
            <a:chExt cx="1519450" cy="540750"/>
          </a:xfrm>
        </p:grpSpPr>
        <p:sp>
          <p:nvSpPr>
            <p:cNvPr id="1352" name="Google Shape;1352;p49"/>
            <p:cNvSpPr/>
            <p:nvPr/>
          </p:nvSpPr>
          <p:spPr>
            <a:xfrm>
              <a:off x="-4388300" y="3084350"/>
              <a:ext cx="584625" cy="269450"/>
            </a:xfrm>
            <a:custGeom>
              <a:avLst/>
              <a:gdLst/>
              <a:ahLst/>
              <a:cxnLst/>
              <a:rect l="l" t="t" r="r" b="b"/>
              <a:pathLst>
                <a:path w="23385" h="10778" extrusionOk="0">
                  <a:moveTo>
                    <a:pt x="4286" y="1"/>
                  </a:moveTo>
                  <a:cubicBezTo>
                    <a:pt x="3334" y="1"/>
                    <a:pt x="2281" y="326"/>
                    <a:pt x="1454" y="953"/>
                  </a:cubicBezTo>
                  <a:cubicBezTo>
                    <a:pt x="1028" y="1254"/>
                    <a:pt x="627" y="1680"/>
                    <a:pt x="402" y="2206"/>
                  </a:cubicBezTo>
                  <a:cubicBezTo>
                    <a:pt x="101" y="2732"/>
                    <a:pt x="1" y="3259"/>
                    <a:pt x="1" y="3885"/>
                  </a:cubicBezTo>
                  <a:cubicBezTo>
                    <a:pt x="1" y="4612"/>
                    <a:pt x="201" y="5339"/>
                    <a:pt x="527" y="6166"/>
                  </a:cubicBezTo>
                  <a:lnTo>
                    <a:pt x="2181" y="5339"/>
                  </a:lnTo>
                  <a:cubicBezTo>
                    <a:pt x="1981" y="4712"/>
                    <a:pt x="1880" y="4286"/>
                    <a:pt x="1880" y="3885"/>
                  </a:cubicBezTo>
                  <a:cubicBezTo>
                    <a:pt x="1880" y="3559"/>
                    <a:pt x="1880" y="3259"/>
                    <a:pt x="2081" y="3033"/>
                  </a:cubicBezTo>
                  <a:cubicBezTo>
                    <a:pt x="2181" y="2632"/>
                    <a:pt x="2507" y="2407"/>
                    <a:pt x="2908" y="2206"/>
                  </a:cubicBezTo>
                  <a:cubicBezTo>
                    <a:pt x="3334" y="1880"/>
                    <a:pt x="3860" y="1780"/>
                    <a:pt x="4286" y="1780"/>
                  </a:cubicBezTo>
                  <a:cubicBezTo>
                    <a:pt x="4788" y="1780"/>
                    <a:pt x="5214" y="1880"/>
                    <a:pt x="5540" y="2106"/>
                  </a:cubicBezTo>
                  <a:cubicBezTo>
                    <a:pt x="5640" y="2206"/>
                    <a:pt x="5740" y="2206"/>
                    <a:pt x="5941" y="2306"/>
                  </a:cubicBezTo>
                  <a:cubicBezTo>
                    <a:pt x="7194" y="2933"/>
                    <a:pt x="11379" y="5138"/>
                    <a:pt x="15139" y="7018"/>
                  </a:cubicBezTo>
                  <a:cubicBezTo>
                    <a:pt x="18998" y="8998"/>
                    <a:pt x="22557" y="10778"/>
                    <a:pt x="22557" y="10778"/>
                  </a:cubicBezTo>
                  <a:lnTo>
                    <a:pt x="23384" y="9098"/>
                  </a:lnTo>
                  <a:cubicBezTo>
                    <a:pt x="23384" y="9098"/>
                    <a:pt x="23184" y="8998"/>
                    <a:pt x="22758" y="8772"/>
                  </a:cubicBezTo>
                  <a:cubicBezTo>
                    <a:pt x="21078" y="7945"/>
                    <a:pt x="17119" y="5965"/>
                    <a:pt x="13459" y="4086"/>
                  </a:cubicBezTo>
                  <a:cubicBezTo>
                    <a:pt x="11680" y="3133"/>
                    <a:pt x="9926" y="2306"/>
                    <a:pt x="8672" y="1680"/>
                  </a:cubicBezTo>
                  <a:cubicBezTo>
                    <a:pt x="7920" y="1379"/>
                    <a:pt x="7419" y="1053"/>
                    <a:pt x="7093" y="853"/>
                  </a:cubicBezTo>
                  <a:cubicBezTo>
                    <a:pt x="6893" y="752"/>
                    <a:pt x="6667" y="627"/>
                    <a:pt x="6567" y="627"/>
                  </a:cubicBezTo>
                  <a:cubicBezTo>
                    <a:pt x="6567" y="527"/>
                    <a:pt x="6467" y="527"/>
                    <a:pt x="6467" y="527"/>
                  </a:cubicBezTo>
                  <a:cubicBezTo>
                    <a:pt x="5840" y="126"/>
                    <a:pt x="5013" y="1"/>
                    <a:pt x="4286" y="1"/>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9"/>
            <p:cNvSpPr/>
            <p:nvPr/>
          </p:nvSpPr>
          <p:spPr>
            <a:xfrm>
              <a:off x="-5302450" y="3142000"/>
              <a:ext cx="509425" cy="211800"/>
            </a:xfrm>
            <a:custGeom>
              <a:avLst/>
              <a:gdLst/>
              <a:ahLst/>
              <a:cxnLst/>
              <a:rect l="l" t="t" r="r" b="b"/>
              <a:pathLst>
                <a:path w="20377" h="8472" extrusionOk="0">
                  <a:moveTo>
                    <a:pt x="4286" y="0"/>
                  </a:moveTo>
                  <a:cubicBezTo>
                    <a:pt x="3358" y="0"/>
                    <a:pt x="2306" y="326"/>
                    <a:pt x="1479" y="953"/>
                  </a:cubicBezTo>
                  <a:cubicBezTo>
                    <a:pt x="1053" y="1253"/>
                    <a:pt x="627" y="1679"/>
                    <a:pt x="426" y="2206"/>
                  </a:cubicBezTo>
                  <a:cubicBezTo>
                    <a:pt x="125" y="2707"/>
                    <a:pt x="0" y="3233"/>
                    <a:pt x="0" y="3860"/>
                  </a:cubicBezTo>
                  <a:cubicBezTo>
                    <a:pt x="0" y="4587"/>
                    <a:pt x="226" y="5339"/>
                    <a:pt x="526" y="6166"/>
                  </a:cubicBezTo>
                  <a:lnTo>
                    <a:pt x="2206" y="5339"/>
                  </a:lnTo>
                  <a:cubicBezTo>
                    <a:pt x="2005" y="4812"/>
                    <a:pt x="1880" y="4286"/>
                    <a:pt x="1880" y="3860"/>
                  </a:cubicBezTo>
                  <a:cubicBezTo>
                    <a:pt x="1880" y="3559"/>
                    <a:pt x="2005" y="3233"/>
                    <a:pt x="2105" y="3033"/>
                  </a:cubicBezTo>
                  <a:cubicBezTo>
                    <a:pt x="2206" y="2707"/>
                    <a:pt x="2506" y="2406"/>
                    <a:pt x="2932" y="2206"/>
                  </a:cubicBezTo>
                  <a:cubicBezTo>
                    <a:pt x="3358" y="1980"/>
                    <a:pt x="3885" y="1880"/>
                    <a:pt x="4286" y="1880"/>
                  </a:cubicBezTo>
                  <a:cubicBezTo>
                    <a:pt x="4812" y="1880"/>
                    <a:pt x="5238" y="1980"/>
                    <a:pt x="5539" y="2081"/>
                  </a:cubicBezTo>
                  <a:lnTo>
                    <a:pt x="5539" y="2206"/>
                  </a:lnTo>
                  <a:cubicBezTo>
                    <a:pt x="5639" y="2206"/>
                    <a:pt x="5764" y="2306"/>
                    <a:pt x="5865" y="2306"/>
                  </a:cubicBezTo>
                  <a:cubicBezTo>
                    <a:pt x="6491" y="2607"/>
                    <a:pt x="7519" y="3133"/>
                    <a:pt x="8897" y="3760"/>
                  </a:cubicBezTo>
                  <a:cubicBezTo>
                    <a:pt x="13058" y="5639"/>
                    <a:pt x="19649" y="8472"/>
                    <a:pt x="19649" y="8472"/>
                  </a:cubicBezTo>
                  <a:lnTo>
                    <a:pt x="20376" y="6792"/>
                  </a:lnTo>
                  <a:cubicBezTo>
                    <a:pt x="20376" y="6792"/>
                    <a:pt x="20176" y="6692"/>
                    <a:pt x="19750" y="6592"/>
                  </a:cubicBezTo>
                  <a:cubicBezTo>
                    <a:pt x="18496" y="5965"/>
                    <a:pt x="15163" y="4487"/>
                    <a:pt x="12231" y="3133"/>
                  </a:cubicBezTo>
                  <a:cubicBezTo>
                    <a:pt x="10777" y="2507"/>
                    <a:pt x="9298" y="1880"/>
                    <a:pt x="8271" y="1354"/>
                  </a:cubicBezTo>
                  <a:cubicBezTo>
                    <a:pt x="7744" y="1153"/>
                    <a:pt x="7218" y="953"/>
                    <a:pt x="6892" y="727"/>
                  </a:cubicBezTo>
                  <a:cubicBezTo>
                    <a:pt x="6792" y="727"/>
                    <a:pt x="6692" y="627"/>
                    <a:pt x="6592" y="627"/>
                  </a:cubicBezTo>
                  <a:lnTo>
                    <a:pt x="6491" y="527"/>
                  </a:lnTo>
                  <a:cubicBezTo>
                    <a:pt x="5865" y="101"/>
                    <a:pt x="5138" y="0"/>
                    <a:pt x="4286" y="0"/>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9"/>
            <p:cNvSpPr/>
            <p:nvPr/>
          </p:nvSpPr>
          <p:spPr>
            <a:xfrm>
              <a:off x="-4832525" y="3193825"/>
              <a:ext cx="451775" cy="409275"/>
            </a:xfrm>
            <a:custGeom>
              <a:avLst/>
              <a:gdLst/>
              <a:ahLst/>
              <a:cxnLst/>
              <a:rect l="l" t="t" r="r" b="b"/>
              <a:pathLst>
                <a:path w="18071" h="16371" extrusionOk="0">
                  <a:moveTo>
                    <a:pt x="9043" y="0"/>
                  </a:moveTo>
                  <a:cubicBezTo>
                    <a:pt x="8405" y="0"/>
                    <a:pt x="7759" y="76"/>
                    <a:pt x="7118" y="233"/>
                  </a:cubicBezTo>
                  <a:cubicBezTo>
                    <a:pt x="2732" y="1386"/>
                    <a:pt x="0" y="5872"/>
                    <a:pt x="1153" y="10258"/>
                  </a:cubicBezTo>
                  <a:cubicBezTo>
                    <a:pt x="2121" y="13942"/>
                    <a:pt x="5371" y="16371"/>
                    <a:pt x="8985" y="16371"/>
                  </a:cubicBezTo>
                  <a:cubicBezTo>
                    <a:pt x="9674" y="16371"/>
                    <a:pt x="10376" y="16282"/>
                    <a:pt x="11078" y="16098"/>
                  </a:cubicBezTo>
                  <a:cubicBezTo>
                    <a:pt x="15464" y="14945"/>
                    <a:pt x="18070" y="10559"/>
                    <a:pt x="17043" y="6173"/>
                  </a:cubicBezTo>
                  <a:cubicBezTo>
                    <a:pt x="16062" y="2443"/>
                    <a:pt x="12671" y="0"/>
                    <a:pt x="9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4803700" y="3447750"/>
              <a:ext cx="25" cy="2550"/>
            </a:xfrm>
            <a:custGeom>
              <a:avLst/>
              <a:gdLst/>
              <a:ahLst/>
              <a:cxnLst/>
              <a:rect l="l" t="t" r="r" b="b"/>
              <a:pathLst>
                <a:path w="1" h="102" extrusionOk="0">
                  <a:moveTo>
                    <a:pt x="0" y="1"/>
                  </a:moveTo>
                  <a:lnTo>
                    <a:pt x="0" y="101"/>
                  </a:lnTo>
                  <a:lnTo>
                    <a:pt x="0" y="1"/>
                  </a:lnTo>
                  <a:close/>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a:off x="-4808725" y="3197125"/>
              <a:ext cx="287000" cy="284500"/>
            </a:xfrm>
            <a:custGeom>
              <a:avLst/>
              <a:gdLst/>
              <a:ahLst/>
              <a:cxnLst/>
              <a:rect l="l" t="t" r="r" b="b"/>
              <a:pathLst>
                <a:path w="11480" h="11380" extrusionOk="0">
                  <a:moveTo>
                    <a:pt x="9299" y="1"/>
                  </a:moveTo>
                  <a:lnTo>
                    <a:pt x="1" y="9274"/>
                  </a:lnTo>
                  <a:cubicBezTo>
                    <a:pt x="101" y="9500"/>
                    <a:pt x="101" y="9800"/>
                    <a:pt x="201" y="10026"/>
                  </a:cubicBezTo>
                  <a:lnTo>
                    <a:pt x="201" y="10126"/>
                  </a:lnTo>
                  <a:cubicBezTo>
                    <a:pt x="301" y="10527"/>
                    <a:pt x="527" y="10953"/>
                    <a:pt x="627" y="11379"/>
                  </a:cubicBezTo>
                  <a:cubicBezTo>
                    <a:pt x="4286" y="7720"/>
                    <a:pt x="7820" y="4161"/>
                    <a:pt x="11479" y="627"/>
                  </a:cubicBezTo>
                  <a:cubicBezTo>
                    <a:pt x="10752" y="302"/>
                    <a:pt x="10026" y="101"/>
                    <a:pt x="92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a:off x="-4777400" y="3228450"/>
              <a:ext cx="352150" cy="349650"/>
            </a:xfrm>
            <a:custGeom>
              <a:avLst/>
              <a:gdLst/>
              <a:ahLst/>
              <a:cxnLst/>
              <a:rect l="l" t="t" r="r" b="b"/>
              <a:pathLst>
                <a:path w="14086" h="13986" extrusionOk="0">
                  <a:moveTo>
                    <a:pt x="11279" y="1"/>
                  </a:moveTo>
                  <a:lnTo>
                    <a:pt x="1" y="11279"/>
                  </a:lnTo>
                  <a:cubicBezTo>
                    <a:pt x="828" y="12407"/>
                    <a:pt x="1880" y="13359"/>
                    <a:pt x="3033" y="13986"/>
                  </a:cubicBezTo>
                  <a:lnTo>
                    <a:pt x="14086" y="3008"/>
                  </a:lnTo>
                  <a:cubicBezTo>
                    <a:pt x="13459" y="1755"/>
                    <a:pt x="12532" y="728"/>
                    <a:pt x="11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9"/>
            <p:cNvSpPr/>
            <p:nvPr/>
          </p:nvSpPr>
          <p:spPr>
            <a:xfrm>
              <a:off x="-4237300" y="3179650"/>
              <a:ext cx="451800" cy="409300"/>
            </a:xfrm>
            <a:custGeom>
              <a:avLst/>
              <a:gdLst/>
              <a:ahLst/>
              <a:cxnLst/>
              <a:rect l="l" t="t" r="r" b="b"/>
              <a:pathLst>
                <a:path w="18072" h="16372" extrusionOk="0">
                  <a:moveTo>
                    <a:pt x="9118" y="1"/>
                  </a:moveTo>
                  <a:cubicBezTo>
                    <a:pt x="8425" y="1"/>
                    <a:pt x="7720" y="89"/>
                    <a:pt x="7018" y="274"/>
                  </a:cubicBezTo>
                  <a:cubicBezTo>
                    <a:pt x="2632" y="1427"/>
                    <a:pt x="1" y="5813"/>
                    <a:pt x="1154" y="10199"/>
                  </a:cubicBezTo>
                  <a:cubicBezTo>
                    <a:pt x="2049" y="13929"/>
                    <a:pt x="5427" y="16372"/>
                    <a:pt x="9115" y="16372"/>
                  </a:cubicBezTo>
                  <a:cubicBezTo>
                    <a:pt x="9764" y="16372"/>
                    <a:pt x="10422" y="16296"/>
                    <a:pt x="11079" y="16138"/>
                  </a:cubicBezTo>
                  <a:cubicBezTo>
                    <a:pt x="15465" y="14986"/>
                    <a:pt x="18071" y="10499"/>
                    <a:pt x="16918" y="6113"/>
                  </a:cubicBezTo>
                  <a:cubicBezTo>
                    <a:pt x="16055" y="2430"/>
                    <a:pt x="12752" y="1"/>
                    <a:pt x="91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9"/>
            <p:cNvSpPr/>
            <p:nvPr/>
          </p:nvSpPr>
          <p:spPr>
            <a:xfrm>
              <a:off x="-4832525" y="3170825"/>
              <a:ext cx="454275" cy="454275"/>
            </a:xfrm>
            <a:custGeom>
              <a:avLst/>
              <a:gdLst/>
              <a:ahLst/>
              <a:cxnLst/>
              <a:rect l="l" t="t" r="r" b="b"/>
              <a:pathLst>
                <a:path w="18171" h="18171" extrusionOk="0">
                  <a:moveTo>
                    <a:pt x="9098" y="1880"/>
                  </a:moveTo>
                  <a:cubicBezTo>
                    <a:pt x="10652" y="1880"/>
                    <a:pt x="12231" y="2406"/>
                    <a:pt x="13484" y="3334"/>
                  </a:cubicBezTo>
                  <a:cubicBezTo>
                    <a:pt x="14737" y="4286"/>
                    <a:pt x="15664" y="5639"/>
                    <a:pt x="16090" y="7319"/>
                  </a:cubicBezTo>
                  <a:cubicBezTo>
                    <a:pt x="16291" y="7945"/>
                    <a:pt x="16291" y="8572"/>
                    <a:pt x="16291" y="9073"/>
                  </a:cubicBezTo>
                  <a:cubicBezTo>
                    <a:pt x="16291" y="10752"/>
                    <a:pt x="15790" y="12331"/>
                    <a:pt x="14837" y="13459"/>
                  </a:cubicBezTo>
                  <a:cubicBezTo>
                    <a:pt x="13910" y="14712"/>
                    <a:pt x="12532" y="15664"/>
                    <a:pt x="10877" y="16090"/>
                  </a:cubicBezTo>
                  <a:cubicBezTo>
                    <a:pt x="10251" y="16291"/>
                    <a:pt x="9724" y="16391"/>
                    <a:pt x="9098" y="16391"/>
                  </a:cubicBezTo>
                  <a:cubicBezTo>
                    <a:pt x="7419" y="16391"/>
                    <a:pt x="5965" y="15765"/>
                    <a:pt x="4712" y="14837"/>
                  </a:cubicBezTo>
                  <a:cubicBezTo>
                    <a:pt x="3459" y="13885"/>
                    <a:pt x="2506" y="12532"/>
                    <a:pt x="2105" y="10852"/>
                  </a:cubicBezTo>
                  <a:cubicBezTo>
                    <a:pt x="1880" y="10326"/>
                    <a:pt x="1880" y="9699"/>
                    <a:pt x="1880" y="9073"/>
                  </a:cubicBezTo>
                  <a:cubicBezTo>
                    <a:pt x="1880" y="7519"/>
                    <a:pt x="2406" y="5940"/>
                    <a:pt x="3359" y="4687"/>
                  </a:cubicBezTo>
                  <a:cubicBezTo>
                    <a:pt x="4286" y="3434"/>
                    <a:pt x="5639" y="2506"/>
                    <a:pt x="7318" y="2080"/>
                  </a:cubicBezTo>
                  <a:cubicBezTo>
                    <a:pt x="7945" y="1980"/>
                    <a:pt x="8471" y="1880"/>
                    <a:pt x="9098" y="1880"/>
                  </a:cubicBezTo>
                  <a:close/>
                  <a:moveTo>
                    <a:pt x="9098" y="0"/>
                  </a:moveTo>
                  <a:cubicBezTo>
                    <a:pt x="8371" y="0"/>
                    <a:pt x="7644" y="100"/>
                    <a:pt x="6792" y="301"/>
                  </a:cubicBezTo>
                  <a:cubicBezTo>
                    <a:pt x="4812" y="827"/>
                    <a:pt x="3033" y="1980"/>
                    <a:pt x="1880" y="3559"/>
                  </a:cubicBezTo>
                  <a:cubicBezTo>
                    <a:pt x="627" y="5113"/>
                    <a:pt x="0" y="7093"/>
                    <a:pt x="0" y="9073"/>
                  </a:cubicBezTo>
                  <a:cubicBezTo>
                    <a:pt x="0" y="9825"/>
                    <a:pt x="125" y="10652"/>
                    <a:pt x="326" y="11379"/>
                  </a:cubicBezTo>
                  <a:cubicBezTo>
                    <a:pt x="852" y="13359"/>
                    <a:pt x="2005" y="15138"/>
                    <a:pt x="3559" y="16291"/>
                  </a:cubicBezTo>
                  <a:cubicBezTo>
                    <a:pt x="5138" y="17544"/>
                    <a:pt x="7018" y="18171"/>
                    <a:pt x="9098" y="18171"/>
                  </a:cubicBezTo>
                  <a:cubicBezTo>
                    <a:pt x="9825" y="18171"/>
                    <a:pt x="10552" y="18070"/>
                    <a:pt x="11404" y="17970"/>
                  </a:cubicBezTo>
                  <a:cubicBezTo>
                    <a:pt x="13384" y="17444"/>
                    <a:pt x="15163" y="16191"/>
                    <a:pt x="16291" y="14612"/>
                  </a:cubicBezTo>
                  <a:cubicBezTo>
                    <a:pt x="17544" y="13058"/>
                    <a:pt x="18171" y="11178"/>
                    <a:pt x="18171" y="9073"/>
                  </a:cubicBezTo>
                  <a:cubicBezTo>
                    <a:pt x="18171" y="8346"/>
                    <a:pt x="18070" y="7619"/>
                    <a:pt x="17870" y="6892"/>
                  </a:cubicBezTo>
                  <a:cubicBezTo>
                    <a:pt x="17344" y="4812"/>
                    <a:pt x="16191" y="3133"/>
                    <a:pt x="14637" y="1880"/>
                  </a:cubicBezTo>
                  <a:cubicBezTo>
                    <a:pt x="13058" y="727"/>
                    <a:pt x="11078" y="0"/>
                    <a:pt x="9098" y="0"/>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9"/>
            <p:cNvSpPr/>
            <p:nvPr/>
          </p:nvSpPr>
          <p:spPr>
            <a:xfrm>
              <a:off x="-4208475" y="3434600"/>
              <a:ext cx="5675" cy="18200"/>
            </a:xfrm>
            <a:custGeom>
              <a:avLst/>
              <a:gdLst/>
              <a:ahLst/>
              <a:cxnLst/>
              <a:rect l="l" t="t" r="r" b="b"/>
              <a:pathLst>
                <a:path w="227" h="728" extrusionOk="0">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627"/>
                  </a:moveTo>
                  <a:lnTo>
                    <a:pt x="226" y="627"/>
                  </a:lnTo>
                  <a:lnTo>
                    <a:pt x="226" y="627"/>
                  </a:lnTo>
                  <a:close/>
                  <a:moveTo>
                    <a:pt x="226" y="627"/>
                  </a:moveTo>
                  <a:lnTo>
                    <a:pt x="226" y="627"/>
                  </a:lnTo>
                  <a:lnTo>
                    <a:pt x="226" y="627"/>
                  </a:lnTo>
                  <a:close/>
                  <a:moveTo>
                    <a:pt x="226" y="627"/>
                  </a:moveTo>
                  <a:lnTo>
                    <a:pt x="226" y="627"/>
                  </a:lnTo>
                  <a:lnTo>
                    <a:pt x="226" y="627"/>
                  </a:lnTo>
                  <a:close/>
                  <a:moveTo>
                    <a:pt x="101" y="627"/>
                  </a:moveTo>
                  <a:lnTo>
                    <a:pt x="226" y="627"/>
                  </a:lnTo>
                  <a:lnTo>
                    <a:pt x="101" y="627"/>
                  </a:lnTo>
                  <a:close/>
                  <a:moveTo>
                    <a:pt x="101" y="627"/>
                  </a:moveTo>
                  <a:lnTo>
                    <a:pt x="101" y="627"/>
                  </a:lnTo>
                  <a:lnTo>
                    <a:pt x="101" y="627"/>
                  </a:lnTo>
                  <a:close/>
                  <a:moveTo>
                    <a:pt x="1" y="101"/>
                  </a:moveTo>
                  <a:cubicBezTo>
                    <a:pt x="1" y="301"/>
                    <a:pt x="101" y="402"/>
                    <a:pt x="101" y="627"/>
                  </a:cubicBezTo>
                  <a:cubicBezTo>
                    <a:pt x="101" y="402"/>
                    <a:pt x="1" y="301"/>
                    <a:pt x="1" y="101"/>
                  </a:cubicBezTo>
                  <a:close/>
                  <a:moveTo>
                    <a:pt x="1" y="101"/>
                  </a:moveTo>
                  <a:lnTo>
                    <a:pt x="1" y="101"/>
                  </a:lnTo>
                  <a:lnTo>
                    <a:pt x="1" y="101"/>
                  </a:lnTo>
                  <a:close/>
                  <a:moveTo>
                    <a:pt x="1" y="101"/>
                  </a:moveTo>
                  <a:lnTo>
                    <a:pt x="1" y="101"/>
                  </a:lnTo>
                  <a:lnTo>
                    <a:pt x="1" y="101"/>
                  </a:lnTo>
                  <a:close/>
                  <a:moveTo>
                    <a:pt x="1" y="101"/>
                  </a:moveTo>
                  <a:lnTo>
                    <a:pt x="1" y="101"/>
                  </a:lnTo>
                  <a:lnTo>
                    <a:pt x="1" y="101"/>
                  </a:lnTo>
                  <a:close/>
                  <a:moveTo>
                    <a:pt x="1" y="1"/>
                  </a:moveTo>
                  <a:lnTo>
                    <a:pt x="1" y="1"/>
                  </a:lnTo>
                  <a:lnTo>
                    <a:pt x="1" y="1"/>
                  </a:lnTo>
                  <a:close/>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4210975" y="3183975"/>
              <a:ext cx="308300" cy="307675"/>
            </a:xfrm>
            <a:custGeom>
              <a:avLst/>
              <a:gdLst/>
              <a:ahLst/>
              <a:cxnLst/>
              <a:rect l="l" t="t" r="r" b="b"/>
              <a:pathLst>
                <a:path w="12332" h="12307" extrusionOk="0">
                  <a:moveTo>
                    <a:pt x="9499" y="0"/>
                  </a:moveTo>
                  <a:cubicBezTo>
                    <a:pt x="6266" y="3133"/>
                    <a:pt x="3133" y="6366"/>
                    <a:pt x="0" y="9499"/>
                  </a:cubicBezTo>
                  <a:cubicBezTo>
                    <a:pt x="0" y="9700"/>
                    <a:pt x="0" y="9800"/>
                    <a:pt x="101" y="10026"/>
                  </a:cubicBezTo>
                  <a:lnTo>
                    <a:pt x="101" y="10126"/>
                  </a:lnTo>
                  <a:cubicBezTo>
                    <a:pt x="101" y="10326"/>
                    <a:pt x="201" y="10427"/>
                    <a:pt x="201" y="10652"/>
                  </a:cubicBezTo>
                  <a:lnTo>
                    <a:pt x="326" y="10652"/>
                  </a:lnTo>
                  <a:lnTo>
                    <a:pt x="326" y="10752"/>
                  </a:lnTo>
                  <a:cubicBezTo>
                    <a:pt x="527" y="11279"/>
                    <a:pt x="727" y="11805"/>
                    <a:pt x="1053" y="12306"/>
                  </a:cubicBezTo>
                  <a:lnTo>
                    <a:pt x="12331" y="1028"/>
                  </a:lnTo>
                  <a:cubicBezTo>
                    <a:pt x="11379" y="527"/>
                    <a:pt x="10452" y="201"/>
                    <a:pt x="9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9"/>
            <p:cNvSpPr/>
            <p:nvPr/>
          </p:nvSpPr>
          <p:spPr>
            <a:xfrm>
              <a:off x="-4166500" y="3228450"/>
              <a:ext cx="331500" cy="331500"/>
            </a:xfrm>
            <a:custGeom>
              <a:avLst/>
              <a:gdLst/>
              <a:ahLst/>
              <a:cxnLst/>
              <a:rect l="l" t="t" r="r" b="b"/>
              <a:pathLst>
                <a:path w="13260" h="13260" extrusionOk="0">
                  <a:moveTo>
                    <a:pt x="11480" y="1"/>
                  </a:moveTo>
                  <a:lnTo>
                    <a:pt x="1" y="11480"/>
                  </a:lnTo>
                  <a:cubicBezTo>
                    <a:pt x="627" y="12207"/>
                    <a:pt x="1254" y="12733"/>
                    <a:pt x="1981" y="13259"/>
                  </a:cubicBezTo>
                  <a:lnTo>
                    <a:pt x="13259" y="1981"/>
                  </a:lnTo>
                  <a:cubicBezTo>
                    <a:pt x="12733" y="1254"/>
                    <a:pt x="12206" y="628"/>
                    <a:pt x="114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9"/>
            <p:cNvSpPr/>
            <p:nvPr/>
          </p:nvSpPr>
          <p:spPr>
            <a:xfrm>
              <a:off x="-4239800" y="3157650"/>
              <a:ext cx="456800" cy="454300"/>
            </a:xfrm>
            <a:custGeom>
              <a:avLst/>
              <a:gdLst/>
              <a:ahLst/>
              <a:cxnLst/>
              <a:rect l="l" t="t" r="r" b="b"/>
              <a:pathLst>
                <a:path w="18272" h="18172" extrusionOk="0">
                  <a:moveTo>
                    <a:pt x="9199" y="1780"/>
                  </a:moveTo>
                  <a:cubicBezTo>
                    <a:pt x="10752" y="1780"/>
                    <a:pt x="12331" y="2407"/>
                    <a:pt x="13585" y="3334"/>
                  </a:cubicBezTo>
                  <a:cubicBezTo>
                    <a:pt x="14838" y="4287"/>
                    <a:pt x="15765" y="5640"/>
                    <a:pt x="16191" y="7319"/>
                  </a:cubicBezTo>
                  <a:cubicBezTo>
                    <a:pt x="16291" y="7846"/>
                    <a:pt x="16392" y="8472"/>
                    <a:pt x="16392" y="9099"/>
                  </a:cubicBezTo>
                  <a:cubicBezTo>
                    <a:pt x="16392" y="10653"/>
                    <a:pt x="15890" y="12232"/>
                    <a:pt x="14938" y="13485"/>
                  </a:cubicBezTo>
                  <a:cubicBezTo>
                    <a:pt x="13885" y="14738"/>
                    <a:pt x="12532" y="15665"/>
                    <a:pt x="10978" y="16091"/>
                  </a:cubicBezTo>
                  <a:cubicBezTo>
                    <a:pt x="10351" y="16191"/>
                    <a:pt x="9725" y="16292"/>
                    <a:pt x="9199" y="16292"/>
                  </a:cubicBezTo>
                  <a:cubicBezTo>
                    <a:pt x="7519" y="16292"/>
                    <a:pt x="5965" y="15765"/>
                    <a:pt x="4712" y="14838"/>
                  </a:cubicBezTo>
                  <a:cubicBezTo>
                    <a:pt x="3459" y="13886"/>
                    <a:pt x="2507" y="12532"/>
                    <a:pt x="2106" y="10853"/>
                  </a:cubicBezTo>
                  <a:cubicBezTo>
                    <a:pt x="1980" y="10226"/>
                    <a:pt x="1880" y="9600"/>
                    <a:pt x="1880" y="9099"/>
                  </a:cubicBezTo>
                  <a:cubicBezTo>
                    <a:pt x="1880" y="7419"/>
                    <a:pt x="2407" y="5840"/>
                    <a:pt x="3459" y="4587"/>
                  </a:cubicBezTo>
                  <a:cubicBezTo>
                    <a:pt x="4387" y="3460"/>
                    <a:pt x="5740" y="2507"/>
                    <a:pt x="7319" y="1981"/>
                  </a:cubicBezTo>
                  <a:cubicBezTo>
                    <a:pt x="7945" y="1881"/>
                    <a:pt x="8572" y="1780"/>
                    <a:pt x="9199" y="1780"/>
                  </a:cubicBezTo>
                  <a:close/>
                  <a:moveTo>
                    <a:pt x="9199" y="1"/>
                  </a:moveTo>
                  <a:cubicBezTo>
                    <a:pt x="8372" y="1"/>
                    <a:pt x="7620" y="1"/>
                    <a:pt x="6893" y="201"/>
                  </a:cubicBezTo>
                  <a:cubicBezTo>
                    <a:pt x="4813" y="728"/>
                    <a:pt x="3133" y="1981"/>
                    <a:pt x="1880" y="3560"/>
                  </a:cubicBezTo>
                  <a:cubicBezTo>
                    <a:pt x="727" y="5114"/>
                    <a:pt x="1" y="6993"/>
                    <a:pt x="1" y="9099"/>
                  </a:cubicBezTo>
                  <a:cubicBezTo>
                    <a:pt x="1" y="9825"/>
                    <a:pt x="101" y="10552"/>
                    <a:pt x="326" y="11279"/>
                  </a:cubicBezTo>
                  <a:cubicBezTo>
                    <a:pt x="853" y="13359"/>
                    <a:pt x="2106" y="15039"/>
                    <a:pt x="3660" y="16292"/>
                  </a:cubicBezTo>
                  <a:cubicBezTo>
                    <a:pt x="5239" y="17445"/>
                    <a:pt x="7118" y="18171"/>
                    <a:pt x="9199" y="18171"/>
                  </a:cubicBezTo>
                  <a:cubicBezTo>
                    <a:pt x="9925" y="18171"/>
                    <a:pt x="10652" y="18071"/>
                    <a:pt x="11379" y="17871"/>
                  </a:cubicBezTo>
                  <a:cubicBezTo>
                    <a:pt x="13484" y="17344"/>
                    <a:pt x="15138" y="16191"/>
                    <a:pt x="16392" y="14612"/>
                  </a:cubicBezTo>
                  <a:cubicBezTo>
                    <a:pt x="17544" y="13059"/>
                    <a:pt x="18271" y="11079"/>
                    <a:pt x="18271" y="9099"/>
                  </a:cubicBezTo>
                  <a:cubicBezTo>
                    <a:pt x="18271" y="8347"/>
                    <a:pt x="18171" y="7520"/>
                    <a:pt x="17971" y="6793"/>
                  </a:cubicBezTo>
                  <a:cubicBezTo>
                    <a:pt x="17444" y="4713"/>
                    <a:pt x="16291" y="3033"/>
                    <a:pt x="14737" y="1881"/>
                  </a:cubicBezTo>
                  <a:cubicBezTo>
                    <a:pt x="13159" y="627"/>
                    <a:pt x="11179" y="1"/>
                    <a:pt x="9199" y="1"/>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9"/>
            <p:cNvSpPr/>
            <p:nvPr/>
          </p:nvSpPr>
          <p:spPr>
            <a:xfrm>
              <a:off x="-4427775" y="3254150"/>
              <a:ext cx="237500" cy="112175"/>
            </a:xfrm>
            <a:custGeom>
              <a:avLst/>
              <a:gdLst/>
              <a:ahLst/>
              <a:cxnLst/>
              <a:rect l="l" t="t" r="r" b="b"/>
              <a:pathLst>
                <a:path w="9500" h="4487" extrusionOk="0">
                  <a:moveTo>
                    <a:pt x="4813" y="1"/>
                  </a:moveTo>
                  <a:cubicBezTo>
                    <a:pt x="4387" y="1"/>
                    <a:pt x="4086" y="1"/>
                    <a:pt x="3660" y="101"/>
                  </a:cubicBezTo>
                  <a:cubicBezTo>
                    <a:pt x="2607" y="427"/>
                    <a:pt x="1780" y="953"/>
                    <a:pt x="1154" y="1680"/>
                  </a:cubicBezTo>
                  <a:cubicBezTo>
                    <a:pt x="527" y="2407"/>
                    <a:pt x="101" y="3234"/>
                    <a:pt x="1" y="4286"/>
                  </a:cubicBezTo>
                  <a:lnTo>
                    <a:pt x="1880" y="4487"/>
                  </a:lnTo>
                  <a:cubicBezTo>
                    <a:pt x="1880" y="3860"/>
                    <a:pt x="2206" y="3359"/>
                    <a:pt x="2607" y="2933"/>
                  </a:cubicBezTo>
                  <a:cubicBezTo>
                    <a:pt x="2933" y="2407"/>
                    <a:pt x="3459" y="2106"/>
                    <a:pt x="4086" y="1980"/>
                  </a:cubicBezTo>
                  <a:cubicBezTo>
                    <a:pt x="4387" y="1880"/>
                    <a:pt x="4612" y="1880"/>
                    <a:pt x="4813" y="1880"/>
                  </a:cubicBezTo>
                  <a:cubicBezTo>
                    <a:pt x="5540" y="1880"/>
                    <a:pt x="6166" y="2106"/>
                    <a:pt x="6692" y="2507"/>
                  </a:cubicBezTo>
                  <a:cubicBezTo>
                    <a:pt x="7219" y="2833"/>
                    <a:pt x="7520" y="3459"/>
                    <a:pt x="7745" y="4086"/>
                  </a:cubicBezTo>
                  <a:lnTo>
                    <a:pt x="9499" y="3660"/>
                  </a:lnTo>
                  <a:cubicBezTo>
                    <a:pt x="9299" y="2507"/>
                    <a:pt x="8572" y="1680"/>
                    <a:pt x="7745" y="1053"/>
                  </a:cubicBezTo>
                  <a:cubicBezTo>
                    <a:pt x="6993" y="427"/>
                    <a:pt x="5966" y="1"/>
                    <a:pt x="4813" y="1"/>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49"/>
          <p:cNvGrpSpPr/>
          <p:nvPr/>
        </p:nvGrpSpPr>
        <p:grpSpPr>
          <a:xfrm>
            <a:off x="3850785" y="3717890"/>
            <a:ext cx="929086" cy="584445"/>
            <a:chOff x="-2101325" y="2739725"/>
            <a:chExt cx="1315825" cy="827725"/>
          </a:xfrm>
        </p:grpSpPr>
        <p:sp>
          <p:nvSpPr>
            <p:cNvPr id="1366" name="Google Shape;1366;p49"/>
            <p:cNvSpPr/>
            <p:nvPr/>
          </p:nvSpPr>
          <p:spPr>
            <a:xfrm>
              <a:off x="-1699675" y="2857525"/>
              <a:ext cx="256275" cy="26350"/>
            </a:xfrm>
            <a:custGeom>
              <a:avLst/>
              <a:gdLst/>
              <a:ahLst/>
              <a:cxnLst/>
              <a:rect l="l" t="t" r="r" b="b"/>
              <a:pathLst>
                <a:path w="10251" h="1054" extrusionOk="0">
                  <a:moveTo>
                    <a:pt x="0" y="1"/>
                  </a:moveTo>
                  <a:lnTo>
                    <a:pt x="952" y="1053"/>
                  </a:lnTo>
                  <a:lnTo>
                    <a:pt x="10251" y="1053"/>
                  </a:lnTo>
                  <a:lnTo>
                    <a:pt x="9098" y="1"/>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9"/>
            <p:cNvSpPr/>
            <p:nvPr/>
          </p:nvSpPr>
          <p:spPr>
            <a:xfrm>
              <a:off x="-1668350" y="2891375"/>
              <a:ext cx="269450" cy="33850"/>
            </a:xfrm>
            <a:custGeom>
              <a:avLst/>
              <a:gdLst/>
              <a:ahLst/>
              <a:cxnLst/>
              <a:rect l="l" t="t" r="r" b="b"/>
              <a:pathLst>
                <a:path w="10778" h="1354" extrusionOk="0">
                  <a:moveTo>
                    <a:pt x="0" y="0"/>
                  </a:moveTo>
                  <a:lnTo>
                    <a:pt x="1253" y="1354"/>
                  </a:lnTo>
                  <a:lnTo>
                    <a:pt x="10777" y="1354"/>
                  </a:lnTo>
                  <a:lnTo>
                    <a:pt x="9399" y="0"/>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9"/>
            <p:cNvSpPr/>
            <p:nvPr/>
          </p:nvSpPr>
          <p:spPr>
            <a:xfrm>
              <a:off x="-1736025" y="2815550"/>
              <a:ext cx="255675" cy="31350"/>
            </a:xfrm>
            <a:custGeom>
              <a:avLst/>
              <a:gdLst/>
              <a:ahLst/>
              <a:cxnLst/>
              <a:rect l="l" t="t" r="r" b="b"/>
              <a:pathLst>
                <a:path w="10227" h="1254" extrusionOk="0">
                  <a:moveTo>
                    <a:pt x="0" y="1"/>
                  </a:moveTo>
                  <a:lnTo>
                    <a:pt x="1153" y="1254"/>
                  </a:lnTo>
                  <a:lnTo>
                    <a:pt x="10226" y="1254"/>
                  </a:lnTo>
                  <a:lnTo>
                    <a:pt x="8873" y="1"/>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9"/>
            <p:cNvSpPr/>
            <p:nvPr/>
          </p:nvSpPr>
          <p:spPr>
            <a:xfrm>
              <a:off x="-2101325" y="2929450"/>
              <a:ext cx="477475" cy="463200"/>
            </a:xfrm>
            <a:custGeom>
              <a:avLst/>
              <a:gdLst/>
              <a:ahLst/>
              <a:cxnLst/>
              <a:rect l="l" t="t" r="r" b="b"/>
              <a:pathLst>
                <a:path w="19099" h="18528" extrusionOk="0">
                  <a:moveTo>
                    <a:pt x="10152" y="0"/>
                  </a:moveTo>
                  <a:cubicBezTo>
                    <a:pt x="9224" y="0"/>
                    <a:pt x="8063" y="140"/>
                    <a:pt x="6668" y="557"/>
                  </a:cubicBezTo>
                  <a:cubicBezTo>
                    <a:pt x="1881" y="2036"/>
                    <a:pt x="1" y="9229"/>
                    <a:pt x="6367" y="13615"/>
                  </a:cubicBezTo>
                  <a:cubicBezTo>
                    <a:pt x="12833" y="18001"/>
                    <a:pt x="19099" y="18527"/>
                    <a:pt x="19099" y="18527"/>
                  </a:cubicBezTo>
                  <a:lnTo>
                    <a:pt x="13886" y="11535"/>
                  </a:lnTo>
                  <a:cubicBezTo>
                    <a:pt x="13886" y="11535"/>
                    <a:pt x="10653" y="11535"/>
                    <a:pt x="8146" y="9229"/>
                  </a:cubicBezTo>
                  <a:cubicBezTo>
                    <a:pt x="5990" y="7267"/>
                    <a:pt x="5522" y="4043"/>
                    <a:pt x="7508" y="4043"/>
                  </a:cubicBezTo>
                  <a:cubicBezTo>
                    <a:pt x="7831" y="4043"/>
                    <a:pt x="8218" y="4128"/>
                    <a:pt x="8673" y="4317"/>
                  </a:cubicBezTo>
                  <a:cubicBezTo>
                    <a:pt x="11906" y="5570"/>
                    <a:pt x="14612" y="10282"/>
                    <a:pt x="14612" y="10282"/>
                  </a:cubicBezTo>
                  <a:lnTo>
                    <a:pt x="12933" y="557"/>
                  </a:lnTo>
                  <a:cubicBezTo>
                    <a:pt x="12933" y="557"/>
                    <a:pt x="12009" y="0"/>
                    <a:pt x="10152" y="0"/>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1819350" y="2865050"/>
              <a:ext cx="1033850" cy="702400"/>
            </a:xfrm>
            <a:custGeom>
              <a:avLst/>
              <a:gdLst/>
              <a:ahLst/>
              <a:cxnLst/>
              <a:rect l="l" t="t" r="r" b="b"/>
              <a:pathLst>
                <a:path w="41354" h="28096" extrusionOk="0">
                  <a:moveTo>
                    <a:pt x="0" y="1"/>
                  </a:moveTo>
                  <a:lnTo>
                    <a:pt x="1980" y="12657"/>
                  </a:lnTo>
                  <a:cubicBezTo>
                    <a:pt x="3434" y="21529"/>
                    <a:pt x="11178" y="28096"/>
                    <a:pt x="20151" y="28096"/>
                  </a:cubicBezTo>
                  <a:lnTo>
                    <a:pt x="21203" y="28096"/>
                  </a:lnTo>
                  <a:cubicBezTo>
                    <a:pt x="30276" y="28096"/>
                    <a:pt x="37895" y="21529"/>
                    <a:pt x="39374" y="12657"/>
                  </a:cubicBezTo>
                  <a:lnTo>
                    <a:pt x="41354" y="1"/>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9"/>
            <p:cNvSpPr/>
            <p:nvPr/>
          </p:nvSpPr>
          <p:spPr>
            <a:xfrm>
              <a:off x="-1819350" y="2739725"/>
              <a:ext cx="1033850" cy="250675"/>
            </a:xfrm>
            <a:custGeom>
              <a:avLst/>
              <a:gdLst/>
              <a:ahLst/>
              <a:cxnLst/>
              <a:rect l="l" t="t" r="r" b="b"/>
              <a:pathLst>
                <a:path w="41354" h="10027" extrusionOk="0">
                  <a:moveTo>
                    <a:pt x="20677" y="1"/>
                  </a:moveTo>
                  <a:cubicBezTo>
                    <a:pt x="9298" y="1"/>
                    <a:pt x="0" y="2207"/>
                    <a:pt x="0" y="5014"/>
                  </a:cubicBezTo>
                  <a:cubicBezTo>
                    <a:pt x="0" y="7846"/>
                    <a:pt x="9298" y="10026"/>
                    <a:pt x="20677" y="10026"/>
                  </a:cubicBezTo>
                  <a:cubicBezTo>
                    <a:pt x="32156" y="10026"/>
                    <a:pt x="41354" y="7846"/>
                    <a:pt x="41354" y="5014"/>
                  </a:cubicBezTo>
                  <a:cubicBezTo>
                    <a:pt x="41354" y="2207"/>
                    <a:pt x="32156" y="1"/>
                    <a:pt x="20677" y="1"/>
                  </a:cubicBezTo>
                  <a:close/>
                </a:path>
              </a:pathLst>
            </a:custGeom>
            <a:solidFill>
              <a:schemeClr val="accent4"/>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9"/>
            <p:cNvSpPr/>
            <p:nvPr/>
          </p:nvSpPr>
          <p:spPr>
            <a:xfrm>
              <a:off x="-1769850" y="2758525"/>
              <a:ext cx="934850" cy="203675"/>
            </a:xfrm>
            <a:custGeom>
              <a:avLst/>
              <a:gdLst/>
              <a:ahLst/>
              <a:cxnLst/>
              <a:rect l="l" t="t" r="r" b="b"/>
              <a:pathLst>
                <a:path w="37394" h="8147" extrusionOk="0">
                  <a:moveTo>
                    <a:pt x="18697" y="1"/>
                  </a:moveTo>
                  <a:cubicBezTo>
                    <a:pt x="8346" y="1"/>
                    <a:pt x="0" y="1881"/>
                    <a:pt x="0" y="4061"/>
                  </a:cubicBezTo>
                  <a:cubicBezTo>
                    <a:pt x="0" y="6267"/>
                    <a:pt x="8346" y="8146"/>
                    <a:pt x="18697" y="8146"/>
                  </a:cubicBezTo>
                  <a:cubicBezTo>
                    <a:pt x="29023" y="8146"/>
                    <a:pt x="37394" y="6267"/>
                    <a:pt x="37394" y="4061"/>
                  </a:cubicBezTo>
                  <a:cubicBezTo>
                    <a:pt x="37394" y="1881"/>
                    <a:pt x="29023" y="1"/>
                    <a:pt x="18697"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9"/>
            <p:cNvSpPr/>
            <p:nvPr/>
          </p:nvSpPr>
          <p:spPr>
            <a:xfrm>
              <a:off x="-1657700" y="2878200"/>
              <a:ext cx="709925" cy="84000"/>
            </a:xfrm>
            <a:custGeom>
              <a:avLst/>
              <a:gdLst/>
              <a:ahLst/>
              <a:cxnLst/>
              <a:rect l="l" t="t" r="r" b="b"/>
              <a:pathLst>
                <a:path w="28397" h="3360" extrusionOk="0">
                  <a:moveTo>
                    <a:pt x="14211" y="1"/>
                  </a:moveTo>
                  <a:cubicBezTo>
                    <a:pt x="8246" y="1"/>
                    <a:pt x="2933" y="728"/>
                    <a:pt x="0" y="1881"/>
                  </a:cubicBezTo>
                  <a:cubicBezTo>
                    <a:pt x="3459" y="2733"/>
                    <a:pt x="8572" y="3359"/>
                    <a:pt x="14211" y="3359"/>
                  </a:cubicBezTo>
                  <a:cubicBezTo>
                    <a:pt x="19850" y="3359"/>
                    <a:pt x="24963" y="2733"/>
                    <a:pt x="28396" y="1881"/>
                  </a:cubicBezTo>
                  <a:cubicBezTo>
                    <a:pt x="25489" y="728"/>
                    <a:pt x="20251" y="1"/>
                    <a:pt x="14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9"/>
            <p:cNvSpPr/>
            <p:nvPr/>
          </p:nvSpPr>
          <p:spPr>
            <a:xfrm>
              <a:off x="-1574375" y="2907025"/>
              <a:ext cx="52650" cy="20700"/>
            </a:xfrm>
            <a:custGeom>
              <a:avLst/>
              <a:gdLst/>
              <a:ahLst/>
              <a:cxnLst/>
              <a:rect l="l" t="t" r="r" b="b"/>
              <a:pathLst>
                <a:path w="2106" h="828" extrusionOk="0">
                  <a:moveTo>
                    <a:pt x="1053" y="1"/>
                  </a:moveTo>
                  <a:cubicBezTo>
                    <a:pt x="527" y="1"/>
                    <a:pt x="1" y="201"/>
                    <a:pt x="1" y="427"/>
                  </a:cubicBezTo>
                  <a:cubicBezTo>
                    <a:pt x="1" y="627"/>
                    <a:pt x="527" y="828"/>
                    <a:pt x="1053" y="828"/>
                  </a:cubicBezTo>
                  <a:cubicBezTo>
                    <a:pt x="1680" y="828"/>
                    <a:pt x="2106" y="627"/>
                    <a:pt x="2106" y="427"/>
                  </a:cubicBezTo>
                  <a:cubicBezTo>
                    <a:pt x="2106" y="201"/>
                    <a:pt x="1680" y="1"/>
                    <a:pt x="1053"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9"/>
            <p:cNvSpPr/>
            <p:nvPr/>
          </p:nvSpPr>
          <p:spPr>
            <a:xfrm>
              <a:off x="-1579375" y="2899500"/>
              <a:ext cx="60175" cy="28225"/>
            </a:xfrm>
            <a:custGeom>
              <a:avLst/>
              <a:gdLst/>
              <a:ahLst/>
              <a:cxnLst/>
              <a:rect l="l" t="t" r="r" b="b"/>
              <a:pathLst>
                <a:path w="2407" h="1129" extrusionOk="0">
                  <a:moveTo>
                    <a:pt x="1253" y="1"/>
                  </a:moveTo>
                  <a:cubicBezTo>
                    <a:pt x="526" y="1"/>
                    <a:pt x="201" y="402"/>
                    <a:pt x="100" y="728"/>
                  </a:cubicBezTo>
                  <a:cubicBezTo>
                    <a:pt x="100" y="728"/>
                    <a:pt x="0" y="1129"/>
                    <a:pt x="1153" y="1129"/>
                  </a:cubicBezTo>
                  <a:cubicBezTo>
                    <a:pt x="627" y="1129"/>
                    <a:pt x="201" y="928"/>
                    <a:pt x="201" y="728"/>
                  </a:cubicBezTo>
                  <a:cubicBezTo>
                    <a:pt x="201" y="628"/>
                    <a:pt x="426" y="502"/>
                    <a:pt x="727" y="402"/>
                  </a:cubicBezTo>
                  <a:lnTo>
                    <a:pt x="727" y="302"/>
                  </a:lnTo>
                  <a:cubicBezTo>
                    <a:pt x="727" y="302"/>
                    <a:pt x="827" y="201"/>
                    <a:pt x="953" y="201"/>
                  </a:cubicBezTo>
                  <a:cubicBezTo>
                    <a:pt x="1153" y="201"/>
                    <a:pt x="1253" y="302"/>
                    <a:pt x="1253" y="302"/>
                  </a:cubicBezTo>
                  <a:cubicBezTo>
                    <a:pt x="1880" y="302"/>
                    <a:pt x="2306" y="502"/>
                    <a:pt x="2306" y="728"/>
                  </a:cubicBezTo>
                  <a:cubicBezTo>
                    <a:pt x="2306" y="928"/>
                    <a:pt x="1880" y="1129"/>
                    <a:pt x="1253" y="1129"/>
                  </a:cubicBezTo>
                  <a:lnTo>
                    <a:pt x="1354" y="1129"/>
                  </a:lnTo>
                  <a:cubicBezTo>
                    <a:pt x="2406" y="1129"/>
                    <a:pt x="2406" y="728"/>
                    <a:pt x="2406" y="728"/>
                  </a:cubicBezTo>
                  <a:cubicBezTo>
                    <a:pt x="2406" y="728"/>
                    <a:pt x="2306" y="201"/>
                    <a:pt x="1454" y="101"/>
                  </a:cubicBezTo>
                  <a:cubicBezTo>
                    <a:pt x="1354" y="101"/>
                    <a:pt x="1253" y="1"/>
                    <a:pt x="1253"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9"/>
            <p:cNvSpPr/>
            <p:nvPr/>
          </p:nvSpPr>
          <p:spPr>
            <a:xfrm>
              <a:off x="-1574375" y="2907025"/>
              <a:ext cx="52650" cy="20700"/>
            </a:xfrm>
            <a:custGeom>
              <a:avLst/>
              <a:gdLst/>
              <a:ahLst/>
              <a:cxnLst/>
              <a:rect l="l" t="t" r="r" b="b"/>
              <a:pathLst>
                <a:path w="2106" h="828" extrusionOk="0">
                  <a:moveTo>
                    <a:pt x="1053" y="1"/>
                  </a:moveTo>
                  <a:cubicBezTo>
                    <a:pt x="1053" y="101"/>
                    <a:pt x="953" y="201"/>
                    <a:pt x="753" y="201"/>
                  </a:cubicBezTo>
                  <a:cubicBezTo>
                    <a:pt x="627" y="201"/>
                    <a:pt x="527" y="201"/>
                    <a:pt x="527" y="101"/>
                  </a:cubicBezTo>
                  <a:cubicBezTo>
                    <a:pt x="226" y="201"/>
                    <a:pt x="1" y="327"/>
                    <a:pt x="1" y="427"/>
                  </a:cubicBezTo>
                  <a:cubicBezTo>
                    <a:pt x="1" y="627"/>
                    <a:pt x="427" y="828"/>
                    <a:pt x="953" y="828"/>
                  </a:cubicBezTo>
                  <a:lnTo>
                    <a:pt x="1053" y="828"/>
                  </a:lnTo>
                  <a:cubicBezTo>
                    <a:pt x="1680" y="828"/>
                    <a:pt x="2106" y="627"/>
                    <a:pt x="2106" y="427"/>
                  </a:cubicBezTo>
                  <a:cubicBezTo>
                    <a:pt x="2106" y="201"/>
                    <a:pt x="1680" y="1"/>
                    <a:pt x="1053"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9"/>
            <p:cNvSpPr/>
            <p:nvPr/>
          </p:nvSpPr>
          <p:spPr>
            <a:xfrm>
              <a:off x="-1561225" y="2904525"/>
              <a:ext cx="13200" cy="5025"/>
            </a:xfrm>
            <a:custGeom>
              <a:avLst/>
              <a:gdLst/>
              <a:ahLst/>
              <a:cxnLst/>
              <a:rect l="l" t="t" r="r" b="b"/>
              <a:pathLst>
                <a:path w="528" h="201" extrusionOk="0">
                  <a:moveTo>
                    <a:pt x="227" y="0"/>
                  </a:moveTo>
                  <a:cubicBezTo>
                    <a:pt x="101" y="0"/>
                    <a:pt x="1" y="101"/>
                    <a:pt x="1" y="101"/>
                  </a:cubicBezTo>
                  <a:lnTo>
                    <a:pt x="1" y="201"/>
                  </a:lnTo>
                  <a:cubicBezTo>
                    <a:pt x="101" y="201"/>
                    <a:pt x="327" y="101"/>
                    <a:pt x="527" y="101"/>
                  </a:cubicBezTo>
                  <a:cubicBezTo>
                    <a:pt x="527" y="101"/>
                    <a:pt x="427" y="0"/>
                    <a:pt x="227" y="0"/>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9"/>
            <p:cNvSpPr/>
            <p:nvPr/>
          </p:nvSpPr>
          <p:spPr>
            <a:xfrm>
              <a:off x="-1561225" y="2907025"/>
              <a:ext cx="13200" cy="5050"/>
            </a:xfrm>
            <a:custGeom>
              <a:avLst/>
              <a:gdLst/>
              <a:ahLst/>
              <a:cxnLst/>
              <a:rect l="l" t="t" r="r" b="b"/>
              <a:pathLst>
                <a:path w="528" h="202" extrusionOk="0">
                  <a:moveTo>
                    <a:pt x="527" y="1"/>
                  </a:moveTo>
                  <a:cubicBezTo>
                    <a:pt x="327" y="1"/>
                    <a:pt x="101" y="101"/>
                    <a:pt x="1" y="101"/>
                  </a:cubicBezTo>
                  <a:cubicBezTo>
                    <a:pt x="1" y="201"/>
                    <a:pt x="101" y="201"/>
                    <a:pt x="227" y="201"/>
                  </a:cubicBezTo>
                  <a:cubicBezTo>
                    <a:pt x="427" y="201"/>
                    <a:pt x="527" y="101"/>
                    <a:pt x="527" y="1"/>
                  </a:cubicBez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9"/>
            <p:cNvSpPr/>
            <p:nvPr/>
          </p:nvSpPr>
          <p:spPr>
            <a:xfrm>
              <a:off x="-1482900" y="2938350"/>
              <a:ext cx="33875" cy="10675"/>
            </a:xfrm>
            <a:custGeom>
              <a:avLst/>
              <a:gdLst/>
              <a:ahLst/>
              <a:cxnLst/>
              <a:rect l="l" t="t" r="r" b="b"/>
              <a:pathLst>
                <a:path w="1355" h="427" extrusionOk="0">
                  <a:moveTo>
                    <a:pt x="728" y="1"/>
                  </a:moveTo>
                  <a:cubicBezTo>
                    <a:pt x="327" y="1"/>
                    <a:pt x="1" y="101"/>
                    <a:pt x="1" y="201"/>
                  </a:cubicBezTo>
                  <a:cubicBezTo>
                    <a:pt x="1" y="327"/>
                    <a:pt x="327" y="427"/>
                    <a:pt x="728" y="427"/>
                  </a:cubicBezTo>
                  <a:cubicBezTo>
                    <a:pt x="1053" y="427"/>
                    <a:pt x="1354" y="327"/>
                    <a:pt x="1354" y="201"/>
                  </a:cubicBezTo>
                  <a:cubicBezTo>
                    <a:pt x="1354" y="101"/>
                    <a:pt x="1053" y="1"/>
                    <a:pt x="728"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9"/>
            <p:cNvSpPr/>
            <p:nvPr/>
          </p:nvSpPr>
          <p:spPr>
            <a:xfrm>
              <a:off x="-1485400" y="2933350"/>
              <a:ext cx="39500" cy="15675"/>
            </a:xfrm>
            <a:custGeom>
              <a:avLst/>
              <a:gdLst/>
              <a:ahLst/>
              <a:cxnLst/>
              <a:rect l="l" t="t" r="r" b="b"/>
              <a:pathLst>
                <a:path w="1580" h="627" extrusionOk="0">
                  <a:moveTo>
                    <a:pt x="101" y="401"/>
                  </a:moveTo>
                  <a:cubicBezTo>
                    <a:pt x="101" y="402"/>
                    <a:pt x="1" y="627"/>
                    <a:pt x="727" y="627"/>
                  </a:cubicBezTo>
                  <a:cubicBezTo>
                    <a:pt x="427" y="627"/>
                    <a:pt x="101" y="527"/>
                    <a:pt x="101" y="401"/>
                  </a:cubicBezTo>
                  <a:close/>
                  <a:moveTo>
                    <a:pt x="727" y="0"/>
                  </a:moveTo>
                  <a:cubicBezTo>
                    <a:pt x="326" y="0"/>
                    <a:pt x="101" y="201"/>
                    <a:pt x="101" y="401"/>
                  </a:cubicBezTo>
                  <a:cubicBezTo>
                    <a:pt x="101" y="301"/>
                    <a:pt x="201" y="201"/>
                    <a:pt x="427" y="201"/>
                  </a:cubicBezTo>
                  <a:cubicBezTo>
                    <a:pt x="427" y="101"/>
                    <a:pt x="527" y="101"/>
                    <a:pt x="627" y="101"/>
                  </a:cubicBezTo>
                  <a:cubicBezTo>
                    <a:pt x="727" y="101"/>
                    <a:pt x="828" y="101"/>
                    <a:pt x="828" y="201"/>
                  </a:cubicBezTo>
                  <a:cubicBezTo>
                    <a:pt x="1153" y="201"/>
                    <a:pt x="1454" y="301"/>
                    <a:pt x="1454" y="401"/>
                  </a:cubicBezTo>
                  <a:cubicBezTo>
                    <a:pt x="1454" y="527"/>
                    <a:pt x="1153" y="627"/>
                    <a:pt x="828" y="627"/>
                  </a:cubicBezTo>
                  <a:cubicBezTo>
                    <a:pt x="1580" y="627"/>
                    <a:pt x="1580" y="401"/>
                    <a:pt x="1580" y="401"/>
                  </a:cubicBezTo>
                  <a:cubicBezTo>
                    <a:pt x="1580" y="401"/>
                    <a:pt x="1454" y="101"/>
                    <a:pt x="953"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9"/>
            <p:cNvSpPr/>
            <p:nvPr/>
          </p:nvSpPr>
          <p:spPr>
            <a:xfrm>
              <a:off x="-1482900" y="2938350"/>
              <a:ext cx="33875" cy="10675"/>
            </a:xfrm>
            <a:custGeom>
              <a:avLst/>
              <a:gdLst/>
              <a:ahLst/>
              <a:cxnLst/>
              <a:rect l="l" t="t" r="r" b="b"/>
              <a:pathLst>
                <a:path w="1355" h="427" extrusionOk="0">
                  <a:moveTo>
                    <a:pt x="327" y="1"/>
                  </a:moveTo>
                  <a:cubicBezTo>
                    <a:pt x="101" y="1"/>
                    <a:pt x="1" y="101"/>
                    <a:pt x="1" y="201"/>
                  </a:cubicBezTo>
                  <a:cubicBezTo>
                    <a:pt x="1" y="327"/>
                    <a:pt x="327" y="427"/>
                    <a:pt x="627" y="427"/>
                  </a:cubicBezTo>
                  <a:lnTo>
                    <a:pt x="728" y="427"/>
                  </a:lnTo>
                  <a:cubicBezTo>
                    <a:pt x="1053" y="427"/>
                    <a:pt x="1354" y="327"/>
                    <a:pt x="1354" y="201"/>
                  </a:cubicBezTo>
                  <a:cubicBezTo>
                    <a:pt x="1354" y="101"/>
                    <a:pt x="1053" y="1"/>
                    <a:pt x="728"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1474750" y="2935850"/>
              <a:ext cx="10050" cy="2525"/>
            </a:xfrm>
            <a:custGeom>
              <a:avLst/>
              <a:gdLst/>
              <a:ahLst/>
              <a:cxnLst/>
              <a:rect l="l" t="t" r="r" b="b"/>
              <a:pathLst>
                <a:path w="402" h="101" extrusionOk="0">
                  <a:moveTo>
                    <a:pt x="201" y="1"/>
                  </a:moveTo>
                  <a:cubicBezTo>
                    <a:pt x="101" y="1"/>
                    <a:pt x="1" y="1"/>
                    <a:pt x="1" y="101"/>
                  </a:cubicBezTo>
                  <a:lnTo>
                    <a:pt x="402" y="101"/>
                  </a:lnTo>
                  <a:cubicBezTo>
                    <a:pt x="402" y="1"/>
                    <a:pt x="301" y="1"/>
                    <a:pt x="201" y="1"/>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9"/>
            <p:cNvSpPr/>
            <p:nvPr/>
          </p:nvSpPr>
          <p:spPr>
            <a:xfrm>
              <a:off x="-1474750" y="2938350"/>
              <a:ext cx="10050" cy="25"/>
            </a:xfrm>
            <a:custGeom>
              <a:avLst/>
              <a:gdLst/>
              <a:ahLst/>
              <a:cxnLst/>
              <a:rect l="l" t="t" r="r" b="b"/>
              <a:pathLst>
                <a:path w="402" h="1" extrusionOk="0">
                  <a:moveTo>
                    <a:pt x="402" y="1"/>
                  </a:moveTo>
                  <a:lnTo>
                    <a:pt x="1" y="1"/>
                  </a:lnTo>
                  <a:lnTo>
                    <a:pt x="201" y="1"/>
                  </a:ln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9"/>
            <p:cNvSpPr/>
            <p:nvPr/>
          </p:nvSpPr>
          <p:spPr>
            <a:xfrm>
              <a:off x="-1383275" y="2896375"/>
              <a:ext cx="23225" cy="10675"/>
            </a:xfrm>
            <a:custGeom>
              <a:avLst/>
              <a:gdLst/>
              <a:ahLst/>
              <a:cxnLst/>
              <a:rect l="l" t="t" r="r" b="b"/>
              <a:pathLst>
                <a:path w="929" h="427" extrusionOk="0">
                  <a:moveTo>
                    <a:pt x="402" y="1"/>
                  </a:moveTo>
                  <a:cubicBezTo>
                    <a:pt x="201" y="1"/>
                    <a:pt x="1" y="126"/>
                    <a:pt x="1" y="226"/>
                  </a:cubicBezTo>
                  <a:cubicBezTo>
                    <a:pt x="1" y="326"/>
                    <a:pt x="201" y="427"/>
                    <a:pt x="402" y="427"/>
                  </a:cubicBezTo>
                  <a:cubicBezTo>
                    <a:pt x="728" y="427"/>
                    <a:pt x="928" y="326"/>
                    <a:pt x="928" y="226"/>
                  </a:cubicBezTo>
                  <a:cubicBezTo>
                    <a:pt x="928" y="126"/>
                    <a:pt x="728" y="1"/>
                    <a:pt x="402"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9"/>
            <p:cNvSpPr/>
            <p:nvPr/>
          </p:nvSpPr>
          <p:spPr>
            <a:xfrm>
              <a:off x="-1386400" y="2893875"/>
              <a:ext cx="26350" cy="13175"/>
            </a:xfrm>
            <a:custGeom>
              <a:avLst/>
              <a:gdLst/>
              <a:ahLst/>
              <a:cxnLst/>
              <a:rect l="l" t="t" r="r" b="b"/>
              <a:pathLst>
                <a:path w="1054" h="527" extrusionOk="0">
                  <a:moveTo>
                    <a:pt x="427" y="0"/>
                  </a:moveTo>
                  <a:cubicBezTo>
                    <a:pt x="390" y="0"/>
                    <a:pt x="366" y="14"/>
                    <a:pt x="351" y="31"/>
                  </a:cubicBezTo>
                  <a:lnTo>
                    <a:pt x="351" y="31"/>
                  </a:lnTo>
                  <a:cubicBezTo>
                    <a:pt x="383" y="19"/>
                    <a:pt x="419" y="9"/>
                    <a:pt x="459" y="5"/>
                  </a:cubicBezTo>
                  <a:lnTo>
                    <a:pt x="459" y="5"/>
                  </a:lnTo>
                  <a:cubicBezTo>
                    <a:pt x="449" y="2"/>
                    <a:pt x="439" y="0"/>
                    <a:pt x="427" y="0"/>
                  </a:cubicBezTo>
                  <a:close/>
                  <a:moveTo>
                    <a:pt x="527" y="0"/>
                  </a:moveTo>
                  <a:cubicBezTo>
                    <a:pt x="503" y="0"/>
                    <a:pt x="480" y="2"/>
                    <a:pt x="459" y="5"/>
                  </a:cubicBezTo>
                  <a:lnTo>
                    <a:pt x="459" y="5"/>
                  </a:lnTo>
                  <a:cubicBezTo>
                    <a:pt x="527" y="23"/>
                    <a:pt x="527" y="101"/>
                    <a:pt x="527" y="101"/>
                  </a:cubicBezTo>
                  <a:cubicBezTo>
                    <a:pt x="778" y="101"/>
                    <a:pt x="954" y="175"/>
                    <a:pt x="1022" y="255"/>
                  </a:cubicBezTo>
                  <a:lnTo>
                    <a:pt x="1022" y="255"/>
                  </a:lnTo>
                  <a:cubicBezTo>
                    <a:pt x="972" y="159"/>
                    <a:pt x="854" y="0"/>
                    <a:pt x="627" y="0"/>
                  </a:cubicBezTo>
                  <a:close/>
                  <a:moveTo>
                    <a:pt x="351" y="31"/>
                  </a:moveTo>
                  <a:lnTo>
                    <a:pt x="351" y="31"/>
                  </a:lnTo>
                  <a:cubicBezTo>
                    <a:pt x="186" y="97"/>
                    <a:pt x="126" y="249"/>
                    <a:pt x="126" y="326"/>
                  </a:cubicBezTo>
                  <a:cubicBezTo>
                    <a:pt x="126" y="326"/>
                    <a:pt x="226" y="226"/>
                    <a:pt x="326" y="101"/>
                  </a:cubicBezTo>
                  <a:cubicBezTo>
                    <a:pt x="326" y="101"/>
                    <a:pt x="326" y="61"/>
                    <a:pt x="351" y="31"/>
                  </a:cubicBezTo>
                  <a:close/>
                  <a:moveTo>
                    <a:pt x="1022" y="255"/>
                  </a:moveTo>
                  <a:cubicBezTo>
                    <a:pt x="1044" y="296"/>
                    <a:pt x="1053" y="326"/>
                    <a:pt x="1053" y="326"/>
                  </a:cubicBezTo>
                  <a:cubicBezTo>
                    <a:pt x="1053" y="303"/>
                    <a:pt x="1042" y="279"/>
                    <a:pt x="1022" y="255"/>
                  </a:cubicBezTo>
                  <a:close/>
                  <a:moveTo>
                    <a:pt x="1053" y="326"/>
                  </a:moveTo>
                  <a:cubicBezTo>
                    <a:pt x="1053" y="327"/>
                    <a:pt x="1053" y="360"/>
                    <a:pt x="1017" y="400"/>
                  </a:cubicBezTo>
                  <a:lnTo>
                    <a:pt x="1017" y="400"/>
                  </a:lnTo>
                  <a:cubicBezTo>
                    <a:pt x="1041" y="376"/>
                    <a:pt x="1053" y="351"/>
                    <a:pt x="1053" y="326"/>
                  </a:cubicBezTo>
                  <a:close/>
                  <a:moveTo>
                    <a:pt x="126" y="326"/>
                  </a:moveTo>
                  <a:cubicBezTo>
                    <a:pt x="126" y="326"/>
                    <a:pt x="1" y="527"/>
                    <a:pt x="527" y="527"/>
                  </a:cubicBezTo>
                  <a:cubicBezTo>
                    <a:pt x="326" y="527"/>
                    <a:pt x="126" y="426"/>
                    <a:pt x="126" y="326"/>
                  </a:cubicBezTo>
                  <a:close/>
                  <a:moveTo>
                    <a:pt x="1017" y="400"/>
                  </a:moveTo>
                  <a:cubicBezTo>
                    <a:pt x="945" y="470"/>
                    <a:pt x="771" y="527"/>
                    <a:pt x="527" y="527"/>
                  </a:cubicBezTo>
                  <a:cubicBezTo>
                    <a:pt x="837" y="527"/>
                    <a:pt x="965" y="457"/>
                    <a:pt x="1017" y="40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9"/>
            <p:cNvSpPr/>
            <p:nvPr/>
          </p:nvSpPr>
          <p:spPr>
            <a:xfrm>
              <a:off x="-1383275" y="2896375"/>
              <a:ext cx="23225" cy="10675"/>
            </a:xfrm>
            <a:custGeom>
              <a:avLst/>
              <a:gdLst/>
              <a:ahLst/>
              <a:cxnLst/>
              <a:rect l="l" t="t" r="r" b="b"/>
              <a:pathLst>
                <a:path w="929" h="427" extrusionOk="0">
                  <a:moveTo>
                    <a:pt x="201" y="1"/>
                  </a:moveTo>
                  <a:cubicBezTo>
                    <a:pt x="101" y="126"/>
                    <a:pt x="1" y="226"/>
                    <a:pt x="1" y="226"/>
                  </a:cubicBezTo>
                  <a:cubicBezTo>
                    <a:pt x="1" y="326"/>
                    <a:pt x="201" y="427"/>
                    <a:pt x="402" y="427"/>
                  </a:cubicBezTo>
                  <a:cubicBezTo>
                    <a:pt x="728" y="427"/>
                    <a:pt x="928" y="326"/>
                    <a:pt x="928" y="226"/>
                  </a:cubicBezTo>
                  <a:cubicBezTo>
                    <a:pt x="928" y="126"/>
                    <a:pt x="728" y="1"/>
                    <a:pt x="402" y="1"/>
                  </a:cubicBezTo>
                  <a:cubicBezTo>
                    <a:pt x="402" y="126"/>
                    <a:pt x="402" y="126"/>
                    <a:pt x="302" y="126"/>
                  </a:cubicBezTo>
                  <a:cubicBezTo>
                    <a:pt x="302" y="126"/>
                    <a:pt x="201" y="126"/>
                    <a:pt x="201"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9"/>
            <p:cNvSpPr/>
            <p:nvPr/>
          </p:nvSpPr>
          <p:spPr>
            <a:xfrm>
              <a:off x="-1378250" y="2893875"/>
              <a:ext cx="5025" cy="2525"/>
            </a:xfrm>
            <a:custGeom>
              <a:avLst/>
              <a:gdLst/>
              <a:ahLst/>
              <a:cxnLst/>
              <a:rect l="l" t="t" r="r" b="b"/>
              <a:pathLst>
                <a:path w="201" h="101" extrusionOk="0">
                  <a:moveTo>
                    <a:pt x="101" y="0"/>
                  </a:moveTo>
                  <a:cubicBezTo>
                    <a:pt x="0" y="0"/>
                    <a:pt x="0" y="101"/>
                    <a:pt x="0" y="101"/>
                  </a:cubicBezTo>
                  <a:lnTo>
                    <a:pt x="201" y="101"/>
                  </a:lnTo>
                  <a:cubicBezTo>
                    <a:pt x="201" y="101"/>
                    <a:pt x="201" y="0"/>
                    <a:pt x="101" y="0"/>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9"/>
            <p:cNvSpPr/>
            <p:nvPr/>
          </p:nvSpPr>
          <p:spPr>
            <a:xfrm>
              <a:off x="-1378250" y="2896375"/>
              <a:ext cx="5025" cy="3150"/>
            </a:xfrm>
            <a:custGeom>
              <a:avLst/>
              <a:gdLst/>
              <a:ahLst/>
              <a:cxnLst/>
              <a:rect l="l" t="t" r="r" b="b"/>
              <a:pathLst>
                <a:path w="201" h="126" extrusionOk="0">
                  <a:moveTo>
                    <a:pt x="0" y="1"/>
                  </a:moveTo>
                  <a:cubicBezTo>
                    <a:pt x="0" y="126"/>
                    <a:pt x="101" y="126"/>
                    <a:pt x="101" y="126"/>
                  </a:cubicBezTo>
                  <a:cubicBezTo>
                    <a:pt x="201" y="126"/>
                    <a:pt x="201" y="126"/>
                    <a:pt x="201" y="1"/>
                  </a:cubicBez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89" name="Google Shape;1389;p49"/>
          <p:cNvCxnSpPr/>
          <p:nvPr/>
        </p:nvCxnSpPr>
        <p:spPr>
          <a:xfrm rot="5400000">
            <a:off x="4298535" y="3434355"/>
            <a:ext cx="326754" cy="99857"/>
          </a:xfrm>
          <a:prstGeom prst="curvedConnector3">
            <a:avLst>
              <a:gd name="adj1" fmla="val 50000"/>
            </a:avLst>
          </a:prstGeom>
          <a:noFill/>
          <a:ln w="19050" cap="flat" cmpd="sng">
            <a:solidFill>
              <a:schemeClr val="accent5"/>
            </a:solidFill>
            <a:prstDash val="solid"/>
            <a:round/>
            <a:headEnd type="none" w="med" len="med"/>
            <a:tailEnd type="none" w="med" len="med"/>
          </a:ln>
        </p:spPr>
      </p:cxnSp>
      <p:cxnSp>
        <p:nvCxnSpPr>
          <p:cNvPr id="1390" name="Google Shape;1390;p49"/>
          <p:cNvCxnSpPr/>
          <p:nvPr/>
        </p:nvCxnSpPr>
        <p:spPr>
          <a:xfrm rot="5400000">
            <a:off x="4313206" y="3226673"/>
            <a:ext cx="326754" cy="99857"/>
          </a:xfrm>
          <a:prstGeom prst="curvedConnector3">
            <a:avLst>
              <a:gd name="adj1" fmla="val 50000"/>
            </a:avLst>
          </a:prstGeom>
          <a:noFill/>
          <a:ln w="19050" cap="flat" cmpd="sng">
            <a:solidFill>
              <a:schemeClr val="accent5"/>
            </a:solidFill>
            <a:prstDash val="solid"/>
            <a:round/>
            <a:headEnd type="none" w="med" len="med"/>
            <a:tailEnd type="none" w="med" len="med"/>
          </a:ln>
        </p:spPr>
      </p:cxnSp>
      <p:cxnSp>
        <p:nvCxnSpPr>
          <p:cNvPr id="1391" name="Google Shape;1391;p49"/>
          <p:cNvCxnSpPr/>
          <p:nvPr/>
        </p:nvCxnSpPr>
        <p:spPr>
          <a:xfrm rot="5400000">
            <a:off x="4298535" y="3088692"/>
            <a:ext cx="326754" cy="99857"/>
          </a:xfrm>
          <a:prstGeom prst="curvedConnector3">
            <a:avLst>
              <a:gd name="adj1" fmla="val 50000"/>
            </a:avLst>
          </a:prstGeom>
          <a:noFill/>
          <a:ln w="19050" cap="flat" cmpd="sng">
            <a:solidFill>
              <a:schemeClr val="accent5"/>
            </a:solidFill>
            <a:prstDash val="solid"/>
            <a:round/>
            <a:headEnd type="none" w="med" len="med"/>
            <a:tailEnd type="none" w="med" len="med"/>
          </a:ln>
        </p:spPr>
      </p:cxnSp>
    </p:spTree>
    <p:extLst>
      <p:ext uri="{BB962C8B-B14F-4D97-AF65-F5344CB8AC3E}">
        <p14:creationId xmlns:p14="http://schemas.microsoft.com/office/powerpoint/2010/main" val="21373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551" name="Google Shape;551;p29"/>
          <p:cNvSpPr txBox="1">
            <a:spLocks noGrp="1"/>
          </p:cNvSpPr>
          <p:nvPr>
            <p:ph type="subTitle" idx="1"/>
          </p:nvPr>
        </p:nvSpPr>
        <p:spPr>
          <a:xfrm>
            <a:off x="1454213" y="2117745"/>
            <a:ext cx="2367600" cy="572700"/>
          </a:xfrm>
          <a:prstGeom prst="rect">
            <a:avLst/>
          </a:prstGeom>
        </p:spPr>
        <p:txBody>
          <a:bodyPr spcFirstLastPara="1" wrap="square" lIns="91425" tIns="91425" rIns="91425" bIns="91425" anchor="ctr" anchorCtr="0">
            <a:noAutofit/>
          </a:bodyPr>
          <a:lstStyle/>
          <a:p>
            <a:pPr marL="0" lvl="0" indent="0"/>
            <a:r>
              <a:rPr lang="en-US" altLang="zh-CN" dirty="0"/>
              <a:t>overview</a:t>
            </a:r>
          </a:p>
        </p:txBody>
      </p:sp>
      <p:sp>
        <p:nvSpPr>
          <p:cNvPr id="552" name="Google Shape;552;p29"/>
          <p:cNvSpPr txBox="1">
            <a:spLocks noGrp="1"/>
          </p:cNvSpPr>
          <p:nvPr>
            <p:ph type="subTitle" idx="7"/>
          </p:nvPr>
        </p:nvSpPr>
        <p:spPr>
          <a:xfrm>
            <a:off x="1454213" y="3738095"/>
            <a:ext cx="2367600" cy="572700"/>
          </a:xfrm>
          <a:prstGeom prst="rect">
            <a:avLst/>
          </a:prstGeom>
        </p:spPr>
        <p:txBody>
          <a:bodyPr spcFirstLastPara="1" wrap="square" lIns="91425" tIns="91425" rIns="91425" bIns="91425" anchor="ctr" anchorCtr="0">
            <a:noAutofit/>
          </a:bodyPr>
          <a:lstStyle/>
          <a:p>
            <a:pPr marL="0" lvl="0" indent="0"/>
            <a:r>
              <a:rPr lang="en-US" altLang="zh-CN" dirty="0"/>
              <a:t>p</a:t>
            </a:r>
            <a:r>
              <a:rPr lang="en-US" dirty="0"/>
              <a:t>roject details</a:t>
            </a:r>
            <a:endParaRPr dirty="0"/>
          </a:p>
        </p:txBody>
      </p:sp>
      <p:sp>
        <p:nvSpPr>
          <p:cNvPr id="553" name="Google Shape;553;p29"/>
          <p:cNvSpPr txBox="1">
            <a:spLocks noGrp="1"/>
          </p:cNvSpPr>
          <p:nvPr>
            <p:ph type="subTitle" idx="2"/>
          </p:nvPr>
        </p:nvSpPr>
        <p:spPr>
          <a:xfrm>
            <a:off x="5322225" y="2127834"/>
            <a:ext cx="2367600" cy="572700"/>
          </a:xfrm>
          <a:prstGeom prst="rect">
            <a:avLst/>
          </a:prstGeom>
        </p:spPr>
        <p:txBody>
          <a:bodyPr spcFirstLastPara="1" wrap="square" lIns="91425" tIns="91425" rIns="91425" bIns="91425" anchor="ctr" anchorCtr="0">
            <a:noAutofit/>
          </a:bodyPr>
          <a:lstStyle/>
          <a:p>
            <a:pPr marL="0" lvl="0" indent="0"/>
            <a:r>
              <a:rPr lang="en-US" altLang="zh-CN" dirty="0"/>
              <a:t>project experiment</a:t>
            </a:r>
            <a:endParaRPr dirty="0"/>
          </a:p>
        </p:txBody>
      </p:sp>
      <p:sp>
        <p:nvSpPr>
          <p:cNvPr id="554" name="Google Shape;554;p29"/>
          <p:cNvSpPr txBox="1">
            <a:spLocks noGrp="1"/>
          </p:cNvSpPr>
          <p:nvPr>
            <p:ph type="title"/>
          </p:nvPr>
        </p:nvSpPr>
        <p:spPr>
          <a:xfrm>
            <a:off x="2270363" y="139250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55" name="Google Shape;555;p29"/>
          <p:cNvSpPr txBox="1">
            <a:spLocks noGrp="1"/>
          </p:cNvSpPr>
          <p:nvPr>
            <p:ph type="title" idx="9"/>
          </p:nvPr>
        </p:nvSpPr>
        <p:spPr>
          <a:xfrm>
            <a:off x="2270363" y="301285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56" name="Google Shape;556;p29"/>
          <p:cNvSpPr txBox="1">
            <a:spLocks noGrp="1"/>
          </p:cNvSpPr>
          <p:nvPr>
            <p:ph type="title" idx="3"/>
          </p:nvPr>
        </p:nvSpPr>
        <p:spPr>
          <a:xfrm>
            <a:off x="6130262" y="1393328"/>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57" name="Google Shape;557;p29"/>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latin typeface="方正黑变简体" panose="02010600010101010101" pitchFamily="2" charset="-122"/>
                <a:ea typeface="方正黑变简体" panose="02010600010101010101" pitchFamily="2" charset="-122"/>
              </a:rPr>
              <a:t>项目背景</a:t>
            </a:r>
            <a:endParaRPr dirty="0">
              <a:latin typeface="方正黑变简体" panose="02010600010101010101" pitchFamily="2" charset="-122"/>
              <a:ea typeface="方正黑变简体" panose="02010600010101010101" pitchFamily="2" charset="-122"/>
            </a:endParaRPr>
          </a:p>
        </p:txBody>
      </p:sp>
      <p:sp>
        <p:nvSpPr>
          <p:cNvPr id="558" name="Google Shape;558;p29"/>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latin typeface="方正黑变简体" panose="02010600010101010101" pitchFamily="2" charset="-122"/>
                <a:ea typeface="方正黑变简体" panose="02010600010101010101" pitchFamily="2" charset="-122"/>
              </a:rPr>
              <a:t>实验过程</a:t>
            </a:r>
            <a:endParaRPr dirty="0">
              <a:latin typeface="方正黑变简体" panose="02010600010101010101" pitchFamily="2" charset="-122"/>
              <a:ea typeface="方正黑变简体" panose="02010600010101010101" pitchFamily="2" charset="-122"/>
            </a:endParaRPr>
          </a:p>
        </p:txBody>
      </p:sp>
      <p:sp>
        <p:nvSpPr>
          <p:cNvPr id="559" name="Google Shape;559;p29"/>
          <p:cNvSpPr txBox="1">
            <a:spLocks noGrp="1"/>
          </p:cNvSpPr>
          <p:nvPr>
            <p:ph type="subTitle" idx="14"/>
          </p:nvPr>
        </p:nvSpPr>
        <p:spPr>
          <a:xfrm>
            <a:off x="1009425" y="343032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latin typeface="方正黑变简体" panose="02010600010101010101" pitchFamily="2" charset="-122"/>
                <a:ea typeface="方正黑变简体" panose="02010600010101010101" pitchFamily="2" charset="-122"/>
              </a:rPr>
              <a:t>项目细节</a:t>
            </a:r>
            <a:endParaRPr dirty="0">
              <a:latin typeface="方正黑变简体" panose="02010600010101010101" pitchFamily="2" charset="-122"/>
              <a:ea typeface="方正黑变简体" panose="02010600010101010101" pitchFamily="2" charset="-122"/>
            </a:endParaRPr>
          </a:p>
        </p:txBody>
      </p:sp>
      <p:sp>
        <p:nvSpPr>
          <p:cNvPr id="560" name="Google Shape;560;p29"/>
          <p:cNvSpPr txBox="1">
            <a:spLocks noGrp="1"/>
          </p:cNvSpPr>
          <p:nvPr>
            <p:ph type="subTitle" idx="8"/>
          </p:nvPr>
        </p:nvSpPr>
        <p:spPr>
          <a:xfrm>
            <a:off x="5322225" y="3748184"/>
            <a:ext cx="2367600" cy="572700"/>
          </a:xfrm>
          <a:prstGeom prst="rect">
            <a:avLst/>
          </a:prstGeom>
        </p:spPr>
        <p:txBody>
          <a:bodyPr spcFirstLastPara="1" wrap="square" lIns="91425" tIns="91425" rIns="91425" bIns="91425" anchor="ctr" anchorCtr="0">
            <a:noAutofit/>
          </a:bodyPr>
          <a:lstStyle/>
          <a:p>
            <a:pPr marL="0" lvl="0" indent="0"/>
            <a:r>
              <a:rPr lang="en-US" dirty="0"/>
              <a:t>project display</a:t>
            </a:r>
            <a:endParaRPr dirty="0"/>
          </a:p>
        </p:txBody>
      </p:sp>
      <p:sp>
        <p:nvSpPr>
          <p:cNvPr id="561" name="Google Shape;561;p29"/>
          <p:cNvSpPr txBox="1">
            <a:spLocks noGrp="1"/>
          </p:cNvSpPr>
          <p:nvPr>
            <p:ph type="title" idx="13"/>
          </p:nvPr>
        </p:nvSpPr>
        <p:spPr>
          <a:xfrm>
            <a:off x="6130262" y="3013678"/>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62" name="Google Shape;562;p29"/>
          <p:cNvSpPr txBox="1">
            <a:spLocks noGrp="1"/>
          </p:cNvSpPr>
          <p:nvPr>
            <p:ph type="subTitle" idx="15"/>
          </p:nvPr>
        </p:nvSpPr>
        <p:spPr>
          <a:xfrm>
            <a:off x="4877475" y="344042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latin typeface="方正黑变简体" panose="02010600010101010101" pitchFamily="2" charset="-122"/>
                <a:ea typeface="方正黑变简体" panose="02010600010101010101" pitchFamily="2" charset="-122"/>
              </a:rPr>
              <a:t>项目展示</a:t>
            </a:r>
            <a:endParaRPr dirty="0">
              <a:latin typeface="方正黑变简体" panose="02010600010101010101" pitchFamily="2" charset="-122"/>
              <a:ea typeface="方正黑变简体" panose="0201060001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zh-CN" altLang="en-US" dirty="0">
                <a:latin typeface="方正FW筑紫古典S黑 简" panose="02000500000000000000" pitchFamily="2" charset="-122"/>
                <a:ea typeface="方正FW筑紫古典S黑 简" panose="02000500000000000000" pitchFamily="2" charset="-122"/>
              </a:rPr>
              <a:t>项目背景</a:t>
            </a:r>
            <a:endParaRPr dirty="0">
              <a:latin typeface="方正FW筑紫古典S黑 简" panose="02000500000000000000" pitchFamily="2" charset="-122"/>
              <a:ea typeface="方正FW筑紫古典S黑 简" panose="02000500000000000000" pitchFamily="2" charset="-122"/>
            </a:endParaRPr>
          </a:p>
        </p:txBody>
      </p:sp>
      <p:sp>
        <p:nvSpPr>
          <p:cNvPr id="568" name="Google Shape;568;p30"/>
          <p:cNvSpPr txBox="1">
            <a:spLocks noGrp="1"/>
          </p:cNvSpPr>
          <p:nvPr>
            <p:ph type="subTitle" idx="1"/>
          </p:nvPr>
        </p:nvSpPr>
        <p:spPr>
          <a:xfrm>
            <a:off x="2492100" y="3323814"/>
            <a:ext cx="4159800" cy="33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O</a:t>
            </a:r>
            <a:r>
              <a:rPr lang="en-US" altLang="zh-CN" dirty="0"/>
              <a:t>verview of the project</a:t>
            </a: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84"/>
        <p:cNvGrpSpPr/>
        <p:nvPr/>
      </p:nvGrpSpPr>
      <p:grpSpPr>
        <a:xfrm>
          <a:off x="0" y="0"/>
          <a:ext cx="0" cy="0"/>
          <a:chOff x="0" y="0"/>
          <a:chExt cx="0" cy="0"/>
        </a:xfrm>
      </p:grpSpPr>
      <p:sp>
        <p:nvSpPr>
          <p:cNvPr id="585" name="Google Shape;585;p31"/>
          <p:cNvSpPr txBox="1">
            <a:spLocks noGrp="1"/>
          </p:cNvSpPr>
          <p:nvPr>
            <p:ph type="ctrTitle"/>
          </p:nvPr>
        </p:nvSpPr>
        <p:spPr>
          <a:xfrm>
            <a:off x="4876800" y="816321"/>
            <a:ext cx="3441000" cy="426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zh-CN" altLang="en-US" dirty="0">
                <a:latin typeface="方正FW筑紫古典S黑 简" panose="02000500000000000000" pitchFamily="2" charset="-122"/>
                <a:ea typeface="方正FW筑紫古典S黑 简" panose="02000500000000000000" pitchFamily="2" charset="-122"/>
              </a:rPr>
              <a:t>项目介绍</a:t>
            </a:r>
            <a:endParaRPr dirty="0">
              <a:latin typeface="方正FW筑紫古典S黑 简" panose="02000500000000000000" pitchFamily="2" charset="-122"/>
              <a:ea typeface="方正FW筑紫古典S黑 简" panose="02000500000000000000" pitchFamily="2" charset="-122"/>
            </a:endParaRPr>
          </a:p>
        </p:txBody>
      </p:sp>
      <p:grpSp>
        <p:nvGrpSpPr>
          <p:cNvPr id="586" name="Google Shape;586;p31"/>
          <p:cNvGrpSpPr/>
          <p:nvPr/>
        </p:nvGrpSpPr>
        <p:grpSpPr>
          <a:xfrm>
            <a:off x="826200" y="1178546"/>
            <a:ext cx="3487507" cy="2665645"/>
            <a:chOff x="871286" y="1178546"/>
            <a:chExt cx="3487507" cy="2665645"/>
          </a:xfrm>
        </p:grpSpPr>
        <p:sp>
          <p:nvSpPr>
            <p:cNvPr id="587" name="Google Shape;587;p31"/>
            <p:cNvSpPr/>
            <p:nvPr/>
          </p:nvSpPr>
          <p:spPr>
            <a:xfrm>
              <a:off x="3724729" y="1676469"/>
              <a:ext cx="250882" cy="217694"/>
            </a:xfrm>
            <a:custGeom>
              <a:avLst/>
              <a:gdLst/>
              <a:ahLst/>
              <a:cxnLst/>
              <a:rect l="l" t="t" r="r" b="b"/>
              <a:pathLst>
                <a:path w="13259" h="11505" extrusionOk="0">
                  <a:moveTo>
                    <a:pt x="6567" y="1"/>
                  </a:moveTo>
                  <a:lnTo>
                    <a:pt x="1" y="11505"/>
                  </a:lnTo>
                  <a:lnTo>
                    <a:pt x="13259" y="11505"/>
                  </a:lnTo>
                  <a:lnTo>
                    <a:pt x="6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1017834" y="2858259"/>
              <a:ext cx="100550" cy="102934"/>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871286" y="2075773"/>
              <a:ext cx="215328" cy="853632"/>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3817672" y="1437470"/>
              <a:ext cx="541122" cy="112820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3789706" y="1403789"/>
              <a:ext cx="81098" cy="79225"/>
            </a:xfrm>
            <a:custGeom>
              <a:avLst/>
              <a:gdLst/>
              <a:ahLst/>
              <a:cxnLst/>
              <a:rect l="l" t="t" r="r" b="b"/>
              <a:pathLst>
                <a:path w="4286" h="4187" extrusionOk="0">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1051023" y="2188640"/>
              <a:ext cx="67361" cy="51240"/>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1713054" y="3158451"/>
              <a:ext cx="65450" cy="51694"/>
            </a:xfrm>
            <a:custGeom>
              <a:avLst/>
              <a:gdLst/>
              <a:ahLst/>
              <a:cxnLst/>
              <a:rect l="l" t="t" r="r" b="b"/>
              <a:pathLst>
                <a:path w="3459" h="2732" extrusionOk="0">
                  <a:moveTo>
                    <a:pt x="1679" y="0"/>
                  </a:moveTo>
                  <a:cubicBezTo>
                    <a:pt x="0" y="0"/>
                    <a:pt x="0" y="2732"/>
                    <a:pt x="1679" y="2732"/>
                  </a:cubicBezTo>
                  <a:cubicBezTo>
                    <a:pt x="3459" y="2732"/>
                    <a:pt x="3459" y="0"/>
                    <a:pt x="1679" y="0"/>
                  </a:cubicBezTo>
                  <a:close/>
                </a:path>
              </a:pathLst>
            </a:custGeom>
            <a:solidFill>
              <a:srgbClr val="C4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3985564" y="1615295"/>
              <a:ext cx="39376" cy="29896"/>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3303608" y="2710292"/>
              <a:ext cx="67361" cy="51240"/>
            </a:xfrm>
            <a:custGeom>
              <a:avLst/>
              <a:gdLst/>
              <a:ahLst/>
              <a:cxnLst/>
              <a:rect l="l" t="t" r="r" b="b"/>
              <a:pathLst>
                <a:path w="3560" h="2708" extrusionOk="0">
                  <a:moveTo>
                    <a:pt x="1780" y="1"/>
                  </a:moveTo>
                  <a:cubicBezTo>
                    <a:pt x="1" y="1"/>
                    <a:pt x="1" y="2708"/>
                    <a:pt x="1780" y="2708"/>
                  </a:cubicBezTo>
                  <a:cubicBezTo>
                    <a:pt x="3560" y="2708"/>
                    <a:pt x="3560" y="1"/>
                    <a:pt x="1780" y="1"/>
                  </a:cubicBezTo>
                  <a:close/>
                </a:path>
              </a:pathLst>
            </a:custGeom>
            <a:solidFill>
              <a:srgbClr val="C4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2205301" y="3646895"/>
              <a:ext cx="750717" cy="156047"/>
            </a:xfrm>
            <a:custGeom>
              <a:avLst/>
              <a:gdLst/>
              <a:ahLst/>
              <a:cxnLst/>
              <a:rect l="l" t="t" r="r" b="b"/>
              <a:pathLst>
                <a:path w="39675" h="8247" extrusionOk="0">
                  <a:moveTo>
                    <a:pt x="3960" y="1"/>
                  </a:moveTo>
                  <a:cubicBezTo>
                    <a:pt x="4913" y="5515"/>
                    <a:pt x="0" y="8246"/>
                    <a:pt x="0" y="8246"/>
                  </a:cubicBezTo>
                  <a:lnTo>
                    <a:pt x="39675" y="8246"/>
                  </a:lnTo>
                  <a:cubicBezTo>
                    <a:pt x="35189" y="5114"/>
                    <a:pt x="36016" y="1"/>
                    <a:pt x="36016" y="1"/>
                  </a:cubicBezTo>
                  <a:close/>
                </a:path>
              </a:pathLst>
            </a:custGeom>
            <a:solidFill>
              <a:schemeClr val="accen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2189179" y="3642637"/>
              <a:ext cx="778702" cy="164089"/>
            </a:xfrm>
            <a:custGeom>
              <a:avLst/>
              <a:gdLst/>
              <a:ahLst/>
              <a:cxnLst/>
              <a:rect l="l" t="t" r="r" b="b"/>
              <a:pathLst>
                <a:path w="41154" h="8672" extrusionOk="0">
                  <a:moveTo>
                    <a:pt x="36667" y="426"/>
                  </a:moveTo>
                  <a:lnTo>
                    <a:pt x="36667" y="1354"/>
                  </a:lnTo>
                  <a:cubicBezTo>
                    <a:pt x="36667" y="2206"/>
                    <a:pt x="36767" y="3459"/>
                    <a:pt x="37294" y="4712"/>
                  </a:cubicBezTo>
                  <a:cubicBezTo>
                    <a:pt x="37757" y="5904"/>
                    <a:pt x="38531" y="7173"/>
                    <a:pt x="39856" y="8246"/>
                  </a:cubicBezTo>
                  <a:lnTo>
                    <a:pt x="1566" y="8246"/>
                  </a:lnTo>
                  <a:cubicBezTo>
                    <a:pt x="1962" y="7945"/>
                    <a:pt x="2501" y="7489"/>
                    <a:pt x="3033" y="6893"/>
                  </a:cubicBezTo>
                  <a:cubicBezTo>
                    <a:pt x="4086" y="5740"/>
                    <a:pt x="5138" y="3985"/>
                    <a:pt x="5138" y="1579"/>
                  </a:cubicBezTo>
                  <a:cubicBezTo>
                    <a:pt x="5138" y="1221"/>
                    <a:pt x="5138" y="792"/>
                    <a:pt x="5064" y="426"/>
                  </a:cubicBezTo>
                  <a:close/>
                  <a:moveTo>
                    <a:pt x="4612" y="0"/>
                  </a:moveTo>
                  <a:lnTo>
                    <a:pt x="4612" y="226"/>
                  </a:lnTo>
                  <a:cubicBezTo>
                    <a:pt x="4712" y="727"/>
                    <a:pt x="4712" y="1153"/>
                    <a:pt x="4712" y="1579"/>
                  </a:cubicBezTo>
                  <a:cubicBezTo>
                    <a:pt x="4712" y="3760"/>
                    <a:pt x="3760" y="5539"/>
                    <a:pt x="2732" y="6592"/>
                  </a:cubicBezTo>
                  <a:cubicBezTo>
                    <a:pt x="2206" y="7218"/>
                    <a:pt x="1679" y="7619"/>
                    <a:pt x="1379" y="7845"/>
                  </a:cubicBezTo>
                  <a:cubicBezTo>
                    <a:pt x="1153" y="8045"/>
                    <a:pt x="1053" y="8146"/>
                    <a:pt x="852" y="8146"/>
                  </a:cubicBezTo>
                  <a:cubicBezTo>
                    <a:pt x="852" y="8246"/>
                    <a:pt x="852" y="8246"/>
                    <a:pt x="752" y="8246"/>
                  </a:cubicBezTo>
                  <a:lnTo>
                    <a:pt x="0" y="8672"/>
                  </a:lnTo>
                  <a:lnTo>
                    <a:pt x="41153" y="8672"/>
                  </a:lnTo>
                  <a:lnTo>
                    <a:pt x="40627" y="8246"/>
                  </a:lnTo>
                  <a:cubicBezTo>
                    <a:pt x="39073" y="7218"/>
                    <a:pt x="38121" y="5865"/>
                    <a:pt x="37720" y="4612"/>
                  </a:cubicBezTo>
                  <a:cubicBezTo>
                    <a:pt x="37193" y="3359"/>
                    <a:pt x="37093" y="2106"/>
                    <a:pt x="37093" y="1354"/>
                  </a:cubicBezTo>
                  <a:lnTo>
                    <a:pt x="37093" y="527"/>
                  </a:lnTo>
                  <a:lnTo>
                    <a:pt x="37093" y="326"/>
                  </a:lnTo>
                  <a:lnTo>
                    <a:pt x="37093" y="226"/>
                  </a:lnTo>
                  <a:lnTo>
                    <a:pt x="37193" y="0"/>
                  </a:lnTo>
                  <a:close/>
                </a:path>
              </a:pathLst>
            </a:custGeom>
            <a:solidFill>
              <a:srgbClr val="2A49A8"/>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2147911" y="3798646"/>
              <a:ext cx="873556" cy="41760"/>
            </a:xfrm>
            <a:custGeom>
              <a:avLst/>
              <a:gdLst/>
              <a:ahLst/>
              <a:cxnLst/>
              <a:rect l="l" t="t" r="r" b="b"/>
              <a:pathLst>
                <a:path w="46167" h="2207" extrusionOk="0">
                  <a:moveTo>
                    <a:pt x="1154" y="1"/>
                  </a:moveTo>
                  <a:cubicBezTo>
                    <a:pt x="527" y="1"/>
                    <a:pt x="1" y="527"/>
                    <a:pt x="1" y="1054"/>
                  </a:cubicBezTo>
                  <a:cubicBezTo>
                    <a:pt x="1" y="1680"/>
                    <a:pt x="527" y="2206"/>
                    <a:pt x="1154" y="2206"/>
                  </a:cubicBezTo>
                  <a:lnTo>
                    <a:pt x="45014" y="2206"/>
                  </a:lnTo>
                  <a:cubicBezTo>
                    <a:pt x="45640" y="2206"/>
                    <a:pt x="46166" y="1680"/>
                    <a:pt x="46166" y="1054"/>
                  </a:cubicBezTo>
                  <a:cubicBezTo>
                    <a:pt x="46166" y="527"/>
                    <a:pt x="45640" y="1"/>
                    <a:pt x="4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2144127" y="3794862"/>
              <a:ext cx="881125" cy="49329"/>
            </a:xfrm>
            <a:custGeom>
              <a:avLst/>
              <a:gdLst/>
              <a:ahLst/>
              <a:cxnLst/>
              <a:rect l="l" t="t" r="r" b="b"/>
              <a:pathLst>
                <a:path w="46567" h="2607" extrusionOk="0">
                  <a:moveTo>
                    <a:pt x="45214" y="426"/>
                  </a:moveTo>
                  <a:cubicBezTo>
                    <a:pt x="45514" y="426"/>
                    <a:pt x="45740" y="527"/>
                    <a:pt x="45840" y="727"/>
                  </a:cubicBezTo>
                  <a:cubicBezTo>
                    <a:pt x="46041" y="828"/>
                    <a:pt x="46141" y="1053"/>
                    <a:pt x="46141" y="1254"/>
                  </a:cubicBezTo>
                  <a:cubicBezTo>
                    <a:pt x="46141" y="1579"/>
                    <a:pt x="46041" y="1780"/>
                    <a:pt x="45840" y="1880"/>
                  </a:cubicBezTo>
                  <a:cubicBezTo>
                    <a:pt x="45740" y="2081"/>
                    <a:pt x="45514" y="2206"/>
                    <a:pt x="45214" y="2206"/>
                  </a:cubicBezTo>
                  <a:lnTo>
                    <a:pt x="1354" y="2206"/>
                  </a:lnTo>
                  <a:cubicBezTo>
                    <a:pt x="1028" y="2206"/>
                    <a:pt x="827" y="2081"/>
                    <a:pt x="727" y="1880"/>
                  </a:cubicBezTo>
                  <a:cubicBezTo>
                    <a:pt x="502" y="1780"/>
                    <a:pt x="401" y="1579"/>
                    <a:pt x="401" y="1254"/>
                  </a:cubicBezTo>
                  <a:cubicBezTo>
                    <a:pt x="401" y="1053"/>
                    <a:pt x="502" y="828"/>
                    <a:pt x="727" y="727"/>
                  </a:cubicBezTo>
                  <a:cubicBezTo>
                    <a:pt x="827" y="527"/>
                    <a:pt x="1028" y="426"/>
                    <a:pt x="1354" y="426"/>
                  </a:cubicBezTo>
                  <a:close/>
                  <a:moveTo>
                    <a:pt x="1354" y="0"/>
                  </a:moveTo>
                  <a:cubicBezTo>
                    <a:pt x="627" y="0"/>
                    <a:pt x="0" y="627"/>
                    <a:pt x="0" y="1254"/>
                  </a:cubicBezTo>
                  <a:cubicBezTo>
                    <a:pt x="0" y="1980"/>
                    <a:pt x="627" y="2607"/>
                    <a:pt x="1354" y="2607"/>
                  </a:cubicBezTo>
                  <a:lnTo>
                    <a:pt x="45214" y="2607"/>
                  </a:lnTo>
                  <a:cubicBezTo>
                    <a:pt x="45940" y="2607"/>
                    <a:pt x="46567" y="1980"/>
                    <a:pt x="46567" y="1254"/>
                  </a:cubicBezTo>
                  <a:cubicBezTo>
                    <a:pt x="46567" y="627"/>
                    <a:pt x="45940" y="0"/>
                    <a:pt x="45214" y="0"/>
                  </a:cubicBezTo>
                  <a:close/>
                </a:path>
              </a:pathLst>
            </a:custGeom>
            <a:solidFill>
              <a:srgbClr val="2A49A8"/>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1302359" y="1826802"/>
              <a:ext cx="2564660" cy="1849516"/>
            </a:xfrm>
            <a:custGeom>
              <a:avLst/>
              <a:gdLst/>
              <a:ahLst/>
              <a:cxnLst/>
              <a:rect l="l" t="t" r="r" b="b"/>
              <a:pathLst>
                <a:path w="135541" h="97746" extrusionOk="0">
                  <a:moveTo>
                    <a:pt x="4587" y="1"/>
                  </a:moveTo>
                  <a:cubicBezTo>
                    <a:pt x="2081" y="1"/>
                    <a:pt x="1" y="1981"/>
                    <a:pt x="1" y="4487"/>
                  </a:cubicBezTo>
                  <a:lnTo>
                    <a:pt x="1" y="93159"/>
                  </a:lnTo>
                  <a:cubicBezTo>
                    <a:pt x="1" y="95666"/>
                    <a:pt x="2081" y="97746"/>
                    <a:pt x="4587" y="97746"/>
                  </a:cubicBezTo>
                  <a:lnTo>
                    <a:pt x="130954" y="97746"/>
                  </a:lnTo>
                  <a:cubicBezTo>
                    <a:pt x="133460" y="97746"/>
                    <a:pt x="135540" y="95666"/>
                    <a:pt x="135540" y="93159"/>
                  </a:cubicBezTo>
                  <a:lnTo>
                    <a:pt x="135540" y="4487"/>
                  </a:lnTo>
                  <a:cubicBezTo>
                    <a:pt x="135540" y="1981"/>
                    <a:pt x="133460" y="1"/>
                    <a:pt x="130954" y="1"/>
                  </a:cubicBez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1298102" y="1823017"/>
              <a:ext cx="2572702" cy="1857104"/>
            </a:xfrm>
            <a:custGeom>
              <a:avLst/>
              <a:gdLst/>
              <a:ahLst/>
              <a:cxnLst/>
              <a:rect l="l" t="t" r="r" b="b"/>
              <a:pathLst>
                <a:path w="135966" h="98147" extrusionOk="0">
                  <a:moveTo>
                    <a:pt x="131179" y="401"/>
                  </a:moveTo>
                  <a:cubicBezTo>
                    <a:pt x="132432" y="401"/>
                    <a:pt x="133460" y="827"/>
                    <a:pt x="134312" y="1654"/>
                  </a:cubicBezTo>
                  <a:cubicBezTo>
                    <a:pt x="135039" y="2406"/>
                    <a:pt x="135565" y="3534"/>
                    <a:pt x="135565" y="4687"/>
                  </a:cubicBezTo>
                  <a:lnTo>
                    <a:pt x="135565" y="93359"/>
                  </a:lnTo>
                  <a:cubicBezTo>
                    <a:pt x="135565" y="94612"/>
                    <a:pt x="135039" y="95640"/>
                    <a:pt x="134312" y="96492"/>
                  </a:cubicBezTo>
                  <a:cubicBezTo>
                    <a:pt x="133460" y="97219"/>
                    <a:pt x="132432" y="97745"/>
                    <a:pt x="131179" y="97745"/>
                  </a:cubicBezTo>
                  <a:lnTo>
                    <a:pt x="4812" y="97745"/>
                  </a:lnTo>
                  <a:cubicBezTo>
                    <a:pt x="3559" y="97745"/>
                    <a:pt x="2507" y="97219"/>
                    <a:pt x="1680" y="96492"/>
                  </a:cubicBezTo>
                  <a:cubicBezTo>
                    <a:pt x="953" y="95640"/>
                    <a:pt x="426" y="94612"/>
                    <a:pt x="426" y="93359"/>
                  </a:cubicBez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93359"/>
                  </a:lnTo>
                  <a:cubicBezTo>
                    <a:pt x="0" y="95966"/>
                    <a:pt x="2206" y="98146"/>
                    <a:pt x="4812" y="98146"/>
                  </a:cubicBezTo>
                  <a:lnTo>
                    <a:pt x="131179" y="98146"/>
                  </a:lnTo>
                  <a:cubicBezTo>
                    <a:pt x="133785" y="98146"/>
                    <a:pt x="135966" y="95966"/>
                    <a:pt x="135966" y="93359"/>
                  </a:cubicBezTo>
                  <a:lnTo>
                    <a:pt x="135966" y="4687"/>
                  </a:lnTo>
                  <a:cubicBezTo>
                    <a:pt x="135966" y="2081"/>
                    <a:pt x="133785" y="0"/>
                    <a:pt x="1311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1302359" y="1826802"/>
              <a:ext cx="2564660" cy="1574944"/>
            </a:xfrm>
            <a:custGeom>
              <a:avLst/>
              <a:gdLst/>
              <a:ahLst/>
              <a:cxnLst/>
              <a:rect l="l" t="t" r="r" b="b"/>
              <a:pathLst>
                <a:path w="135541" h="83235" extrusionOk="0">
                  <a:moveTo>
                    <a:pt x="4587" y="1"/>
                  </a:moveTo>
                  <a:cubicBezTo>
                    <a:pt x="2081" y="1"/>
                    <a:pt x="1" y="1981"/>
                    <a:pt x="1" y="4487"/>
                  </a:cubicBezTo>
                  <a:lnTo>
                    <a:pt x="1" y="83234"/>
                  </a:lnTo>
                  <a:lnTo>
                    <a:pt x="135540" y="83234"/>
                  </a:lnTo>
                  <a:lnTo>
                    <a:pt x="135540" y="4487"/>
                  </a:lnTo>
                  <a:cubicBezTo>
                    <a:pt x="135540" y="1981"/>
                    <a:pt x="133460" y="1"/>
                    <a:pt x="130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1298102" y="1823017"/>
              <a:ext cx="2572702" cy="1582513"/>
            </a:xfrm>
            <a:custGeom>
              <a:avLst/>
              <a:gdLst/>
              <a:ahLst/>
              <a:cxnLst/>
              <a:rect l="l" t="t" r="r" b="b"/>
              <a:pathLst>
                <a:path w="135966" h="83635" extrusionOk="0">
                  <a:moveTo>
                    <a:pt x="131179" y="401"/>
                  </a:moveTo>
                  <a:cubicBezTo>
                    <a:pt x="132432" y="401"/>
                    <a:pt x="133460" y="827"/>
                    <a:pt x="134312" y="1654"/>
                  </a:cubicBezTo>
                  <a:cubicBezTo>
                    <a:pt x="135039" y="2406"/>
                    <a:pt x="135565" y="3534"/>
                    <a:pt x="135565" y="4687"/>
                  </a:cubicBezTo>
                  <a:lnTo>
                    <a:pt x="135565" y="83234"/>
                  </a:lnTo>
                  <a:lnTo>
                    <a:pt x="426" y="83234"/>
                  </a:ln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83635"/>
                  </a:lnTo>
                  <a:lnTo>
                    <a:pt x="135966" y="83635"/>
                  </a:lnTo>
                  <a:lnTo>
                    <a:pt x="135966" y="4687"/>
                  </a:lnTo>
                  <a:cubicBezTo>
                    <a:pt x="135966" y="2081"/>
                    <a:pt x="133785" y="0"/>
                    <a:pt x="13117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1402909" y="1925440"/>
              <a:ext cx="2363107" cy="1365803"/>
            </a:xfrm>
            <a:custGeom>
              <a:avLst/>
              <a:gdLst/>
              <a:ahLst/>
              <a:cxnLst/>
              <a:rect l="l" t="t" r="r" b="b"/>
              <a:pathLst>
                <a:path w="124889" h="72182" extrusionOk="0">
                  <a:moveTo>
                    <a:pt x="0" y="1"/>
                  </a:moveTo>
                  <a:lnTo>
                    <a:pt x="0" y="72182"/>
                  </a:lnTo>
                  <a:lnTo>
                    <a:pt x="124888" y="72182"/>
                  </a:lnTo>
                  <a:lnTo>
                    <a:pt x="1248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1399106" y="1921656"/>
              <a:ext cx="2371167" cy="1373391"/>
            </a:xfrm>
            <a:custGeom>
              <a:avLst/>
              <a:gdLst/>
              <a:ahLst/>
              <a:cxnLst/>
              <a:rect l="l" t="t" r="r" b="b"/>
              <a:pathLst>
                <a:path w="125315" h="72583" extrusionOk="0">
                  <a:moveTo>
                    <a:pt x="124889" y="426"/>
                  </a:moveTo>
                  <a:lnTo>
                    <a:pt x="124889" y="72156"/>
                  </a:lnTo>
                  <a:lnTo>
                    <a:pt x="402" y="72156"/>
                  </a:lnTo>
                  <a:lnTo>
                    <a:pt x="402" y="426"/>
                  </a:lnTo>
                  <a:close/>
                  <a:moveTo>
                    <a:pt x="1" y="0"/>
                  </a:moveTo>
                  <a:lnTo>
                    <a:pt x="1" y="72582"/>
                  </a:lnTo>
                  <a:lnTo>
                    <a:pt x="125315" y="72582"/>
                  </a:lnTo>
                  <a:lnTo>
                    <a:pt x="12531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2529202" y="3482825"/>
              <a:ext cx="110502" cy="108610"/>
            </a:xfrm>
            <a:custGeom>
              <a:avLst/>
              <a:gdLst/>
              <a:ahLst/>
              <a:cxnLst/>
              <a:rect l="l" t="t" r="r" b="b"/>
              <a:pathLst>
                <a:path w="5840" h="5740" extrusionOk="0">
                  <a:moveTo>
                    <a:pt x="2933" y="0"/>
                  </a:moveTo>
                  <a:cubicBezTo>
                    <a:pt x="1354" y="0"/>
                    <a:pt x="0" y="1253"/>
                    <a:pt x="0" y="2907"/>
                  </a:cubicBezTo>
                  <a:cubicBezTo>
                    <a:pt x="0" y="4486"/>
                    <a:pt x="1354" y="5739"/>
                    <a:pt x="2933" y="5739"/>
                  </a:cubicBezTo>
                  <a:cubicBezTo>
                    <a:pt x="4487" y="5739"/>
                    <a:pt x="5840" y="4486"/>
                    <a:pt x="5840" y="2907"/>
                  </a:cubicBezTo>
                  <a:cubicBezTo>
                    <a:pt x="5840" y="1253"/>
                    <a:pt x="4487" y="0"/>
                    <a:pt x="2933" y="0"/>
                  </a:cubicBezTo>
                  <a:close/>
                </a:path>
              </a:pathLst>
            </a:custGeom>
            <a:solidFill>
              <a:schemeClr val="accent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3092575" y="2260259"/>
              <a:ext cx="1057077" cy="141212"/>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1472143" y="2129359"/>
              <a:ext cx="420666" cy="359493"/>
            </a:xfrm>
            <a:custGeom>
              <a:avLst/>
              <a:gdLst/>
              <a:ahLst/>
              <a:cxnLst/>
              <a:rect l="l" t="t" r="r" b="b"/>
              <a:pathLst>
                <a:path w="22232" h="18999" extrusionOk="0">
                  <a:moveTo>
                    <a:pt x="4913" y="1"/>
                  </a:moveTo>
                  <a:cubicBezTo>
                    <a:pt x="2181" y="1"/>
                    <a:pt x="0" y="2181"/>
                    <a:pt x="0" y="4888"/>
                  </a:cubicBezTo>
                  <a:lnTo>
                    <a:pt x="0" y="9901"/>
                  </a:lnTo>
                  <a:cubicBezTo>
                    <a:pt x="0" y="12633"/>
                    <a:pt x="2181" y="14813"/>
                    <a:pt x="4913" y="14813"/>
                  </a:cubicBezTo>
                  <a:lnTo>
                    <a:pt x="10552" y="14813"/>
                  </a:lnTo>
                  <a:cubicBezTo>
                    <a:pt x="11379" y="18272"/>
                    <a:pt x="13985" y="18898"/>
                    <a:pt x="15564" y="18999"/>
                  </a:cubicBezTo>
                  <a:cubicBezTo>
                    <a:pt x="15865" y="18999"/>
                    <a:pt x="16091" y="18572"/>
                    <a:pt x="15765" y="18372"/>
                  </a:cubicBezTo>
                  <a:cubicBezTo>
                    <a:pt x="14086" y="17019"/>
                    <a:pt x="14712" y="14813"/>
                    <a:pt x="14712" y="14813"/>
                  </a:cubicBezTo>
                  <a:lnTo>
                    <a:pt x="17344" y="14813"/>
                  </a:lnTo>
                  <a:cubicBezTo>
                    <a:pt x="20051" y="14813"/>
                    <a:pt x="22231" y="12633"/>
                    <a:pt x="22231" y="9901"/>
                  </a:cubicBezTo>
                  <a:lnTo>
                    <a:pt x="22231" y="4888"/>
                  </a:lnTo>
                  <a:cubicBezTo>
                    <a:pt x="22231" y="2181"/>
                    <a:pt x="20051" y="1"/>
                    <a:pt x="17344" y="1"/>
                  </a:cubicBez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1754776" y="2239861"/>
              <a:ext cx="53132" cy="53132"/>
            </a:xfrm>
            <a:custGeom>
              <a:avLst/>
              <a:gdLst/>
              <a:ahLst/>
              <a:cxnLst/>
              <a:rect l="l" t="t" r="r" b="b"/>
              <a:pathLst>
                <a:path w="2808" h="2808" extrusionOk="0">
                  <a:moveTo>
                    <a:pt x="1354" y="1"/>
                  </a:moveTo>
                  <a:cubicBezTo>
                    <a:pt x="627" y="1"/>
                    <a:pt x="1" y="627"/>
                    <a:pt x="1" y="1354"/>
                  </a:cubicBezTo>
                  <a:cubicBezTo>
                    <a:pt x="1" y="2181"/>
                    <a:pt x="627" y="2808"/>
                    <a:pt x="1354" y="2808"/>
                  </a:cubicBezTo>
                  <a:cubicBezTo>
                    <a:pt x="2181" y="2808"/>
                    <a:pt x="2808" y="2181"/>
                    <a:pt x="2808" y="1354"/>
                  </a:cubicBezTo>
                  <a:cubicBezTo>
                    <a:pt x="2808" y="627"/>
                    <a:pt x="2181" y="1"/>
                    <a:pt x="1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1655664" y="2239861"/>
              <a:ext cx="53605" cy="53132"/>
            </a:xfrm>
            <a:custGeom>
              <a:avLst/>
              <a:gdLst/>
              <a:ahLst/>
              <a:cxnLst/>
              <a:rect l="l" t="t" r="r" b="b"/>
              <a:pathLst>
                <a:path w="2833" h="2808" extrusionOk="0">
                  <a:moveTo>
                    <a:pt x="1479" y="1"/>
                  </a:moveTo>
                  <a:cubicBezTo>
                    <a:pt x="627" y="1"/>
                    <a:pt x="1" y="627"/>
                    <a:pt x="1" y="1354"/>
                  </a:cubicBezTo>
                  <a:cubicBezTo>
                    <a:pt x="1" y="2181"/>
                    <a:pt x="627" y="2808"/>
                    <a:pt x="1479" y="2808"/>
                  </a:cubicBezTo>
                  <a:cubicBezTo>
                    <a:pt x="2206" y="2808"/>
                    <a:pt x="2833" y="2181"/>
                    <a:pt x="2833" y="1354"/>
                  </a:cubicBezTo>
                  <a:cubicBezTo>
                    <a:pt x="2833" y="627"/>
                    <a:pt x="2206" y="1"/>
                    <a:pt x="14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1557026" y="2239861"/>
              <a:ext cx="53605" cy="53132"/>
            </a:xfrm>
            <a:custGeom>
              <a:avLst/>
              <a:gdLst/>
              <a:ahLst/>
              <a:cxnLst/>
              <a:rect l="l" t="t" r="r" b="b"/>
              <a:pathLst>
                <a:path w="2833" h="2808" extrusionOk="0">
                  <a:moveTo>
                    <a:pt x="1454" y="1"/>
                  </a:moveTo>
                  <a:cubicBezTo>
                    <a:pt x="627" y="1"/>
                    <a:pt x="1" y="627"/>
                    <a:pt x="1" y="1354"/>
                  </a:cubicBezTo>
                  <a:cubicBezTo>
                    <a:pt x="1" y="2181"/>
                    <a:pt x="627" y="2808"/>
                    <a:pt x="1454" y="2808"/>
                  </a:cubicBezTo>
                  <a:cubicBezTo>
                    <a:pt x="2206" y="2808"/>
                    <a:pt x="2833" y="2181"/>
                    <a:pt x="2833" y="1354"/>
                  </a:cubicBezTo>
                  <a:cubicBezTo>
                    <a:pt x="2833" y="627"/>
                    <a:pt x="2206" y="1"/>
                    <a:pt x="14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1995687" y="1569770"/>
              <a:ext cx="1177533" cy="1549324"/>
            </a:xfrm>
            <a:custGeom>
              <a:avLst/>
              <a:gdLst/>
              <a:ahLst/>
              <a:cxnLst/>
              <a:rect l="l" t="t" r="r" b="b"/>
              <a:pathLst>
                <a:path w="62232" h="81881" extrusionOk="0">
                  <a:moveTo>
                    <a:pt x="1" y="1"/>
                  </a:moveTo>
                  <a:lnTo>
                    <a:pt x="1" y="81881"/>
                  </a:lnTo>
                  <a:lnTo>
                    <a:pt x="53585" y="81881"/>
                  </a:lnTo>
                  <a:lnTo>
                    <a:pt x="62232" y="73209"/>
                  </a:lnTo>
                  <a:lnTo>
                    <a:pt x="622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1991902" y="1565986"/>
              <a:ext cx="1185593" cy="1556912"/>
            </a:xfrm>
            <a:custGeom>
              <a:avLst/>
              <a:gdLst/>
              <a:ahLst/>
              <a:cxnLst/>
              <a:rect l="l" t="t" r="r" b="b"/>
              <a:pathLst>
                <a:path w="62658" h="82282" extrusionOk="0">
                  <a:moveTo>
                    <a:pt x="62231" y="426"/>
                  </a:moveTo>
                  <a:lnTo>
                    <a:pt x="62231" y="73309"/>
                  </a:lnTo>
                  <a:lnTo>
                    <a:pt x="53660" y="81880"/>
                  </a:lnTo>
                  <a:lnTo>
                    <a:pt x="401" y="81880"/>
                  </a:lnTo>
                  <a:lnTo>
                    <a:pt x="401" y="426"/>
                  </a:lnTo>
                  <a:close/>
                  <a:moveTo>
                    <a:pt x="100" y="0"/>
                  </a:moveTo>
                  <a:cubicBezTo>
                    <a:pt x="0" y="101"/>
                    <a:pt x="0" y="101"/>
                    <a:pt x="0" y="201"/>
                  </a:cubicBezTo>
                  <a:lnTo>
                    <a:pt x="0" y="82081"/>
                  </a:lnTo>
                  <a:cubicBezTo>
                    <a:pt x="0" y="82081"/>
                    <a:pt x="0" y="82181"/>
                    <a:pt x="100" y="82181"/>
                  </a:cubicBezTo>
                  <a:lnTo>
                    <a:pt x="201" y="82281"/>
                  </a:lnTo>
                  <a:lnTo>
                    <a:pt x="53785" y="82281"/>
                  </a:lnTo>
                  <a:lnTo>
                    <a:pt x="53885" y="82181"/>
                  </a:lnTo>
                  <a:lnTo>
                    <a:pt x="62557" y="73509"/>
                  </a:lnTo>
                  <a:cubicBezTo>
                    <a:pt x="62657" y="73509"/>
                    <a:pt x="62657" y="73409"/>
                    <a:pt x="62657" y="73409"/>
                  </a:cubicBezTo>
                  <a:lnTo>
                    <a:pt x="62657" y="201"/>
                  </a:lnTo>
                  <a:cubicBezTo>
                    <a:pt x="62657" y="101"/>
                    <a:pt x="62657" y="101"/>
                    <a:pt x="62557"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2043104" y="1615295"/>
              <a:ext cx="1082697" cy="1456381"/>
            </a:xfrm>
            <a:custGeom>
              <a:avLst/>
              <a:gdLst/>
              <a:ahLst/>
              <a:cxnLst/>
              <a:rect l="l" t="t" r="r" b="b"/>
              <a:pathLst>
                <a:path w="57220" h="76969" extrusionOk="0">
                  <a:moveTo>
                    <a:pt x="201" y="1"/>
                  </a:moveTo>
                  <a:lnTo>
                    <a:pt x="101" y="101"/>
                  </a:lnTo>
                  <a:cubicBezTo>
                    <a:pt x="1" y="101"/>
                    <a:pt x="1" y="226"/>
                    <a:pt x="1" y="226"/>
                  </a:cubicBezTo>
                  <a:lnTo>
                    <a:pt x="1" y="76768"/>
                  </a:lnTo>
                  <a:cubicBezTo>
                    <a:pt x="1" y="76768"/>
                    <a:pt x="1" y="76868"/>
                    <a:pt x="101" y="76868"/>
                  </a:cubicBezTo>
                  <a:cubicBezTo>
                    <a:pt x="101" y="76969"/>
                    <a:pt x="201" y="76969"/>
                    <a:pt x="201" y="76969"/>
                  </a:cubicBezTo>
                  <a:lnTo>
                    <a:pt x="51480" y="76969"/>
                  </a:lnTo>
                  <a:cubicBezTo>
                    <a:pt x="51705" y="76969"/>
                    <a:pt x="51705" y="76868"/>
                    <a:pt x="51705" y="76768"/>
                  </a:cubicBezTo>
                  <a:cubicBezTo>
                    <a:pt x="51705" y="76668"/>
                    <a:pt x="51705" y="76543"/>
                    <a:pt x="51480" y="76543"/>
                  </a:cubicBezTo>
                  <a:lnTo>
                    <a:pt x="427" y="76543"/>
                  </a:lnTo>
                  <a:lnTo>
                    <a:pt x="427" y="427"/>
                  </a:lnTo>
                  <a:lnTo>
                    <a:pt x="56818" y="427"/>
                  </a:lnTo>
                  <a:lnTo>
                    <a:pt x="56818" y="71029"/>
                  </a:lnTo>
                  <a:cubicBezTo>
                    <a:pt x="56818" y="71129"/>
                    <a:pt x="56919" y="71229"/>
                    <a:pt x="57019" y="71229"/>
                  </a:cubicBezTo>
                  <a:cubicBezTo>
                    <a:pt x="57119" y="71229"/>
                    <a:pt x="57219" y="71129"/>
                    <a:pt x="57219" y="71029"/>
                  </a:cubicBezTo>
                  <a:lnTo>
                    <a:pt x="57219" y="226"/>
                  </a:lnTo>
                  <a:cubicBezTo>
                    <a:pt x="57219" y="226"/>
                    <a:pt x="57219" y="101"/>
                    <a:pt x="57119" y="101"/>
                  </a:cubicBezTo>
                  <a:lnTo>
                    <a:pt x="57019"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3009585" y="2955005"/>
              <a:ext cx="163634" cy="164089"/>
            </a:xfrm>
            <a:custGeom>
              <a:avLst/>
              <a:gdLst/>
              <a:ahLst/>
              <a:cxnLst/>
              <a:rect l="l" t="t" r="r" b="b"/>
              <a:pathLst>
                <a:path w="8648" h="8672" extrusionOk="0">
                  <a:moveTo>
                    <a:pt x="1" y="0"/>
                  </a:moveTo>
                  <a:lnTo>
                    <a:pt x="1" y="8672"/>
                  </a:lnTo>
                  <a:lnTo>
                    <a:pt x="8648" y="0"/>
                  </a:lnTo>
                  <a:close/>
                </a:path>
              </a:pathLst>
            </a:custGeom>
            <a:solidFill>
              <a:srgbClr val="2A4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3005327" y="2951202"/>
              <a:ext cx="172168" cy="171222"/>
            </a:xfrm>
            <a:custGeom>
              <a:avLst/>
              <a:gdLst/>
              <a:ahLst/>
              <a:cxnLst/>
              <a:rect l="l" t="t" r="r" b="b"/>
              <a:pathLst>
                <a:path w="9099" h="9049" extrusionOk="0">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rgbClr val="2A4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3009585" y="2955005"/>
              <a:ext cx="163634" cy="164089"/>
            </a:xfrm>
            <a:custGeom>
              <a:avLst/>
              <a:gdLst/>
              <a:ahLst/>
              <a:cxnLst/>
              <a:rect l="l" t="t" r="r" b="b"/>
              <a:pathLst>
                <a:path w="8648" h="8672" extrusionOk="0">
                  <a:moveTo>
                    <a:pt x="1" y="0"/>
                  </a:moveTo>
                  <a:lnTo>
                    <a:pt x="1" y="8672"/>
                  </a:lnTo>
                  <a:lnTo>
                    <a:pt x="86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3005327" y="2951202"/>
              <a:ext cx="172168" cy="171222"/>
            </a:xfrm>
            <a:custGeom>
              <a:avLst/>
              <a:gdLst/>
              <a:ahLst/>
              <a:cxnLst/>
              <a:rect l="l" t="t" r="r" b="b"/>
              <a:pathLst>
                <a:path w="9099" h="9049" extrusionOk="0">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2163560" y="2208092"/>
              <a:ext cx="841787" cy="8080"/>
            </a:xfrm>
            <a:custGeom>
              <a:avLst/>
              <a:gdLst/>
              <a:ahLst/>
              <a:cxnLst/>
              <a:rect l="l" t="t" r="r" b="b"/>
              <a:pathLst>
                <a:path w="44488" h="427" extrusionOk="0">
                  <a:moveTo>
                    <a:pt x="1" y="0"/>
                  </a:moveTo>
                  <a:lnTo>
                    <a:pt x="1" y="426"/>
                  </a:lnTo>
                  <a:lnTo>
                    <a:pt x="44487" y="426"/>
                  </a:lnTo>
                  <a:lnTo>
                    <a:pt x="444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2163560" y="2281111"/>
              <a:ext cx="841787" cy="8098"/>
            </a:xfrm>
            <a:custGeom>
              <a:avLst/>
              <a:gdLst/>
              <a:ahLst/>
              <a:cxnLst/>
              <a:rect l="l" t="t" r="r" b="b"/>
              <a:pathLst>
                <a:path w="44488" h="428" extrusionOk="0">
                  <a:moveTo>
                    <a:pt x="1" y="1"/>
                  </a:moveTo>
                  <a:lnTo>
                    <a:pt x="1" y="427"/>
                  </a:lnTo>
                  <a:lnTo>
                    <a:pt x="44487" y="427"/>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2163560" y="2133162"/>
              <a:ext cx="841787" cy="8080"/>
            </a:xfrm>
            <a:custGeom>
              <a:avLst/>
              <a:gdLst/>
              <a:ahLst/>
              <a:cxnLst/>
              <a:rect l="l" t="t" r="r" b="b"/>
              <a:pathLst>
                <a:path w="44488" h="427" extrusionOk="0">
                  <a:moveTo>
                    <a:pt x="1" y="0"/>
                  </a:moveTo>
                  <a:lnTo>
                    <a:pt x="1" y="426"/>
                  </a:lnTo>
                  <a:lnTo>
                    <a:pt x="44487" y="426"/>
                  </a:lnTo>
                  <a:lnTo>
                    <a:pt x="444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2163560" y="2354621"/>
              <a:ext cx="841787" cy="7607"/>
            </a:xfrm>
            <a:custGeom>
              <a:avLst/>
              <a:gdLst/>
              <a:ahLst/>
              <a:cxnLst/>
              <a:rect l="l" t="t" r="r" b="b"/>
              <a:pathLst>
                <a:path w="44488" h="402" extrusionOk="0">
                  <a:moveTo>
                    <a:pt x="1" y="1"/>
                  </a:moveTo>
                  <a:lnTo>
                    <a:pt x="1" y="402"/>
                  </a:lnTo>
                  <a:lnTo>
                    <a:pt x="44487" y="402"/>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2163560" y="2429551"/>
              <a:ext cx="841787" cy="8080"/>
            </a:xfrm>
            <a:custGeom>
              <a:avLst/>
              <a:gdLst/>
              <a:ahLst/>
              <a:cxnLst/>
              <a:rect l="l" t="t" r="r" b="b"/>
              <a:pathLst>
                <a:path w="44488" h="427" extrusionOk="0">
                  <a:moveTo>
                    <a:pt x="1" y="1"/>
                  </a:moveTo>
                  <a:lnTo>
                    <a:pt x="1" y="427"/>
                  </a:lnTo>
                  <a:lnTo>
                    <a:pt x="44487" y="427"/>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2288291" y="2502589"/>
              <a:ext cx="592797" cy="8080"/>
            </a:xfrm>
            <a:custGeom>
              <a:avLst/>
              <a:gdLst/>
              <a:ahLst/>
              <a:cxnLst/>
              <a:rect l="l" t="t" r="r" b="b"/>
              <a:pathLst>
                <a:path w="31329" h="427" extrusionOk="0">
                  <a:moveTo>
                    <a:pt x="0" y="0"/>
                  </a:moveTo>
                  <a:lnTo>
                    <a:pt x="0" y="426"/>
                  </a:lnTo>
                  <a:lnTo>
                    <a:pt x="31329" y="426"/>
                  </a:lnTo>
                  <a:lnTo>
                    <a:pt x="313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2163560" y="1735751"/>
              <a:ext cx="399323" cy="8080"/>
            </a:xfrm>
            <a:custGeom>
              <a:avLst/>
              <a:gdLst/>
              <a:ahLst/>
              <a:cxnLst/>
              <a:rect l="l" t="t" r="r" b="b"/>
              <a:pathLst>
                <a:path w="21104" h="427" extrusionOk="0">
                  <a:moveTo>
                    <a:pt x="1" y="1"/>
                  </a:moveTo>
                  <a:lnTo>
                    <a:pt x="1" y="427"/>
                  </a:lnTo>
                  <a:lnTo>
                    <a:pt x="21104" y="427"/>
                  </a:lnTo>
                  <a:lnTo>
                    <a:pt x="21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2163560" y="1787445"/>
              <a:ext cx="316332" cy="7607"/>
            </a:xfrm>
            <a:custGeom>
              <a:avLst/>
              <a:gdLst/>
              <a:ahLst/>
              <a:cxnLst/>
              <a:rect l="l" t="t" r="r" b="b"/>
              <a:pathLst>
                <a:path w="16718" h="402" extrusionOk="0">
                  <a:moveTo>
                    <a:pt x="1" y="1"/>
                  </a:moveTo>
                  <a:lnTo>
                    <a:pt x="1" y="402"/>
                  </a:lnTo>
                  <a:lnTo>
                    <a:pt x="16718" y="402"/>
                  </a:lnTo>
                  <a:lnTo>
                    <a:pt x="16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2456164" y="2808930"/>
              <a:ext cx="147986" cy="179756"/>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2449996" y="2802781"/>
              <a:ext cx="160323" cy="193966"/>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2564774" y="2808930"/>
              <a:ext cx="148440" cy="179756"/>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2559079" y="2802781"/>
              <a:ext cx="159831" cy="193966"/>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2436258" y="2595532"/>
              <a:ext cx="296408" cy="300211"/>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2432455" y="2591747"/>
              <a:ext cx="304468" cy="310164"/>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2479873" y="2642949"/>
              <a:ext cx="209633" cy="207268"/>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2163560" y="2870104"/>
              <a:ext cx="182121" cy="8098"/>
            </a:xfrm>
            <a:custGeom>
              <a:avLst/>
              <a:gdLst/>
              <a:ahLst/>
              <a:cxnLst/>
              <a:rect l="l" t="t" r="r" b="b"/>
              <a:pathLst>
                <a:path w="9625" h="428" extrusionOk="0">
                  <a:moveTo>
                    <a:pt x="1" y="1"/>
                  </a:moveTo>
                  <a:lnTo>
                    <a:pt x="1" y="427"/>
                  </a:lnTo>
                  <a:lnTo>
                    <a:pt x="9625" y="427"/>
                  </a:lnTo>
                  <a:lnTo>
                    <a:pt x="9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2827483" y="2870104"/>
              <a:ext cx="182121" cy="8098"/>
            </a:xfrm>
            <a:custGeom>
              <a:avLst/>
              <a:gdLst/>
              <a:ahLst/>
              <a:cxnLst/>
              <a:rect l="l" t="t" r="r" b="b"/>
              <a:pathLst>
                <a:path w="9625" h="428" extrusionOk="0">
                  <a:moveTo>
                    <a:pt x="1" y="1"/>
                  </a:moveTo>
                  <a:lnTo>
                    <a:pt x="1" y="427"/>
                  </a:lnTo>
                  <a:lnTo>
                    <a:pt x="9625" y="427"/>
                  </a:lnTo>
                  <a:lnTo>
                    <a:pt x="9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3250495" y="1182803"/>
              <a:ext cx="454328" cy="454328"/>
            </a:xfrm>
            <a:custGeom>
              <a:avLst/>
              <a:gdLst/>
              <a:ahLst/>
              <a:cxnLst/>
              <a:rect l="l" t="t" r="r" b="b"/>
              <a:pathLst>
                <a:path w="24011" h="24011" extrusionOk="0">
                  <a:moveTo>
                    <a:pt x="12006" y="1"/>
                  </a:moveTo>
                  <a:cubicBezTo>
                    <a:pt x="5314" y="1"/>
                    <a:pt x="1" y="5414"/>
                    <a:pt x="1" y="12006"/>
                  </a:cubicBezTo>
                  <a:cubicBezTo>
                    <a:pt x="1" y="18697"/>
                    <a:pt x="5314" y="24011"/>
                    <a:pt x="12006" y="24011"/>
                  </a:cubicBezTo>
                  <a:cubicBezTo>
                    <a:pt x="18597" y="24011"/>
                    <a:pt x="24011" y="18697"/>
                    <a:pt x="24011" y="12006"/>
                  </a:cubicBezTo>
                  <a:cubicBezTo>
                    <a:pt x="24011" y="5414"/>
                    <a:pt x="18597" y="1"/>
                    <a:pt x="12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3246711" y="1178546"/>
              <a:ext cx="462389" cy="462389"/>
            </a:xfrm>
            <a:custGeom>
              <a:avLst/>
              <a:gdLst/>
              <a:ahLst/>
              <a:cxnLst/>
              <a:rect l="l" t="t" r="r" b="b"/>
              <a:pathLst>
                <a:path w="24437" h="24437" extrusionOk="0">
                  <a:moveTo>
                    <a:pt x="12206" y="426"/>
                  </a:moveTo>
                  <a:cubicBezTo>
                    <a:pt x="15439" y="426"/>
                    <a:pt x="18371" y="1779"/>
                    <a:pt x="20552" y="3885"/>
                  </a:cubicBezTo>
                  <a:cubicBezTo>
                    <a:pt x="22657" y="6065"/>
                    <a:pt x="24010" y="8998"/>
                    <a:pt x="24010" y="12231"/>
                  </a:cubicBezTo>
                  <a:cubicBezTo>
                    <a:pt x="24010" y="15464"/>
                    <a:pt x="22657" y="18496"/>
                    <a:pt x="20552" y="20577"/>
                  </a:cubicBezTo>
                  <a:cubicBezTo>
                    <a:pt x="18371" y="22782"/>
                    <a:pt x="15439" y="24035"/>
                    <a:pt x="12206" y="24035"/>
                  </a:cubicBezTo>
                  <a:cubicBezTo>
                    <a:pt x="8973" y="24035"/>
                    <a:pt x="5940" y="22782"/>
                    <a:pt x="3860" y="20577"/>
                  </a:cubicBezTo>
                  <a:cubicBezTo>
                    <a:pt x="1654" y="18496"/>
                    <a:pt x="401" y="15464"/>
                    <a:pt x="401" y="12231"/>
                  </a:cubicBezTo>
                  <a:cubicBezTo>
                    <a:pt x="401" y="8998"/>
                    <a:pt x="1654" y="6065"/>
                    <a:pt x="3860" y="3885"/>
                  </a:cubicBezTo>
                  <a:cubicBezTo>
                    <a:pt x="5940" y="1779"/>
                    <a:pt x="8973" y="426"/>
                    <a:pt x="12206" y="426"/>
                  </a:cubicBezTo>
                  <a:close/>
                  <a:moveTo>
                    <a:pt x="12206" y="0"/>
                  </a:moveTo>
                  <a:cubicBezTo>
                    <a:pt x="5414" y="0"/>
                    <a:pt x="0" y="5539"/>
                    <a:pt x="0" y="12231"/>
                  </a:cubicBezTo>
                  <a:cubicBezTo>
                    <a:pt x="0" y="19023"/>
                    <a:pt x="5414" y="24436"/>
                    <a:pt x="12206" y="24436"/>
                  </a:cubicBezTo>
                  <a:cubicBezTo>
                    <a:pt x="18898" y="24436"/>
                    <a:pt x="24437" y="19023"/>
                    <a:pt x="24437" y="12231"/>
                  </a:cubicBezTo>
                  <a:cubicBezTo>
                    <a:pt x="24437" y="5539"/>
                    <a:pt x="18898" y="0"/>
                    <a:pt x="12206"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3379011" y="1240192"/>
              <a:ext cx="106718" cy="242159"/>
            </a:xfrm>
            <a:custGeom>
              <a:avLst/>
              <a:gdLst/>
              <a:ahLst/>
              <a:cxnLst/>
              <a:rect l="l" t="t" r="r" b="b"/>
              <a:pathLst>
                <a:path w="5640" h="12798" extrusionOk="0">
                  <a:moveTo>
                    <a:pt x="5214" y="0"/>
                  </a:moveTo>
                  <a:cubicBezTo>
                    <a:pt x="5013" y="0"/>
                    <a:pt x="4788" y="201"/>
                    <a:pt x="4788" y="401"/>
                  </a:cubicBezTo>
                  <a:lnTo>
                    <a:pt x="4788" y="8772"/>
                  </a:lnTo>
                  <a:lnTo>
                    <a:pt x="201" y="12005"/>
                  </a:lnTo>
                  <a:cubicBezTo>
                    <a:pt x="1" y="12206"/>
                    <a:pt x="1" y="12406"/>
                    <a:pt x="101" y="12632"/>
                  </a:cubicBezTo>
                  <a:cubicBezTo>
                    <a:pt x="160" y="12749"/>
                    <a:pt x="296" y="12798"/>
                    <a:pt x="439" y="12798"/>
                  </a:cubicBezTo>
                  <a:cubicBezTo>
                    <a:pt x="540" y="12798"/>
                    <a:pt x="645" y="12774"/>
                    <a:pt x="728" y="12732"/>
                  </a:cubicBezTo>
                  <a:lnTo>
                    <a:pt x="5414" y="9273"/>
                  </a:lnTo>
                  <a:cubicBezTo>
                    <a:pt x="5540" y="9273"/>
                    <a:pt x="5640" y="9073"/>
                    <a:pt x="5640" y="8973"/>
                  </a:cubicBezTo>
                  <a:lnTo>
                    <a:pt x="5640" y="401"/>
                  </a:lnTo>
                  <a:cubicBezTo>
                    <a:pt x="5640" y="201"/>
                    <a:pt x="5414" y="0"/>
                    <a:pt x="5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2432455" y="1340723"/>
              <a:ext cx="53132" cy="138488"/>
            </a:xfrm>
            <a:custGeom>
              <a:avLst/>
              <a:gdLst/>
              <a:ahLst/>
              <a:cxnLst/>
              <a:rect l="l" t="t" r="r" b="b"/>
              <a:pathLst>
                <a:path w="2808" h="7319" extrusionOk="0">
                  <a:moveTo>
                    <a:pt x="301" y="0"/>
                  </a:moveTo>
                  <a:lnTo>
                    <a:pt x="1" y="101"/>
                  </a:lnTo>
                  <a:cubicBezTo>
                    <a:pt x="727" y="2507"/>
                    <a:pt x="1554" y="4913"/>
                    <a:pt x="2407" y="7319"/>
                  </a:cubicBezTo>
                  <a:lnTo>
                    <a:pt x="2808" y="7219"/>
                  </a:lnTo>
                  <a:cubicBezTo>
                    <a:pt x="1980" y="4813"/>
                    <a:pt x="1153" y="2407"/>
                    <a:pt x="3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2683319" y="1340723"/>
              <a:ext cx="53605" cy="138488"/>
            </a:xfrm>
            <a:custGeom>
              <a:avLst/>
              <a:gdLst/>
              <a:ahLst/>
              <a:cxnLst/>
              <a:rect l="l" t="t" r="r" b="b"/>
              <a:pathLst>
                <a:path w="2833" h="7319" extrusionOk="0">
                  <a:moveTo>
                    <a:pt x="2507" y="0"/>
                  </a:moveTo>
                  <a:cubicBezTo>
                    <a:pt x="1680" y="2407"/>
                    <a:pt x="828" y="4813"/>
                    <a:pt x="1" y="7219"/>
                  </a:cubicBezTo>
                  <a:lnTo>
                    <a:pt x="427" y="7319"/>
                  </a:lnTo>
                  <a:cubicBezTo>
                    <a:pt x="1254" y="4913"/>
                    <a:pt x="2081" y="2507"/>
                    <a:pt x="2833" y="101"/>
                  </a:cubicBezTo>
                  <a:lnTo>
                    <a:pt x="250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2580423" y="1350676"/>
              <a:ext cx="8080" cy="118582"/>
            </a:xfrm>
            <a:custGeom>
              <a:avLst/>
              <a:gdLst/>
              <a:ahLst/>
              <a:cxnLst/>
              <a:rect l="l" t="t" r="r" b="b"/>
              <a:pathLst>
                <a:path w="427" h="6267" extrusionOk="0">
                  <a:moveTo>
                    <a:pt x="0" y="1"/>
                  </a:moveTo>
                  <a:lnTo>
                    <a:pt x="0" y="6266"/>
                  </a:lnTo>
                  <a:lnTo>
                    <a:pt x="426" y="6266"/>
                  </a:lnTo>
                  <a:lnTo>
                    <a:pt x="42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1193295" y="2773376"/>
              <a:ext cx="551547" cy="8080"/>
            </a:xfrm>
            <a:custGeom>
              <a:avLst/>
              <a:gdLst/>
              <a:ahLst/>
              <a:cxnLst/>
              <a:rect l="l" t="t" r="r" b="b"/>
              <a:pathLst>
                <a:path w="29149" h="427" extrusionOk="0">
                  <a:moveTo>
                    <a:pt x="0" y="0"/>
                  </a:moveTo>
                  <a:lnTo>
                    <a:pt x="0" y="426"/>
                  </a:lnTo>
                  <a:lnTo>
                    <a:pt x="29148" y="426"/>
                  </a:lnTo>
                  <a:lnTo>
                    <a:pt x="29148" y="0"/>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1612504" y="2717879"/>
              <a:ext cx="270807" cy="8080"/>
            </a:xfrm>
            <a:custGeom>
              <a:avLst/>
              <a:gdLst/>
              <a:ahLst/>
              <a:cxnLst/>
              <a:rect l="l" t="t" r="r" b="b"/>
              <a:pathLst>
                <a:path w="14312" h="427" extrusionOk="0">
                  <a:moveTo>
                    <a:pt x="1" y="1"/>
                  </a:moveTo>
                  <a:lnTo>
                    <a:pt x="1" y="427"/>
                  </a:lnTo>
                  <a:lnTo>
                    <a:pt x="14312" y="427"/>
                  </a:lnTo>
                  <a:lnTo>
                    <a:pt x="14312" y="1"/>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3462001" y="2101393"/>
              <a:ext cx="618416" cy="8080"/>
            </a:xfrm>
            <a:custGeom>
              <a:avLst/>
              <a:gdLst/>
              <a:ahLst/>
              <a:cxnLst/>
              <a:rect l="l" t="t" r="r" b="b"/>
              <a:pathLst>
                <a:path w="32683" h="427" extrusionOk="0">
                  <a:moveTo>
                    <a:pt x="1" y="0"/>
                  </a:moveTo>
                  <a:lnTo>
                    <a:pt x="1" y="426"/>
                  </a:lnTo>
                  <a:lnTo>
                    <a:pt x="32683" y="426"/>
                  </a:lnTo>
                  <a:lnTo>
                    <a:pt x="32683" y="0"/>
                  </a:lnTo>
                  <a:close/>
                </a:path>
              </a:pathLst>
            </a:custGeom>
            <a:solidFill>
              <a:srgbClr val="BEBAC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3333486" y="2046369"/>
              <a:ext cx="357600" cy="7607"/>
            </a:xfrm>
            <a:custGeom>
              <a:avLst/>
              <a:gdLst/>
              <a:ahLst/>
              <a:cxnLst/>
              <a:rect l="l" t="t" r="r" b="b"/>
              <a:pathLst>
                <a:path w="18899" h="402" extrusionOk="0">
                  <a:moveTo>
                    <a:pt x="1" y="1"/>
                  </a:moveTo>
                  <a:lnTo>
                    <a:pt x="1" y="402"/>
                  </a:lnTo>
                  <a:lnTo>
                    <a:pt x="18898" y="402"/>
                  </a:lnTo>
                  <a:lnTo>
                    <a:pt x="18898" y="1"/>
                  </a:lnTo>
                  <a:close/>
                </a:path>
              </a:pathLst>
            </a:custGeom>
            <a:solidFill>
              <a:srgbClr val="BEBAC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 name="Google Shape;646;p31"/>
            <p:cNvGrpSpPr/>
            <p:nvPr/>
          </p:nvGrpSpPr>
          <p:grpSpPr>
            <a:xfrm flipH="1">
              <a:off x="936623" y="1445473"/>
              <a:ext cx="734772" cy="588731"/>
              <a:chOff x="10049025" y="922900"/>
              <a:chExt cx="537625" cy="430800"/>
            </a:xfrm>
          </p:grpSpPr>
          <p:sp>
            <p:nvSpPr>
              <p:cNvPr id="647" name="Google Shape;647;p31"/>
              <p:cNvSpPr/>
              <p:nvPr/>
            </p:nvSpPr>
            <p:spPr>
              <a:xfrm>
                <a:off x="10056525" y="930425"/>
                <a:ext cx="521975" cy="331475"/>
              </a:xfrm>
              <a:custGeom>
                <a:avLst/>
                <a:gdLst/>
                <a:ahLst/>
                <a:cxnLst/>
                <a:rect l="l" t="t" r="r" b="b"/>
                <a:pathLst>
                  <a:path w="20879" h="13259" extrusionOk="0">
                    <a:moveTo>
                      <a:pt x="14412" y="0"/>
                    </a:moveTo>
                    <a:lnTo>
                      <a:pt x="1" y="226"/>
                    </a:lnTo>
                    <a:cubicBezTo>
                      <a:pt x="1254" y="2506"/>
                      <a:pt x="2407" y="4812"/>
                      <a:pt x="3334" y="7218"/>
                    </a:cubicBezTo>
                    <a:lnTo>
                      <a:pt x="12532" y="13258"/>
                    </a:lnTo>
                    <a:lnTo>
                      <a:pt x="20878" y="12757"/>
                    </a:lnTo>
                    <a:lnTo>
                      <a:pt x="14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10049025" y="922900"/>
                <a:ext cx="537625" cy="347150"/>
              </a:xfrm>
              <a:custGeom>
                <a:avLst/>
                <a:gdLst/>
                <a:ahLst/>
                <a:cxnLst/>
                <a:rect l="l" t="t" r="r" b="b"/>
                <a:pathLst>
                  <a:path w="21505" h="13886" extrusionOk="0">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10351650" y="961750"/>
                <a:ext cx="44500" cy="75825"/>
              </a:xfrm>
              <a:custGeom>
                <a:avLst/>
                <a:gdLst/>
                <a:ahLst/>
                <a:cxnLst/>
                <a:rect l="l" t="t" r="r" b="b"/>
                <a:pathLst>
                  <a:path w="1780" h="3033" extrusionOk="0">
                    <a:moveTo>
                      <a:pt x="1780" y="0"/>
                    </a:moveTo>
                    <a:lnTo>
                      <a:pt x="1780" y="0"/>
                    </a:lnTo>
                    <a:cubicBezTo>
                      <a:pt x="1153" y="953"/>
                      <a:pt x="527" y="1980"/>
                      <a:pt x="0" y="3033"/>
                    </a:cubicBezTo>
                    <a:lnTo>
                      <a:pt x="1780"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10344450" y="955525"/>
                <a:ext cx="60000" cy="88025"/>
              </a:xfrm>
              <a:custGeom>
                <a:avLst/>
                <a:gdLst/>
                <a:ahLst/>
                <a:cxnLst/>
                <a:rect l="l" t="t" r="r" b="b"/>
                <a:pathLst>
                  <a:path w="2400" h="3521" extrusionOk="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10098525" y="969875"/>
                <a:ext cx="31350" cy="33875"/>
              </a:xfrm>
              <a:custGeom>
                <a:avLst/>
                <a:gdLst/>
                <a:ahLst/>
                <a:cxnLst/>
                <a:rect l="l" t="t" r="r" b="b"/>
                <a:pathLst>
                  <a:path w="1254" h="1355" extrusionOk="0">
                    <a:moveTo>
                      <a:pt x="0" y="1"/>
                    </a:moveTo>
                    <a:lnTo>
                      <a:pt x="0" y="1"/>
                    </a:lnTo>
                    <a:cubicBezTo>
                      <a:pt x="401" y="527"/>
                      <a:pt x="827" y="928"/>
                      <a:pt x="1253" y="1354"/>
                    </a:cubicBezTo>
                    <a:lnTo>
                      <a:pt x="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10090375" y="965025"/>
                <a:ext cx="44500" cy="45625"/>
              </a:xfrm>
              <a:custGeom>
                <a:avLst/>
                <a:gdLst/>
                <a:ahLst/>
                <a:cxnLst/>
                <a:rect l="l" t="t" r="r" b="b"/>
                <a:pathLst>
                  <a:path w="1780" h="1825" extrusionOk="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10479475" y="1207350"/>
                <a:ext cx="57675" cy="15700"/>
              </a:xfrm>
              <a:custGeom>
                <a:avLst/>
                <a:gdLst/>
                <a:ahLst/>
                <a:cxnLst/>
                <a:rect l="l" t="t" r="r" b="b"/>
                <a:pathLst>
                  <a:path w="2307" h="628" extrusionOk="0">
                    <a:moveTo>
                      <a:pt x="0" y="1"/>
                    </a:moveTo>
                    <a:lnTo>
                      <a:pt x="2306" y="627"/>
                    </a:lnTo>
                    <a:cubicBezTo>
                      <a:pt x="1579" y="427"/>
                      <a:pt x="827" y="201"/>
                      <a:pt x="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10474450" y="1201025"/>
                <a:ext cx="67700" cy="28075"/>
              </a:xfrm>
              <a:custGeom>
                <a:avLst/>
                <a:gdLst/>
                <a:ahLst/>
                <a:cxnLst/>
                <a:rect l="l" t="t" r="r" b="b"/>
                <a:pathLst>
                  <a:path w="2708" h="1123" extrusionOk="0">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10074700" y="1008725"/>
                <a:ext cx="384125" cy="339625"/>
              </a:xfrm>
              <a:custGeom>
                <a:avLst/>
                <a:gdLst/>
                <a:ahLst/>
                <a:cxnLst/>
                <a:rect l="l" t="t" r="r" b="b"/>
                <a:pathLst>
                  <a:path w="15365" h="13585" extrusionOk="0">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10067175" y="1002600"/>
                <a:ext cx="399150" cy="351100"/>
              </a:xfrm>
              <a:custGeom>
                <a:avLst/>
                <a:gdLst/>
                <a:ahLst/>
                <a:cxnLst/>
                <a:rect l="l" t="t" r="r" b="b"/>
                <a:pathLst>
                  <a:path w="15966" h="14044" extrusionOk="0">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10111675" y="1019375"/>
                <a:ext cx="94000" cy="198650"/>
              </a:xfrm>
              <a:custGeom>
                <a:avLst/>
                <a:gdLst/>
                <a:ahLst/>
                <a:cxnLst/>
                <a:rect l="l" t="t" r="r" b="b"/>
                <a:pathLst>
                  <a:path w="3760" h="7946" extrusionOk="0">
                    <a:moveTo>
                      <a:pt x="3760" y="1"/>
                    </a:moveTo>
                    <a:lnTo>
                      <a:pt x="3760" y="1"/>
                    </a:lnTo>
                    <a:cubicBezTo>
                      <a:pt x="2507" y="2607"/>
                      <a:pt x="1128" y="5214"/>
                      <a:pt x="0" y="7946"/>
                    </a:cubicBezTo>
                    <a:lnTo>
                      <a:pt x="376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10101750" y="1013500"/>
                <a:ext cx="113225" cy="210150"/>
              </a:xfrm>
              <a:custGeom>
                <a:avLst/>
                <a:gdLst/>
                <a:ahLst/>
                <a:cxnLst/>
                <a:rect l="l" t="t" r="r" b="b"/>
                <a:pathLst>
                  <a:path w="4529" h="8406" extrusionOk="0">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10139875" y="1035050"/>
                <a:ext cx="120325" cy="219325"/>
              </a:xfrm>
              <a:custGeom>
                <a:avLst/>
                <a:gdLst/>
                <a:ahLst/>
                <a:cxnLst/>
                <a:rect l="l" t="t" r="r" b="b"/>
                <a:pathLst>
                  <a:path w="4813" h="8773" extrusionOk="0">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10131375" y="1029075"/>
                <a:ext cx="137750" cy="231275"/>
              </a:xfrm>
              <a:custGeom>
                <a:avLst/>
                <a:gdLst/>
                <a:ahLst/>
                <a:cxnLst/>
                <a:rect l="l" t="t" r="r" b="b"/>
                <a:pathLst>
                  <a:path w="5510" h="9251" extrusionOk="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10176825" y="1053225"/>
                <a:ext cx="132875" cy="224325"/>
              </a:xfrm>
              <a:custGeom>
                <a:avLst/>
                <a:gdLst/>
                <a:ahLst/>
                <a:cxnLst/>
                <a:rect l="l" t="t" r="r" b="b"/>
                <a:pathLst>
                  <a:path w="5315" h="8973" extrusionOk="0">
                    <a:moveTo>
                      <a:pt x="5314" y="0"/>
                    </a:moveTo>
                    <a:lnTo>
                      <a:pt x="5314" y="0"/>
                    </a:lnTo>
                    <a:cubicBezTo>
                      <a:pt x="3334" y="2933"/>
                      <a:pt x="1555" y="5965"/>
                      <a:pt x="1" y="8973"/>
                    </a:cubicBezTo>
                    <a:lnTo>
                      <a:pt x="5314"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10166900" y="1045925"/>
                <a:ext cx="152025" cy="240375"/>
              </a:xfrm>
              <a:custGeom>
                <a:avLst/>
                <a:gdLst/>
                <a:ahLst/>
                <a:cxnLst/>
                <a:rect l="l" t="t" r="r" b="b"/>
                <a:pathLst>
                  <a:path w="6081" h="9615" extrusionOk="0">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10208175" y="1082050"/>
                <a:ext cx="138475" cy="216800"/>
              </a:xfrm>
              <a:custGeom>
                <a:avLst/>
                <a:gdLst/>
                <a:ahLst/>
                <a:cxnLst/>
                <a:rect l="l" t="t" r="r" b="b"/>
                <a:pathLst>
                  <a:path w="5539" h="8672" extrusionOk="0">
                    <a:moveTo>
                      <a:pt x="5539" y="0"/>
                    </a:moveTo>
                    <a:lnTo>
                      <a:pt x="0" y="8672"/>
                    </a:lnTo>
                    <a:cubicBezTo>
                      <a:pt x="1980" y="5840"/>
                      <a:pt x="3760" y="2933"/>
                      <a:pt x="5539"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10199025" y="1074750"/>
                <a:ext cx="154450" cy="229800"/>
              </a:xfrm>
              <a:custGeom>
                <a:avLst/>
                <a:gdLst/>
                <a:ahLst/>
                <a:cxnLst/>
                <a:rect l="l" t="t" r="r" b="b"/>
                <a:pathLst>
                  <a:path w="6178" h="9192" extrusionOk="0">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10249525" y="1105225"/>
                <a:ext cx="130975" cy="211800"/>
              </a:xfrm>
              <a:custGeom>
                <a:avLst/>
                <a:gdLst/>
                <a:ahLst/>
                <a:cxnLst/>
                <a:rect l="l" t="t" r="r" b="b"/>
                <a:pathLst>
                  <a:path w="5239" h="8472" extrusionOk="0">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10241025" y="1099025"/>
                <a:ext cx="147775" cy="223975"/>
              </a:xfrm>
              <a:custGeom>
                <a:avLst/>
                <a:gdLst/>
                <a:ahLst/>
                <a:cxnLst/>
                <a:rect l="l" t="t" r="r" b="b"/>
                <a:pathLst>
                  <a:path w="5911" h="8959" extrusionOk="0">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10289000" y="1142200"/>
                <a:ext cx="125325" cy="190500"/>
              </a:xfrm>
              <a:custGeom>
                <a:avLst/>
                <a:gdLst/>
                <a:ahLst/>
                <a:cxnLst/>
                <a:rect l="l" t="t" r="r" b="b"/>
                <a:pathLst>
                  <a:path w="5013" h="7620" extrusionOk="0">
                    <a:moveTo>
                      <a:pt x="5013" y="0"/>
                    </a:moveTo>
                    <a:lnTo>
                      <a:pt x="0" y="7619"/>
                    </a:lnTo>
                    <a:cubicBezTo>
                      <a:pt x="1780" y="5113"/>
                      <a:pt x="3434" y="2607"/>
                      <a:pt x="5013"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10279925" y="1135550"/>
                <a:ext cx="143025" cy="201675"/>
              </a:xfrm>
              <a:custGeom>
                <a:avLst/>
                <a:gdLst/>
                <a:ahLst/>
                <a:cxnLst/>
                <a:rect l="l" t="t" r="r" b="b"/>
                <a:pathLst>
                  <a:path w="5721" h="8067" extrusionOk="0">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10377975" y="1199200"/>
                <a:ext cx="49525" cy="68325"/>
              </a:xfrm>
              <a:custGeom>
                <a:avLst/>
                <a:gdLst/>
                <a:ahLst/>
                <a:cxnLst/>
                <a:rect l="l" t="t" r="r" b="b"/>
                <a:pathLst>
                  <a:path w="1981" h="2733" extrusionOk="0">
                    <a:moveTo>
                      <a:pt x="1980" y="1"/>
                    </a:moveTo>
                    <a:lnTo>
                      <a:pt x="0" y="2733"/>
                    </a:lnTo>
                    <a:cubicBezTo>
                      <a:pt x="627" y="1881"/>
                      <a:pt x="1353" y="953"/>
                      <a:pt x="198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10369825" y="1193550"/>
                <a:ext cx="66175" cy="80875"/>
              </a:xfrm>
              <a:custGeom>
                <a:avLst/>
                <a:gdLst/>
                <a:ahLst/>
                <a:cxnLst/>
                <a:rect l="l" t="t" r="r" b="b"/>
                <a:pathLst>
                  <a:path w="2647" h="3235" extrusionOk="0">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10202525" y="1050725"/>
                <a:ext cx="13175" cy="28825"/>
              </a:xfrm>
              <a:custGeom>
                <a:avLst/>
                <a:gdLst/>
                <a:ahLst/>
                <a:cxnLst/>
                <a:rect l="l" t="t" r="r" b="b"/>
                <a:pathLst>
                  <a:path w="527" h="1153" extrusionOk="0">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10195000" y="1045700"/>
                <a:ext cx="28850" cy="38875"/>
              </a:xfrm>
              <a:custGeom>
                <a:avLst/>
                <a:gdLst/>
                <a:ahLst/>
                <a:cxnLst/>
                <a:rect l="l" t="t" r="r" b="b"/>
                <a:pathLst>
                  <a:path w="1154" h="1555" extrusionOk="0">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10098525" y="1136550"/>
                <a:ext cx="20700" cy="39500"/>
              </a:xfrm>
              <a:custGeom>
                <a:avLst/>
                <a:gdLst/>
                <a:ahLst/>
                <a:cxnLst/>
                <a:rect l="l" t="t" r="r" b="b"/>
                <a:pathLst>
                  <a:path w="828" h="1580" extrusionOk="0">
                    <a:moveTo>
                      <a:pt x="827" y="1"/>
                    </a:moveTo>
                    <a:lnTo>
                      <a:pt x="0" y="1580"/>
                    </a:lnTo>
                    <a:cubicBezTo>
                      <a:pt x="301" y="1053"/>
                      <a:pt x="627" y="527"/>
                      <a:pt x="827"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10090375" y="1129675"/>
                <a:ext cx="36975" cy="52425"/>
              </a:xfrm>
              <a:custGeom>
                <a:avLst/>
                <a:gdLst/>
                <a:ahLst/>
                <a:cxnLst/>
                <a:rect l="l" t="t" r="r" b="b"/>
                <a:pathLst>
                  <a:path w="1479" h="2097" extrusionOk="0">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10278350" y="1100225"/>
                <a:ext cx="28825" cy="55150"/>
              </a:xfrm>
              <a:custGeom>
                <a:avLst/>
                <a:gdLst/>
                <a:ahLst/>
                <a:cxnLst/>
                <a:rect l="l" t="t" r="r" b="b"/>
                <a:pathLst>
                  <a:path w="1153" h="2206" extrusionOk="0">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10269825" y="1093700"/>
                <a:ext cx="46050" cy="67350"/>
              </a:xfrm>
              <a:custGeom>
                <a:avLst/>
                <a:gdLst/>
                <a:ahLst/>
                <a:cxnLst/>
                <a:rect l="l" t="t" r="r" b="b"/>
                <a:pathLst>
                  <a:path w="1842" h="2694" extrusionOk="0">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10346625" y="1191700"/>
                <a:ext cx="7550" cy="15675"/>
              </a:xfrm>
              <a:custGeom>
                <a:avLst/>
                <a:gdLst/>
                <a:ahLst/>
                <a:cxnLst/>
                <a:rect l="l" t="t" r="r" b="b"/>
                <a:pathLst>
                  <a:path w="302" h="627" extrusionOk="0">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10338500" y="1184575"/>
                <a:ext cx="23825" cy="30325"/>
              </a:xfrm>
              <a:custGeom>
                <a:avLst/>
                <a:gdLst/>
                <a:ahLst/>
                <a:cxnLst/>
                <a:rect l="l" t="t" r="r" b="b"/>
                <a:pathLst>
                  <a:path w="953" h="1213" extrusionOk="0">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9" name="Google Shape;679;p31"/>
          <p:cNvSpPr txBox="1">
            <a:spLocks noGrp="1"/>
          </p:cNvSpPr>
          <p:nvPr>
            <p:ph type="subTitle" idx="1"/>
          </p:nvPr>
        </p:nvSpPr>
        <p:spPr>
          <a:xfrm>
            <a:off x="4522845" y="1463234"/>
            <a:ext cx="3852351" cy="3029855"/>
          </a:xfrm>
          <a:prstGeom prst="rect">
            <a:avLst/>
          </a:prstGeom>
        </p:spPr>
        <p:txBody>
          <a:bodyPr spcFirstLastPara="1" wrap="square" lIns="91425" tIns="91425" rIns="91425" bIns="91425" anchor="t" anchorCtr="0">
            <a:noAutofit/>
          </a:bodyPr>
          <a:lstStyle/>
          <a:p>
            <a:pPr marL="0" lvl="0" indent="0" algn="l">
              <a:spcAft>
                <a:spcPts val="1600"/>
              </a:spcAft>
            </a:pPr>
            <a:r>
              <a:rPr lang="zh-CN" altLang="en-US" dirty="0">
                <a:latin typeface="方正FW筑紫古典S黑 简" panose="02000500000000000000" pitchFamily="2" charset="-122"/>
                <a:ea typeface="方正FW筑紫古典S黑 简" panose="02000500000000000000" pitchFamily="2" charset="-122"/>
              </a:rPr>
              <a:t>本项目实现了以联系旅游人士和家有空房出租的房主为特点的服务型网站。旅游人士可以在本网站中进行合适房源的检索和租住，家有空房的房主可以通过本平台进行空闲房源的出租，使资源被充分利用，让顾客以更低廉的价格享受更优质的服务。</a:t>
            </a:r>
            <a:endParaRPr lang="en-US" altLang="zh-CN" dirty="0">
              <a:latin typeface="方正FW筑紫古典S黑 简" panose="02000500000000000000" pitchFamily="2" charset="-122"/>
              <a:ea typeface="方正FW筑紫古典S黑 简" panose="02000500000000000000" pitchFamily="2" charset="-122"/>
            </a:endParaRPr>
          </a:p>
          <a:p>
            <a:pPr marL="0" lvl="0" indent="0" algn="l">
              <a:spcAft>
                <a:spcPts val="1600"/>
              </a:spcAft>
            </a:pPr>
            <a:r>
              <a:rPr lang="zh-CN" altLang="en-US" dirty="0">
                <a:latin typeface="方正FW筑紫古典S黑 简" panose="02000500000000000000" pitchFamily="2" charset="-122"/>
                <a:ea typeface="方正FW筑紫古典S黑 简" panose="02000500000000000000" pitchFamily="2" charset="-122"/>
              </a:rPr>
              <a:t>同时，基于民宿预定真实场景，满足模拟实验优化过程，结合</a:t>
            </a:r>
            <a:r>
              <a:rPr lang="en-US" altLang="zh-CN" dirty="0">
                <a:latin typeface="方正FW筑紫古典S黑 简" panose="02000500000000000000" pitchFamily="2" charset="-122"/>
                <a:ea typeface="方正FW筑紫古典S黑 简" panose="02000500000000000000" pitchFamily="2" charset="-122"/>
              </a:rPr>
              <a:t>Oracle</a:t>
            </a:r>
            <a:r>
              <a:rPr lang="zh-CN" altLang="en-US" dirty="0">
                <a:latin typeface="方正FW筑紫古典S黑 简" panose="02000500000000000000" pitchFamily="2" charset="-122"/>
                <a:ea typeface="方正FW筑紫古典S黑 简" panose="02000500000000000000" pitchFamily="2" charset="-122"/>
              </a:rPr>
              <a:t>数据库与</a:t>
            </a:r>
            <a:r>
              <a:rPr lang="en-US" altLang="zh-CN" dirty="0" err="1">
                <a:latin typeface="方正FW筑紫古典S黑 简" panose="02000500000000000000" pitchFamily="2" charset="-122"/>
                <a:ea typeface="方正FW筑紫古典S黑 简" panose="02000500000000000000" pitchFamily="2" charset="-122"/>
              </a:rPr>
              <a:t>timesten</a:t>
            </a:r>
            <a:r>
              <a:rPr lang="zh-CN" altLang="en-US" dirty="0">
                <a:latin typeface="方正FW筑紫古典S黑 简" panose="02000500000000000000" pitchFamily="2" charset="-122"/>
                <a:ea typeface="方正FW筑紫古典S黑 简" panose="02000500000000000000" pitchFamily="2" charset="-122"/>
              </a:rPr>
              <a:t>数据库完成对实验的模拟与总结。</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32"/>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latin typeface="方正FW筑紫古典S黑 简" panose="02000500000000000000" pitchFamily="2" charset="-122"/>
                <a:ea typeface="方正FW筑紫古典S黑 简" panose="02000500000000000000" pitchFamily="2" charset="-122"/>
              </a:rPr>
              <a:t>项目进程</a:t>
            </a:r>
            <a:endParaRPr dirty="0">
              <a:latin typeface="方正FW筑紫古典S黑 简" panose="02000500000000000000" pitchFamily="2" charset="-122"/>
              <a:ea typeface="方正FW筑紫古典S黑 简" panose="02000500000000000000" pitchFamily="2" charset="-122"/>
            </a:endParaRPr>
          </a:p>
        </p:txBody>
      </p:sp>
      <p:sp>
        <p:nvSpPr>
          <p:cNvPr id="685" name="Google Shape;685;p32"/>
          <p:cNvSpPr/>
          <p:nvPr/>
        </p:nvSpPr>
        <p:spPr>
          <a:xfrm>
            <a:off x="3702060" y="1930419"/>
            <a:ext cx="1739885" cy="1739885"/>
          </a:xfrm>
          <a:custGeom>
            <a:avLst/>
            <a:gdLst/>
            <a:ahLst/>
            <a:cxnLst/>
            <a:rect l="l" t="t" r="r" b="b"/>
            <a:pathLst>
              <a:path w="27756" h="27756" extrusionOk="0">
                <a:moveTo>
                  <a:pt x="13878" y="0"/>
                </a:moveTo>
                <a:cubicBezTo>
                  <a:pt x="6217" y="0"/>
                  <a:pt x="0" y="6211"/>
                  <a:pt x="0" y="13878"/>
                </a:cubicBezTo>
                <a:cubicBezTo>
                  <a:pt x="0" y="21539"/>
                  <a:pt x="6217" y="27756"/>
                  <a:pt x="13878" y="27756"/>
                </a:cubicBezTo>
                <a:cubicBezTo>
                  <a:pt x="21545" y="27756"/>
                  <a:pt x="27756" y="21539"/>
                  <a:pt x="27756" y="13878"/>
                </a:cubicBezTo>
                <a:cubicBezTo>
                  <a:pt x="27756" y="6211"/>
                  <a:pt x="21545" y="0"/>
                  <a:pt x="138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a:off x="3545345" y="1773705"/>
            <a:ext cx="2053310" cy="2053310"/>
          </a:xfrm>
          <a:custGeom>
            <a:avLst/>
            <a:gdLst/>
            <a:ahLst/>
            <a:cxnLst/>
            <a:rect l="l" t="t" r="r" b="b"/>
            <a:pathLst>
              <a:path w="32756" h="32756" fill="none" extrusionOk="0">
                <a:moveTo>
                  <a:pt x="16378" y="32755"/>
                </a:moveTo>
                <a:lnTo>
                  <a:pt x="16378" y="32755"/>
                </a:lnTo>
                <a:cubicBezTo>
                  <a:pt x="7331" y="32755"/>
                  <a:pt x="1" y="25418"/>
                  <a:pt x="1" y="16378"/>
                </a:cubicBezTo>
                <a:lnTo>
                  <a:pt x="1" y="16378"/>
                </a:lnTo>
                <a:cubicBezTo>
                  <a:pt x="1" y="7331"/>
                  <a:pt x="7331" y="1"/>
                  <a:pt x="16378" y="1"/>
                </a:cubicBezTo>
                <a:lnTo>
                  <a:pt x="16378" y="1"/>
                </a:lnTo>
                <a:cubicBezTo>
                  <a:pt x="25425" y="1"/>
                  <a:pt x="32755" y="7331"/>
                  <a:pt x="32755" y="16378"/>
                </a:cubicBezTo>
                <a:lnTo>
                  <a:pt x="32755" y="16378"/>
                </a:lnTo>
                <a:cubicBezTo>
                  <a:pt x="32755" y="25418"/>
                  <a:pt x="25425" y="32755"/>
                  <a:pt x="16378" y="32755"/>
                </a:cubicBezTo>
                <a:close/>
              </a:path>
            </a:pathLst>
          </a:custGeom>
          <a:solidFill>
            <a:srgbClr val="FFFFFF"/>
          </a:solid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4040005" y="2403843"/>
            <a:ext cx="1063969" cy="674050"/>
          </a:xfrm>
          <a:custGeom>
            <a:avLst/>
            <a:gdLst/>
            <a:ahLst/>
            <a:cxnLst/>
            <a:rect l="l" t="t" r="r" b="b"/>
            <a:pathLst>
              <a:path w="13095" h="8296" extrusionOk="0">
                <a:moveTo>
                  <a:pt x="1289" y="0"/>
                </a:moveTo>
                <a:cubicBezTo>
                  <a:pt x="576" y="0"/>
                  <a:pt x="0" y="602"/>
                  <a:pt x="0" y="1341"/>
                </a:cubicBezTo>
                <a:lnTo>
                  <a:pt x="0" y="6955"/>
                </a:lnTo>
                <a:cubicBezTo>
                  <a:pt x="0" y="7693"/>
                  <a:pt x="576" y="8296"/>
                  <a:pt x="1289" y="8296"/>
                </a:cubicBezTo>
                <a:lnTo>
                  <a:pt x="11805" y="8296"/>
                </a:lnTo>
                <a:cubicBezTo>
                  <a:pt x="12518" y="8296"/>
                  <a:pt x="13094" y="7693"/>
                  <a:pt x="13094" y="6955"/>
                </a:cubicBezTo>
                <a:lnTo>
                  <a:pt x="13094" y="1341"/>
                </a:lnTo>
                <a:cubicBezTo>
                  <a:pt x="13094" y="602"/>
                  <a:pt x="12518" y="7"/>
                  <a:pt x="11805" y="0"/>
                </a:cubicBezTo>
                <a:close/>
              </a:path>
            </a:pathLst>
          </a:custGeom>
          <a:solidFill>
            <a:srgbClr val="FFFFFF"/>
          </a:solidFill>
          <a:ln w="975" cap="flat" cmpd="sng">
            <a:solidFill>
              <a:srgbClr val="507FB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4040005" y="2404331"/>
            <a:ext cx="1063969" cy="673563"/>
          </a:xfrm>
          <a:custGeom>
            <a:avLst/>
            <a:gdLst/>
            <a:ahLst/>
            <a:cxnLst/>
            <a:rect l="l" t="t" r="r" b="b"/>
            <a:pathLst>
              <a:path w="13095" h="8290" extrusionOk="0">
                <a:moveTo>
                  <a:pt x="1289" y="1"/>
                </a:moveTo>
                <a:cubicBezTo>
                  <a:pt x="576" y="1"/>
                  <a:pt x="0" y="596"/>
                  <a:pt x="0" y="1341"/>
                </a:cubicBezTo>
                <a:lnTo>
                  <a:pt x="0" y="6949"/>
                </a:lnTo>
                <a:cubicBezTo>
                  <a:pt x="0" y="7687"/>
                  <a:pt x="576" y="8290"/>
                  <a:pt x="1289" y="8290"/>
                </a:cubicBezTo>
                <a:lnTo>
                  <a:pt x="11805" y="8290"/>
                </a:lnTo>
                <a:cubicBezTo>
                  <a:pt x="12518" y="8290"/>
                  <a:pt x="13094" y="7687"/>
                  <a:pt x="13094" y="6949"/>
                </a:cubicBezTo>
                <a:lnTo>
                  <a:pt x="13094" y="1341"/>
                </a:lnTo>
                <a:cubicBezTo>
                  <a:pt x="13094" y="596"/>
                  <a:pt x="12518" y="1"/>
                  <a:pt x="11805" y="1"/>
                </a:cubicBezTo>
                <a:close/>
              </a:path>
            </a:pathLst>
          </a:custGeom>
          <a:solidFill>
            <a:schemeClr val="accent1"/>
          </a:solidFill>
          <a:ln w="19050" cap="flat" cmpd="sng">
            <a:solidFill>
              <a:schemeClr val="accent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4128895" y="2490132"/>
            <a:ext cx="886113" cy="506756"/>
          </a:xfrm>
          <a:custGeom>
            <a:avLst/>
            <a:gdLst/>
            <a:ahLst/>
            <a:cxnLst/>
            <a:rect l="l" t="t" r="r" b="b"/>
            <a:pathLst>
              <a:path w="10906" h="6237" extrusionOk="0">
                <a:moveTo>
                  <a:pt x="240" y="0"/>
                </a:moveTo>
                <a:cubicBezTo>
                  <a:pt x="104" y="0"/>
                  <a:pt x="0" y="110"/>
                  <a:pt x="0" y="240"/>
                </a:cubicBezTo>
                <a:lnTo>
                  <a:pt x="0" y="5997"/>
                </a:lnTo>
                <a:cubicBezTo>
                  <a:pt x="0" y="6126"/>
                  <a:pt x="104" y="6236"/>
                  <a:pt x="240" y="6236"/>
                </a:cubicBezTo>
                <a:lnTo>
                  <a:pt x="10673" y="6236"/>
                </a:lnTo>
                <a:cubicBezTo>
                  <a:pt x="10802" y="6236"/>
                  <a:pt x="10906" y="6126"/>
                  <a:pt x="10906" y="5997"/>
                </a:cubicBezTo>
                <a:lnTo>
                  <a:pt x="10906" y="240"/>
                </a:lnTo>
                <a:cubicBezTo>
                  <a:pt x="10906" y="110"/>
                  <a:pt x="10802" y="0"/>
                  <a:pt x="1067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p:nvPr/>
        </p:nvSpPr>
        <p:spPr>
          <a:xfrm>
            <a:off x="4128895" y="2490132"/>
            <a:ext cx="886113" cy="506756"/>
          </a:xfrm>
          <a:custGeom>
            <a:avLst/>
            <a:gdLst/>
            <a:ahLst/>
            <a:cxnLst/>
            <a:rect l="l" t="t" r="r" b="b"/>
            <a:pathLst>
              <a:path w="10906" h="6237" fill="none" extrusionOk="0">
                <a:moveTo>
                  <a:pt x="10906" y="5997"/>
                </a:moveTo>
                <a:cubicBezTo>
                  <a:pt x="10906" y="6126"/>
                  <a:pt x="10802" y="6236"/>
                  <a:pt x="10673" y="6236"/>
                </a:cubicBezTo>
                <a:lnTo>
                  <a:pt x="240" y="6236"/>
                </a:lnTo>
                <a:cubicBezTo>
                  <a:pt x="104" y="6236"/>
                  <a:pt x="0" y="6126"/>
                  <a:pt x="0" y="5997"/>
                </a:cubicBezTo>
                <a:lnTo>
                  <a:pt x="0" y="240"/>
                </a:lnTo>
                <a:cubicBezTo>
                  <a:pt x="0" y="110"/>
                  <a:pt x="104" y="0"/>
                  <a:pt x="240" y="0"/>
                </a:cubicBezTo>
                <a:lnTo>
                  <a:pt x="10673" y="0"/>
                </a:lnTo>
                <a:cubicBezTo>
                  <a:pt x="10802" y="0"/>
                  <a:pt x="10906" y="110"/>
                  <a:pt x="10906" y="240"/>
                </a:cubicBezTo>
                <a:close/>
              </a:path>
            </a:pathLst>
          </a:custGeom>
          <a:noFill/>
          <a:ln w="19050" cap="flat" cmpd="sng">
            <a:solidFill>
              <a:schemeClr val="accent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2"/>
          <p:cNvSpPr/>
          <p:nvPr/>
        </p:nvSpPr>
        <p:spPr>
          <a:xfrm>
            <a:off x="4528817" y="2445363"/>
            <a:ext cx="86856" cy="81"/>
          </a:xfrm>
          <a:custGeom>
            <a:avLst/>
            <a:gdLst/>
            <a:ahLst/>
            <a:cxnLst/>
            <a:rect l="l" t="t" r="r" b="b"/>
            <a:pathLst>
              <a:path w="1069" h="1" fill="none" extrusionOk="0">
                <a:moveTo>
                  <a:pt x="0" y="1"/>
                </a:moveTo>
                <a:lnTo>
                  <a:pt x="1069" y="1"/>
                </a:lnTo>
              </a:path>
            </a:pathLst>
          </a:custGeom>
          <a:noFill/>
          <a:ln w="9525" cap="flat" cmpd="sng">
            <a:solidFill>
              <a:schemeClr val="accent3"/>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2"/>
          <p:cNvSpPr/>
          <p:nvPr/>
        </p:nvSpPr>
        <p:spPr>
          <a:xfrm>
            <a:off x="4040005" y="3077826"/>
            <a:ext cx="1063969" cy="119031"/>
          </a:xfrm>
          <a:custGeom>
            <a:avLst/>
            <a:gdLst/>
            <a:ahLst/>
            <a:cxnLst/>
            <a:rect l="l" t="t" r="r" b="b"/>
            <a:pathLst>
              <a:path w="13095" h="1465" extrusionOk="0">
                <a:moveTo>
                  <a:pt x="732" y="1"/>
                </a:moveTo>
                <a:cubicBezTo>
                  <a:pt x="330" y="1"/>
                  <a:pt x="0" y="331"/>
                  <a:pt x="0" y="732"/>
                </a:cubicBezTo>
                <a:cubicBezTo>
                  <a:pt x="0" y="1134"/>
                  <a:pt x="330" y="1464"/>
                  <a:pt x="732" y="1464"/>
                </a:cubicBezTo>
                <a:lnTo>
                  <a:pt x="12362" y="1464"/>
                </a:lnTo>
                <a:cubicBezTo>
                  <a:pt x="12764" y="1464"/>
                  <a:pt x="13094" y="1134"/>
                  <a:pt x="13094" y="732"/>
                </a:cubicBezTo>
                <a:cubicBezTo>
                  <a:pt x="13094" y="331"/>
                  <a:pt x="12764" y="1"/>
                  <a:pt x="12362" y="1"/>
                </a:cubicBezTo>
                <a:close/>
              </a:path>
            </a:pathLst>
          </a:custGeom>
          <a:solidFill>
            <a:schemeClr val="accent1"/>
          </a:solidFill>
          <a:ln w="19050" cap="flat" cmpd="sng">
            <a:solidFill>
              <a:schemeClr val="accent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2"/>
          <p:cNvSpPr/>
          <p:nvPr/>
        </p:nvSpPr>
        <p:spPr>
          <a:xfrm>
            <a:off x="4577719" y="3672008"/>
            <a:ext cx="81" cy="81"/>
          </a:xfrm>
          <a:custGeom>
            <a:avLst/>
            <a:gdLst/>
            <a:ahLst/>
            <a:cxnLst/>
            <a:rect l="l" t="t" r="r" b="b"/>
            <a:pathLst>
              <a:path w="1" h="1" fill="none" extrusionOk="0">
                <a:moveTo>
                  <a:pt x="1" y="1"/>
                </a:moveTo>
                <a:close/>
              </a:path>
            </a:pathLst>
          </a:custGeom>
          <a:noFill/>
          <a:ln w="2925" cap="flat" cmpd="sng">
            <a:solidFill>
              <a:srgbClr val="F1CB30"/>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2"/>
          <p:cNvSpPr txBox="1"/>
          <p:nvPr/>
        </p:nvSpPr>
        <p:spPr>
          <a:xfrm>
            <a:off x="6341975" y="2119989"/>
            <a:ext cx="2079600" cy="59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dirty="0">
                <a:solidFill>
                  <a:schemeClr val="accent5"/>
                </a:solidFill>
                <a:latin typeface="方正黑变简体" panose="02010600010101010101" pitchFamily="2" charset="-122"/>
                <a:ea typeface="方正黑变简体" panose="02010600010101010101" pitchFamily="2" charset="-122"/>
                <a:cs typeface="Didact Gothic"/>
                <a:sym typeface="Didact Gothic"/>
              </a:rPr>
              <a:t>结合资料与</a:t>
            </a:r>
            <a:r>
              <a:rPr lang="en-US" altLang="zh-CN" dirty="0">
                <a:solidFill>
                  <a:schemeClr val="accent5"/>
                </a:solidFill>
                <a:latin typeface="方正黑变简体" panose="02010600010101010101" pitchFamily="2" charset="-122"/>
                <a:ea typeface="方正黑变简体" panose="02010600010101010101" pitchFamily="2" charset="-122"/>
                <a:cs typeface="Didact Gothic"/>
                <a:sym typeface="Didact Gothic"/>
              </a:rPr>
              <a:t>Oracle</a:t>
            </a:r>
            <a:r>
              <a:rPr lang="zh-CN" altLang="en-US" dirty="0">
                <a:solidFill>
                  <a:schemeClr val="accent5"/>
                </a:solidFill>
                <a:latin typeface="方正黑变简体" panose="02010600010101010101" pitchFamily="2" charset="-122"/>
                <a:ea typeface="方正黑变简体" panose="02010600010101010101" pitchFamily="2" charset="-122"/>
                <a:cs typeface="Didact Gothic"/>
                <a:sym typeface="Didact Gothic"/>
              </a:rPr>
              <a:t>文档暂且确定可能优化的关键点并确定实验过程</a:t>
            </a:r>
            <a:endParaRPr dirty="0">
              <a:solidFill>
                <a:schemeClr val="accent5"/>
              </a:solidFill>
              <a:latin typeface="方正黑变简体" panose="02010600010101010101" pitchFamily="2" charset="-122"/>
              <a:ea typeface="方正黑变简体" panose="02010600010101010101" pitchFamily="2" charset="-122"/>
              <a:cs typeface="Didact Gothic"/>
              <a:sym typeface="Didact Gothic"/>
            </a:endParaRPr>
          </a:p>
        </p:txBody>
      </p:sp>
      <p:sp>
        <p:nvSpPr>
          <p:cNvPr id="698" name="Google Shape;698;p32"/>
          <p:cNvSpPr txBox="1"/>
          <p:nvPr/>
        </p:nvSpPr>
        <p:spPr>
          <a:xfrm>
            <a:off x="6351494" y="1778946"/>
            <a:ext cx="20796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确定实验方案</a:t>
            </a:r>
            <a:endParaRPr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endParaRPr>
          </a:p>
        </p:txBody>
      </p:sp>
      <p:sp>
        <p:nvSpPr>
          <p:cNvPr id="699" name="Google Shape;699;p32"/>
          <p:cNvSpPr txBox="1"/>
          <p:nvPr/>
        </p:nvSpPr>
        <p:spPr>
          <a:xfrm>
            <a:off x="719925" y="2051933"/>
            <a:ext cx="2079600" cy="590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zh-CN" altLang="en-US" dirty="0">
                <a:solidFill>
                  <a:schemeClr val="accent5"/>
                </a:solidFill>
                <a:latin typeface="方正黑变简体" panose="02010600010101010101" pitchFamily="2" charset="-122"/>
                <a:ea typeface="方正黑变简体" panose="02010600010101010101" pitchFamily="2" charset="-122"/>
                <a:cs typeface="Didact Gothic"/>
                <a:sym typeface="Didact Gothic"/>
              </a:rPr>
              <a:t>确定项目的背景主题与相关需求的建立</a:t>
            </a:r>
            <a:endParaRPr dirty="0">
              <a:solidFill>
                <a:schemeClr val="accent5"/>
              </a:solidFill>
              <a:latin typeface="方正黑变简体" panose="02010600010101010101" pitchFamily="2" charset="-122"/>
              <a:ea typeface="方正黑变简体" panose="02010600010101010101" pitchFamily="2" charset="-122"/>
              <a:cs typeface="Didact Gothic"/>
              <a:sym typeface="Didact Gothic"/>
            </a:endParaRPr>
          </a:p>
        </p:txBody>
      </p:sp>
      <p:sp>
        <p:nvSpPr>
          <p:cNvPr id="700" name="Google Shape;700;p32"/>
          <p:cNvSpPr txBox="1"/>
          <p:nvPr/>
        </p:nvSpPr>
        <p:spPr>
          <a:xfrm>
            <a:off x="477078" y="1779174"/>
            <a:ext cx="2322447" cy="354372"/>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确定项目主题</a:t>
            </a:r>
            <a:endParaRPr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endParaRPr>
          </a:p>
        </p:txBody>
      </p:sp>
      <p:sp>
        <p:nvSpPr>
          <p:cNvPr id="701" name="Google Shape;701;p32"/>
          <p:cNvSpPr txBox="1"/>
          <p:nvPr/>
        </p:nvSpPr>
        <p:spPr>
          <a:xfrm>
            <a:off x="6322311" y="3771975"/>
            <a:ext cx="2079600" cy="59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dirty="0">
                <a:solidFill>
                  <a:schemeClr val="accent5"/>
                </a:solidFill>
                <a:latin typeface="方正黑变简体" panose="02010600010101010101" pitchFamily="2" charset="-122"/>
                <a:ea typeface="方正黑变简体" panose="02010600010101010101" pitchFamily="2" charset="-122"/>
                <a:cs typeface="Didact Gothic"/>
                <a:sym typeface="Didact Gothic"/>
              </a:rPr>
              <a:t>基于数据驱动开发项目，利用</a:t>
            </a:r>
            <a:r>
              <a:rPr lang="en-US" altLang="zh-CN" dirty="0">
                <a:solidFill>
                  <a:schemeClr val="accent5"/>
                </a:solidFill>
                <a:latin typeface="方正黑变简体" panose="02010600010101010101" pitchFamily="2" charset="-122"/>
                <a:ea typeface="方正黑变简体" panose="02010600010101010101" pitchFamily="2" charset="-122"/>
                <a:cs typeface="Didact Gothic"/>
                <a:sym typeface="Didact Gothic"/>
              </a:rPr>
              <a:t>Oracle Apex</a:t>
            </a:r>
            <a:r>
              <a:rPr lang="zh-CN" altLang="en-US" dirty="0">
                <a:solidFill>
                  <a:schemeClr val="accent5"/>
                </a:solidFill>
                <a:latin typeface="方正黑变简体" panose="02010600010101010101" pitchFamily="2" charset="-122"/>
                <a:ea typeface="方正黑变简体" panose="02010600010101010101" pitchFamily="2" charset="-122"/>
                <a:cs typeface="Didact Gothic"/>
                <a:sym typeface="Didact Gothic"/>
              </a:rPr>
              <a:t>进行快速开发</a:t>
            </a:r>
            <a:endParaRPr dirty="0">
              <a:solidFill>
                <a:schemeClr val="accent5"/>
              </a:solidFill>
              <a:latin typeface="方正黑变简体" panose="02010600010101010101" pitchFamily="2" charset="-122"/>
              <a:ea typeface="方正黑变简体" panose="02010600010101010101" pitchFamily="2" charset="-122"/>
              <a:cs typeface="Didact Gothic"/>
              <a:sym typeface="Didact Gothic"/>
            </a:endParaRPr>
          </a:p>
        </p:txBody>
      </p:sp>
      <p:sp>
        <p:nvSpPr>
          <p:cNvPr id="702" name="Google Shape;702;p32"/>
          <p:cNvSpPr txBox="1"/>
          <p:nvPr/>
        </p:nvSpPr>
        <p:spPr>
          <a:xfrm>
            <a:off x="6351494" y="3463705"/>
            <a:ext cx="20796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项目开发</a:t>
            </a:r>
            <a:endParaRPr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endParaRPr>
          </a:p>
        </p:txBody>
      </p:sp>
      <p:sp>
        <p:nvSpPr>
          <p:cNvPr id="703" name="Google Shape;703;p32"/>
          <p:cNvSpPr txBox="1"/>
          <p:nvPr/>
        </p:nvSpPr>
        <p:spPr>
          <a:xfrm>
            <a:off x="719924" y="3736597"/>
            <a:ext cx="2372793" cy="590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zh-CN" altLang="en-US" dirty="0">
                <a:solidFill>
                  <a:schemeClr val="accent5"/>
                </a:solidFill>
                <a:latin typeface="方正黑变简体" panose="02010600010101010101" pitchFamily="2" charset="-122"/>
                <a:ea typeface="方正黑变简体" panose="02010600010101010101" pitchFamily="2" charset="-122"/>
                <a:cs typeface="Didact Gothic"/>
                <a:sym typeface="Didact Gothic"/>
              </a:rPr>
              <a:t>根据实验方案进行</a:t>
            </a:r>
            <a:r>
              <a:rPr lang="en-US" altLang="zh-CN" dirty="0">
                <a:solidFill>
                  <a:schemeClr val="accent5"/>
                </a:solidFill>
                <a:latin typeface="方正黑变简体" panose="02010600010101010101" pitchFamily="2" charset="-122"/>
                <a:ea typeface="方正黑变简体" panose="02010600010101010101" pitchFamily="2" charset="-122"/>
                <a:cs typeface="Didact Gothic"/>
                <a:sym typeface="Didact Gothic"/>
              </a:rPr>
              <a:t>oracle</a:t>
            </a:r>
            <a:r>
              <a:rPr lang="zh-CN" altLang="en-US" dirty="0">
                <a:solidFill>
                  <a:schemeClr val="accent5"/>
                </a:solidFill>
                <a:latin typeface="方正黑变简体" panose="02010600010101010101" pitchFamily="2" charset="-122"/>
                <a:ea typeface="方正黑变简体" panose="02010600010101010101" pitchFamily="2" charset="-122"/>
                <a:cs typeface="Didact Gothic"/>
                <a:sym typeface="Didact Gothic"/>
              </a:rPr>
              <a:t>与</a:t>
            </a:r>
            <a:r>
              <a:rPr lang="en-US" altLang="zh-CN" dirty="0" err="1">
                <a:solidFill>
                  <a:schemeClr val="accent5"/>
                </a:solidFill>
                <a:latin typeface="方正黑变简体" panose="02010600010101010101" pitchFamily="2" charset="-122"/>
                <a:ea typeface="方正黑变简体" panose="02010600010101010101" pitchFamily="2" charset="-122"/>
                <a:cs typeface="Didact Gothic"/>
                <a:sym typeface="Didact Gothic"/>
              </a:rPr>
              <a:t>timesten</a:t>
            </a:r>
            <a:r>
              <a:rPr lang="zh-CN" altLang="en-US" dirty="0">
                <a:solidFill>
                  <a:schemeClr val="accent5"/>
                </a:solidFill>
                <a:latin typeface="方正黑变简体" panose="02010600010101010101" pitchFamily="2" charset="-122"/>
                <a:ea typeface="方正黑变简体" panose="02010600010101010101" pitchFamily="2" charset="-122"/>
                <a:cs typeface="Didact Gothic"/>
                <a:sym typeface="Didact Gothic"/>
              </a:rPr>
              <a:t>测试对比与总结</a:t>
            </a:r>
            <a:endParaRPr dirty="0">
              <a:solidFill>
                <a:schemeClr val="accent5"/>
              </a:solidFill>
              <a:latin typeface="方正黑变简体" panose="02010600010101010101" pitchFamily="2" charset="-122"/>
              <a:ea typeface="方正黑变简体" panose="02010600010101010101" pitchFamily="2" charset="-122"/>
              <a:cs typeface="Didact Gothic"/>
              <a:sym typeface="Didact Gothic"/>
            </a:endParaRPr>
          </a:p>
        </p:txBody>
      </p:sp>
      <p:sp>
        <p:nvSpPr>
          <p:cNvPr id="704" name="Google Shape;704;p32"/>
          <p:cNvSpPr txBox="1"/>
          <p:nvPr/>
        </p:nvSpPr>
        <p:spPr>
          <a:xfrm>
            <a:off x="719925" y="3463631"/>
            <a:ext cx="2079600" cy="35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实验</a:t>
            </a:r>
            <a:endParaRPr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endParaRPr>
          </a:p>
        </p:txBody>
      </p:sp>
      <p:cxnSp>
        <p:nvCxnSpPr>
          <p:cNvPr id="705" name="Google Shape;705;p32"/>
          <p:cNvCxnSpPr>
            <a:cxnSpLocks/>
            <a:stCxn id="700" idx="3"/>
          </p:cNvCxnSpPr>
          <p:nvPr/>
        </p:nvCxnSpPr>
        <p:spPr>
          <a:xfrm>
            <a:off x="2799525" y="1956360"/>
            <a:ext cx="781800" cy="114"/>
          </a:xfrm>
          <a:prstGeom prst="straightConnector1">
            <a:avLst/>
          </a:prstGeom>
          <a:noFill/>
          <a:ln w="28575" cap="flat" cmpd="sng">
            <a:solidFill>
              <a:schemeClr val="accent5"/>
            </a:solidFill>
            <a:prstDash val="solid"/>
            <a:round/>
            <a:headEnd type="none" w="med" len="med"/>
            <a:tailEnd type="oval" w="med" len="med"/>
          </a:ln>
        </p:spPr>
      </p:cxnSp>
      <p:sp>
        <p:nvSpPr>
          <p:cNvPr id="706" name="Google Shape;706;p32"/>
          <p:cNvSpPr/>
          <p:nvPr/>
        </p:nvSpPr>
        <p:spPr>
          <a:xfrm>
            <a:off x="3838538" y="1838325"/>
            <a:ext cx="238200" cy="238200"/>
          </a:xfrm>
          <a:prstGeom prst="ellipse">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2"/>
          <p:cNvSpPr/>
          <p:nvPr/>
        </p:nvSpPr>
        <p:spPr>
          <a:xfrm>
            <a:off x="5067263" y="1838325"/>
            <a:ext cx="238200" cy="238200"/>
          </a:xfrm>
          <a:prstGeom prst="ellipse">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2"/>
          <p:cNvCxnSpPr/>
          <p:nvPr/>
        </p:nvCxnSpPr>
        <p:spPr>
          <a:xfrm rot="10800000">
            <a:off x="5569700" y="1956474"/>
            <a:ext cx="781800" cy="0"/>
          </a:xfrm>
          <a:prstGeom prst="straightConnector1">
            <a:avLst/>
          </a:prstGeom>
          <a:noFill/>
          <a:ln w="28575" cap="flat" cmpd="sng">
            <a:solidFill>
              <a:schemeClr val="accent5"/>
            </a:solidFill>
            <a:prstDash val="solid"/>
            <a:round/>
            <a:headEnd type="none" w="med" len="med"/>
            <a:tailEnd type="oval" w="med" len="med"/>
          </a:ln>
        </p:spPr>
      </p:cxnSp>
      <p:cxnSp>
        <p:nvCxnSpPr>
          <p:cNvPr id="709" name="Google Shape;709;p32"/>
          <p:cNvCxnSpPr/>
          <p:nvPr/>
        </p:nvCxnSpPr>
        <p:spPr>
          <a:xfrm>
            <a:off x="2799525" y="3651924"/>
            <a:ext cx="781800" cy="0"/>
          </a:xfrm>
          <a:prstGeom prst="straightConnector1">
            <a:avLst/>
          </a:prstGeom>
          <a:noFill/>
          <a:ln w="28575" cap="flat" cmpd="sng">
            <a:solidFill>
              <a:schemeClr val="accent5"/>
            </a:solidFill>
            <a:prstDash val="solid"/>
            <a:round/>
            <a:headEnd type="none" w="med" len="med"/>
            <a:tailEnd type="oval" w="med" len="med"/>
          </a:ln>
        </p:spPr>
      </p:cxnSp>
      <p:cxnSp>
        <p:nvCxnSpPr>
          <p:cNvPr id="710" name="Google Shape;710;p32"/>
          <p:cNvCxnSpPr/>
          <p:nvPr/>
        </p:nvCxnSpPr>
        <p:spPr>
          <a:xfrm rot="10800000">
            <a:off x="5569700" y="3651924"/>
            <a:ext cx="781800" cy="0"/>
          </a:xfrm>
          <a:prstGeom prst="straightConnector1">
            <a:avLst/>
          </a:prstGeom>
          <a:noFill/>
          <a:ln w="28575" cap="flat" cmpd="sng">
            <a:solidFill>
              <a:schemeClr val="accent5"/>
            </a:solidFill>
            <a:prstDash val="solid"/>
            <a:round/>
            <a:headEnd type="none" w="med" len="med"/>
            <a:tailEnd type="oval" w="med" len="med"/>
          </a:ln>
        </p:spPr>
      </p:cxnSp>
      <p:sp>
        <p:nvSpPr>
          <p:cNvPr id="711" name="Google Shape;711;p32"/>
          <p:cNvSpPr/>
          <p:nvPr/>
        </p:nvSpPr>
        <p:spPr>
          <a:xfrm>
            <a:off x="3838538" y="3533775"/>
            <a:ext cx="238200" cy="238200"/>
          </a:xfrm>
          <a:prstGeom prst="ellipse">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5067263" y="3533775"/>
            <a:ext cx="238200" cy="2382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zh-CN" altLang="en-US" dirty="0">
                <a:latin typeface="方正FW筑紫古典S黑 简" panose="02000500000000000000" pitchFamily="2" charset="-122"/>
                <a:ea typeface="方正FW筑紫古典S黑 简" panose="02000500000000000000" pitchFamily="2" charset="-122"/>
              </a:rPr>
              <a:t>实验过程</a:t>
            </a:r>
            <a:endParaRPr dirty="0">
              <a:latin typeface="方正FW筑紫古典S黑 简" panose="02000500000000000000" pitchFamily="2" charset="-122"/>
              <a:ea typeface="方正FW筑紫古典S黑 简" panose="02000500000000000000" pitchFamily="2" charset="-122"/>
            </a:endParaRPr>
          </a:p>
        </p:txBody>
      </p:sp>
      <p:sp>
        <p:nvSpPr>
          <p:cNvPr id="568" name="Google Shape;568;p30"/>
          <p:cNvSpPr txBox="1">
            <a:spLocks noGrp="1"/>
          </p:cNvSpPr>
          <p:nvPr>
            <p:ph type="subTitle" idx="1"/>
          </p:nvPr>
        </p:nvSpPr>
        <p:spPr>
          <a:xfrm>
            <a:off x="2492100" y="3323814"/>
            <a:ext cx="4159800" cy="33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zh-CN" dirty="0"/>
              <a:t>project experiment</a:t>
            </a: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a:t>
            </a:r>
            <a:r>
              <a:rPr lang="en-US" altLang="zh-CN" dirty="0"/>
              <a:t>2</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9389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41"/>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dirty="0"/>
              <a:t>Total experiment</a:t>
            </a:r>
            <a:endParaRPr dirty="0"/>
          </a:p>
        </p:txBody>
      </p:sp>
      <p:grpSp>
        <p:nvGrpSpPr>
          <p:cNvPr id="15" name="组合 14">
            <a:extLst>
              <a:ext uri="{FF2B5EF4-FFF2-40B4-BE49-F238E27FC236}">
                <a16:creationId xmlns:a16="http://schemas.microsoft.com/office/drawing/2014/main" id="{1BF1775C-A9A7-4F4C-96C8-4DB0938545CF}"/>
              </a:ext>
            </a:extLst>
          </p:cNvPr>
          <p:cNvGrpSpPr/>
          <p:nvPr/>
        </p:nvGrpSpPr>
        <p:grpSpPr>
          <a:xfrm>
            <a:off x="1065054" y="2184246"/>
            <a:ext cx="7356521" cy="1307701"/>
            <a:chOff x="358491" y="1283099"/>
            <a:chExt cx="8621421" cy="1600109"/>
          </a:xfrm>
        </p:grpSpPr>
        <p:cxnSp>
          <p:nvCxnSpPr>
            <p:cNvPr id="67" name="Google Shape;1073;p41">
              <a:extLst>
                <a:ext uri="{FF2B5EF4-FFF2-40B4-BE49-F238E27FC236}">
                  <a16:creationId xmlns:a16="http://schemas.microsoft.com/office/drawing/2014/main" id="{E147E9AC-9ACD-4C59-AAD9-76917EF10BF0}"/>
                </a:ext>
              </a:extLst>
            </p:cNvPr>
            <p:cNvCxnSpPr/>
            <p:nvPr/>
          </p:nvCxnSpPr>
          <p:spPr>
            <a:xfrm>
              <a:off x="6623521" y="2083153"/>
              <a:ext cx="2356391" cy="0"/>
            </a:xfrm>
            <a:prstGeom prst="straightConnector1">
              <a:avLst/>
            </a:prstGeom>
            <a:noFill/>
            <a:ln w="28575" cap="flat" cmpd="sng">
              <a:solidFill>
                <a:schemeClr val="accent5"/>
              </a:solidFill>
              <a:prstDash val="solid"/>
              <a:round/>
              <a:headEnd type="none" w="med" len="med"/>
              <a:tailEnd type="none" w="med" len="med"/>
            </a:ln>
          </p:spPr>
        </p:cxnSp>
        <p:cxnSp>
          <p:nvCxnSpPr>
            <p:cNvPr id="1073" name="Google Shape;1073;p41"/>
            <p:cNvCxnSpPr>
              <a:endCxn id="1074" idx="3"/>
            </p:cNvCxnSpPr>
            <p:nvPr/>
          </p:nvCxnSpPr>
          <p:spPr>
            <a:xfrm>
              <a:off x="1033187" y="2083153"/>
              <a:ext cx="2356391" cy="0"/>
            </a:xfrm>
            <a:prstGeom prst="straightConnector1">
              <a:avLst/>
            </a:prstGeom>
            <a:noFill/>
            <a:ln w="28575" cap="flat" cmpd="sng">
              <a:solidFill>
                <a:schemeClr val="accent5"/>
              </a:solidFill>
              <a:prstDash val="solid"/>
              <a:round/>
              <a:headEnd type="none" w="med" len="med"/>
              <a:tailEnd type="none" w="med" len="med"/>
            </a:ln>
          </p:spPr>
        </p:cxnSp>
        <p:cxnSp>
          <p:nvCxnSpPr>
            <p:cNvPr id="1075" name="Google Shape;1075;p41"/>
            <p:cNvCxnSpPr>
              <a:cxnSpLocks/>
            </p:cNvCxnSpPr>
            <p:nvPr/>
          </p:nvCxnSpPr>
          <p:spPr>
            <a:xfrm rot="10800000">
              <a:off x="1481314" y="2421770"/>
              <a:ext cx="0" cy="461438"/>
            </a:xfrm>
            <a:prstGeom prst="straightConnector1">
              <a:avLst/>
            </a:prstGeom>
            <a:noFill/>
            <a:ln w="28575" cap="flat" cmpd="sng">
              <a:solidFill>
                <a:schemeClr val="accent5"/>
              </a:solidFill>
              <a:prstDash val="solid"/>
              <a:round/>
              <a:headEnd type="none" w="med" len="med"/>
              <a:tailEnd type="oval" w="med" len="med"/>
            </a:ln>
          </p:spPr>
        </p:cxnSp>
        <p:cxnSp>
          <p:nvCxnSpPr>
            <p:cNvPr id="1077" name="Google Shape;1077;p41"/>
            <p:cNvCxnSpPr>
              <a:cxnSpLocks/>
            </p:cNvCxnSpPr>
            <p:nvPr/>
          </p:nvCxnSpPr>
          <p:spPr>
            <a:xfrm>
              <a:off x="2266755" y="1283099"/>
              <a:ext cx="0" cy="461438"/>
            </a:xfrm>
            <a:prstGeom prst="straightConnector1">
              <a:avLst/>
            </a:prstGeom>
            <a:noFill/>
            <a:ln w="28575" cap="flat" cmpd="sng">
              <a:solidFill>
                <a:schemeClr val="accent5"/>
              </a:solidFill>
              <a:prstDash val="solid"/>
              <a:round/>
              <a:headEnd type="none" w="med" len="med"/>
              <a:tailEnd type="oval" w="med" len="med"/>
            </a:ln>
          </p:spPr>
        </p:cxnSp>
        <p:cxnSp>
          <p:nvCxnSpPr>
            <p:cNvPr id="1079" name="Google Shape;1079;p41"/>
            <p:cNvCxnSpPr>
              <a:cxnSpLocks/>
            </p:cNvCxnSpPr>
            <p:nvPr/>
          </p:nvCxnSpPr>
          <p:spPr>
            <a:xfrm rot="10800000">
              <a:off x="3052195" y="2421770"/>
              <a:ext cx="0" cy="461438"/>
            </a:xfrm>
            <a:prstGeom prst="straightConnector1">
              <a:avLst/>
            </a:prstGeom>
            <a:noFill/>
            <a:ln w="28575" cap="flat" cmpd="sng">
              <a:solidFill>
                <a:schemeClr val="accent5"/>
              </a:solidFill>
              <a:prstDash val="solid"/>
              <a:round/>
              <a:headEnd type="none" w="med" len="med"/>
              <a:tailEnd type="oval" w="med" len="med"/>
            </a:ln>
          </p:spPr>
        </p:cxnSp>
        <p:cxnSp>
          <p:nvCxnSpPr>
            <p:cNvPr id="1081" name="Google Shape;1081;p41"/>
            <p:cNvCxnSpPr>
              <a:cxnSpLocks/>
            </p:cNvCxnSpPr>
            <p:nvPr/>
          </p:nvCxnSpPr>
          <p:spPr>
            <a:xfrm>
              <a:off x="695874" y="1283099"/>
              <a:ext cx="0" cy="461438"/>
            </a:xfrm>
            <a:prstGeom prst="straightConnector1">
              <a:avLst/>
            </a:prstGeom>
            <a:noFill/>
            <a:ln w="28575" cap="flat" cmpd="sng">
              <a:solidFill>
                <a:schemeClr val="accent5"/>
              </a:solidFill>
              <a:prstDash val="solid"/>
              <a:round/>
              <a:headEnd type="none" w="med" len="med"/>
              <a:tailEnd type="oval" w="med" len="med"/>
            </a:ln>
          </p:spPr>
        </p:cxnSp>
        <p:sp>
          <p:nvSpPr>
            <p:cNvPr id="1083" name="Google Shape;1083;p41"/>
            <p:cNvSpPr/>
            <p:nvPr/>
          </p:nvSpPr>
          <p:spPr>
            <a:xfrm>
              <a:off x="358491" y="1892408"/>
              <a:ext cx="674765" cy="381489"/>
            </a:xfrm>
            <a:prstGeom prst="roundRect">
              <a:avLst>
                <a:gd name="adj" fmla="val 34302"/>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dirty="0">
                <a:solidFill>
                  <a:schemeClr val="accent5"/>
                </a:solidFill>
                <a:latin typeface="Aldrich"/>
                <a:ea typeface="Aldrich"/>
                <a:cs typeface="Aldrich"/>
                <a:sym typeface="Aldrich"/>
              </a:endParaRPr>
            </a:p>
          </p:txBody>
        </p:sp>
        <p:sp>
          <p:nvSpPr>
            <p:cNvPr id="1084" name="Google Shape;1084;p41"/>
            <p:cNvSpPr/>
            <p:nvPr/>
          </p:nvSpPr>
          <p:spPr>
            <a:xfrm>
              <a:off x="1143932" y="1892408"/>
              <a:ext cx="674765" cy="381489"/>
            </a:xfrm>
            <a:prstGeom prst="roundRect">
              <a:avLst>
                <a:gd name="adj" fmla="val 32178"/>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dirty="0">
                <a:solidFill>
                  <a:schemeClr val="lt1"/>
                </a:solidFill>
                <a:latin typeface="Aldrich"/>
                <a:ea typeface="Aldrich"/>
                <a:cs typeface="Aldrich"/>
                <a:sym typeface="Aldrich"/>
              </a:endParaRPr>
            </a:p>
          </p:txBody>
        </p:sp>
        <p:sp>
          <p:nvSpPr>
            <p:cNvPr id="1085" name="Google Shape;1085;p41"/>
            <p:cNvSpPr/>
            <p:nvPr/>
          </p:nvSpPr>
          <p:spPr>
            <a:xfrm>
              <a:off x="1929372" y="1892408"/>
              <a:ext cx="674765" cy="381489"/>
            </a:xfrm>
            <a:prstGeom prst="roundRect">
              <a:avLst>
                <a:gd name="adj" fmla="val 35293"/>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dirty="0">
                <a:solidFill>
                  <a:schemeClr val="accent5"/>
                </a:solidFill>
                <a:latin typeface="Aldrich"/>
                <a:ea typeface="Aldrich"/>
                <a:cs typeface="Aldrich"/>
                <a:sym typeface="Aldrich"/>
              </a:endParaRPr>
            </a:p>
          </p:txBody>
        </p:sp>
        <p:sp>
          <p:nvSpPr>
            <p:cNvPr id="1074" name="Google Shape;1074;p41"/>
            <p:cNvSpPr/>
            <p:nvPr/>
          </p:nvSpPr>
          <p:spPr>
            <a:xfrm>
              <a:off x="2714813" y="1892408"/>
              <a:ext cx="674765" cy="381489"/>
            </a:xfrm>
            <a:prstGeom prst="roundRect">
              <a:avLst>
                <a:gd name="adj" fmla="val 38407"/>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dirty="0">
                <a:solidFill>
                  <a:schemeClr val="accent5"/>
                </a:solidFill>
                <a:latin typeface="Aldrich"/>
                <a:ea typeface="Aldrich"/>
                <a:cs typeface="Aldrich"/>
                <a:sym typeface="Aldrich"/>
              </a:endParaRPr>
            </a:p>
          </p:txBody>
        </p:sp>
        <p:cxnSp>
          <p:nvCxnSpPr>
            <p:cNvPr id="38" name="Google Shape;1073;p41">
              <a:extLst>
                <a:ext uri="{FF2B5EF4-FFF2-40B4-BE49-F238E27FC236}">
                  <a16:creationId xmlns:a16="http://schemas.microsoft.com/office/drawing/2014/main" id="{638E92DC-4864-42A5-A141-2454F0B4F41A}"/>
                </a:ext>
              </a:extLst>
            </p:cNvPr>
            <p:cNvCxnSpPr>
              <a:endCxn id="46" idx="3"/>
            </p:cNvCxnSpPr>
            <p:nvPr/>
          </p:nvCxnSpPr>
          <p:spPr>
            <a:xfrm>
              <a:off x="4267130" y="2083153"/>
              <a:ext cx="2356391" cy="0"/>
            </a:xfrm>
            <a:prstGeom prst="straightConnector1">
              <a:avLst/>
            </a:prstGeom>
            <a:noFill/>
            <a:ln w="28575" cap="flat" cmpd="sng">
              <a:solidFill>
                <a:schemeClr val="accent5"/>
              </a:solidFill>
              <a:prstDash val="solid"/>
              <a:round/>
              <a:headEnd type="none" w="med" len="med"/>
              <a:tailEnd type="none" w="med" len="med"/>
            </a:ln>
          </p:spPr>
        </p:cxnSp>
        <p:cxnSp>
          <p:nvCxnSpPr>
            <p:cNvPr id="39" name="Google Shape;1075;p41">
              <a:extLst>
                <a:ext uri="{FF2B5EF4-FFF2-40B4-BE49-F238E27FC236}">
                  <a16:creationId xmlns:a16="http://schemas.microsoft.com/office/drawing/2014/main" id="{DA83320B-7ABF-41C5-AB77-7C9221EB60F0}"/>
                </a:ext>
              </a:extLst>
            </p:cNvPr>
            <p:cNvCxnSpPr>
              <a:cxnSpLocks/>
            </p:cNvCxnSpPr>
            <p:nvPr/>
          </p:nvCxnSpPr>
          <p:spPr>
            <a:xfrm rot="10800000">
              <a:off x="4715257" y="2421770"/>
              <a:ext cx="0" cy="461438"/>
            </a:xfrm>
            <a:prstGeom prst="straightConnector1">
              <a:avLst/>
            </a:prstGeom>
            <a:noFill/>
            <a:ln w="28575" cap="flat" cmpd="sng">
              <a:solidFill>
                <a:schemeClr val="accent5"/>
              </a:solidFill>
              <a:prstDash val="solid"/>
              <a:round/>
              <a:headEnd type="none" w="med" len="med"/>
              <a:tailEnd type="oval" w="med" len="med"/>
            </a:ln>
          </p:spPr>
        </p:cxnSp>
        <p:cxnSp>
          <p:nvCxnSpPr>
            <p:cNvPr id="40" name="Google Shape;1077;p41">
              <a:extLst>
                <a:ext uri="{FF2B5EF4-FFF2-40B4-BE49-F238E27FC236}">
                  <a16:creationId xmlns:a16="http://schemas.microsoft.com/office/drawing/2014/main" id="{39618256-E303-426E-9E17-C1657174766E}"/>
                </a:ext>
              </a:extLst>
            </p:cNvPr>
            <p:cNvCxnSpPr>
              <a:cxnSpLocks/>
            </p:cNvCxnSpPr>
            <p:nvPr/>
          </p:nvCxnSpPr>
          <p:spPr>
            <a:xfrm>
              <a:off x="5500698" y="1283099"/>
              <a:ext cx="0" cy="461438"/>
            </a:xfrm>
            <a:prstGeom prst="straightConnector1">
              <a:avLst/>
            </a:prstGeom>
            <a:noFill/>
            <a:ln w="28575" cap="flat" cmpd="sng">
              <a:solidFill>
                <a:schemeClr val="accent5"/>
              </a:solidFill>
              <a:prstDash val="solid"/>
              <a:round/>
              <a:headEnd type="none" w="med" len="med"/>
              <a:tailEnd type="oval" w="med" len="med"/>
            </a:ln>
          </p:spPr>
        </p:cxnSp>
        <p:cxnSp>
          <p:nvCxnSpPr>
            <p:cNvPr id="41" name="Google Shape;1079;p41">
              <a:extLst>
                <a:ext uri="{FF2B5EF4-FFF2-40B4-BE49-F238E27FC236}">
                  <a16:creationId xmlns:a16="http://schemas.microsoft.com/office/drawing/2014/main" id="{41C42B2D-1043-4D96-9F77-8BA147E5D594}"/>
                </a:ext>
              </a:extLst>
            </p:cNvPr>
            <p:cNvCxnSpPr>
              <a:cxnSpLocks/>
            </p:cNvCxnSpPr>
            <p:nvPr/>
          </p:nvCxnSpPr>
          <p:spPr>
            <a:xfrm rot="10800000">
              <a:off x="6286138" y="2421770"/>
              <a:ext cx="0" cy="461438"/>
            </a:xfrm>
            <a:prstGeom prst="straightConnector1">
              <a:avLst/>
            </a:prstGeom>
            <a:noFill/>
            <a:ln w="28575" cap="flat" cmpd="sng">
              <a:solidFill>
                <a:schemeClr val="accent5"/>
              </a:solidFill>
              <a:prstDash val="solid"/>
              <a:round/>
              <a:headEnd type="none" w="med" len="med"/>
              <a:tailEnd type="oval" w="med" len="med"/>
            </a:ln>
          </p:spPr>
        </p:cxnSp>
        <p:cxnSp>
          <p:nvCxnSpPr>
            <p:cNvPr id="42" name="Google Shape;1081;p41">
              <a:extLst>
                <a:ext uri="{FF2B5EF4-FFF2-40B4-BE49-F238E27FC236}">
                  <a16:creationId xmlns:a16="http://schemas.microsoft.com/office/drawing/2014/main" id="{202BDDEB-2069-45C6-A7E3-D22E76A84DBC}"/>
                </a:ext>
              </a:extLst>
            </p:cNvPr>
            <p:cNvCxnSpPr>
              <a:cxnSpLocks/>
            </p:cNvCxnSpPr>
            <p:nvPr/>
          </p:nvCxnSpPr>
          <p:spPr>
            <a:xfrm>
              <a:off x="3929817" y="1283099"/>
              <a:ext cx="0" cy="461438"/>
            </a:xfrm>
            <a:prstGeom prst="straightConnector1">
              <a:avLst/>
            </a:prstGeom>
            <a:noFill/>
            <a:ln w="28575" cap="flat" cmpd="sng">
              <a:solidFill>
                <a:schemeClr val="accent5"/>
              </a:solidFill>
              <a:prstDash val="solid"/>
              <a:round/>
              <a:headEnd type="none" w="med" len="med"/>
              <a:tailEnd type="oval" w="med" len="med"/>
            </a:ln>
          </p:spPr>
        </p:cxnSp>
        <p:sp>
          <p:nvSpPr>
            <p:cNvPr id="43" name="Google Shape;1083;p41">
              <a:extLst>
                <a:ext uri="{FF2B5EF4-FFF2-40B4-BE49-F238E27FC236}">
                  <a16:creationId xmlns:a16="http://schemas.microsoft.com/office/drawing/2014/main" id="{4E30C812-491E-429A-AEC7-CE44AA947967}"/>
                </a:ext>
              </a:extLst>
            </p:cNvPr>
            <p:cNvSpPr/>
            <p:nvPr/>
          </p:nvSpPr>
          <p:spPr>
            <a:xfrm>
              <a:off x="3592434" y="1892408"/>
              <a:ext cx="674765" cy="381489"/>
            </a:xfrm>
            <a:prstGeom prst="roundRect">
              <a:avLst>
                <a:gd name="adj" fmla="val 34302"/>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dirty="0">
                <a:solidFill>
                  <a:schemeClr val="accent5"/>
                </a:solidFill>
                <a:latin typeface="Aldrich"/>
                <a:ea typeface="Aldrich"/>
                <a:cs typeface="Aldrich"/>
                <a:sym typeface="Aldrich"/>
              </a:endParaRPr>
            </a:p>
          </p:txBody>
        </p:sp>
        <p:sp>
          <p:nvSpPr>
            <p:cNvPr id="44" name="Google Shape;1084;p41">
              <a:extLst>
                <a:ext uri="{FF2B5EF4-FFF2-40B4-BE49-F238E27FC236}">
                  <a16:creationId xmlns:a16="http://schemas.microsoft.com/office/drawing/2014/main" id="{59C8BB2D-8CB6-4BF9-BCA3-A00E1A829E59}"/>
                </a:ext>
              </a:extLst>
            </p:cNvPr>
            <p:cNvSpPr/>
            <p:nvPr/>
          </p:nvSpPr>
          <p:spPr>
            <a:xfrm>
              <a:off x="4377875" y="1892408"/>
              <a:ext cx="674765" cy="381489"/>
            </a:xfrm>
            <a:prstGeom prst="roundRect">
              <a:avLst>
                <a:gd name="adj" fmla="val 32178"/>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dirty="0">
                <a:solidFill>
                  <a:schemeClr val="lt1"/>
                </a:solidFill>
                <a:latin typeface="Aldrich"/>
                <a:ea typeface="Aldrich"/>
                <a:cs typeface="Aldrich"/>
                <a:sym typeface="Aldrich"/>
              </a:endParaRPr>
            </a:p>
          </p:txBody>
        </p:sp>
        <p:sp>
          <p:nvSpPr>
            <p:cNvPr id="45" name="Google Shape;1085;p41">
              <a:extLst>
                <a:ext uri="{FF2B5EF4-FFF2-40B4-BE49-F238E27FC236}">
                  <a16:creationId xmlns:a16="http://schemas.microsoft.com/office/drawing/2014/main" id="{DADBDFD1-3B89-4949-8DB2-22CACB9AAAA3}"/>
                </a:ext>
              </a:extLst>
            </p:cNvPr>
            <p:cNvSpPr/>
            <p:nvPr/>
          </p:nvSpPr>
          <p:spPr>
            <a:xfrm>
              <a:off x="5163315" y="1892408"/>
              <a:ext cx="674765" cy="381489"/>
            </a:xfrm>
            <a:prstGeom prst="roundRect">
              <a:avLst>
                <a:gd name="adj" fmla="val 35293"/>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dirty="0">
                <a:solidFill>
                  <a:schemeClr val="accent5"/>
                </a:solidFill>
                <a:latin typeface="Aldrich"/>
                <a:ea typeface="Aldrich"/>
                <a:cs typeface="Aldrich"/>
                <a:sym typeface="Aldrich"/>
              </a:endParaRPr>
            </a:p>
          </p:txBody>
        </p:sp>
        <p:sp>
          <p:nvSpPr>
            <p:cNvPr id="46" name="Google Shape;1074;p41">
              <a:extLst>
                <a:ext uri="{FF2B5EF4-FFF2-40B4-BE49-F238E27FC236}">
                  <a16:creationId xmlns:a16="http://schemas.microsoft.com/office/drawing/2014/main" id="{353F35CD-7660-4383-801E-93FE877B1A9D}"/>
                </a:ext>
              </a:extLst>
            </p:cNvPr>
            <p:cNvSpPr/>
            <p:nvPr/>
          </p:nvSpPr>
          <p:spPr>
            <a:xfrm>
              <a:off x="5948756" y="1892408"/>
              <a:ext cx="674765" cy="381489"/>
            </a:xfrm>
            <a:prstGeom prst="roundRect">
              <a:avLst>
                <a:gd name="adj" fmla="val 38407"/>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dirty="0">
                <a:solidFill>
                  <a:schemeClr val="accent5"/>
                </a:solidFill>
                <a:latin typeface="Aldrich"/>
                <a:ea typeface="Aldrich"/>
                <a:cs typeface="Aldrich"/>
                <a:sym typeface="Aldrich"/>
              </a:endParaRPr>
            </a:p>
          </p:txBody>
        </p:sp>
        <p:cxnSp>
          <p:nvCxnSpPr>
            <p:cNvPr id="47" name="Google Shape;1073;p41">
              <a:extLst>
                <a:ext uri="{FF2B5EF4-FFF2-40B4-BE49-F238E27FC236}">
                  <a16:creationId xmlns:a16="http://schemas.microsoft.com/office/drawing/2014/main" id="{E844CA88-0AC8-4237-B54A-5E14B79F0437}"/>
                </a:ext>
              </a:extLst>
            </p:cNvPr>
            <p:cNvCxnSpPr>
              <a:cxnSpLocks/>
              <a:stCxn id="1074" idx="3"/>
              <a:endCxn id="43" idx="1"/>
            </p:cNvCxnSpPr>
            <p:nvPr/>
          </p:nvCxnSpPr>
          <p:spPr>
            <a:xfrm>
              <a:off x="3389578" y="2083153"/>
              <a:ext cx="202856" cy="0"/>
            </a:xfrm>
            <a:prstGeom prst="straightConnector1">
              <a:avLst/>
            </a:prstGeom>
            <a:noFill/>
            <a:ln w="28575" cap="flat" cmpd="sng">
              <a:solidFill>
                <a:schemeClr val="accent5"/>
              </a:solidFill>
              <a:prstDash val="solid"/>
              <a:round/>
              <a:headEnd type="none" w="med" len="med"/>
              <a:tailEnd type="none" w="med" len="med"/>
            </a:ln>
          </p:spPr>
        </p:cxnSp>
        <p:cxnSp>
          <p:nvCxnSpPr>
            <p:cNvPr id="61" name="Google Shape;1075;p41">
              <a:extLst>
                <a:ext uri="{FF2B5EF4-FFF2-40B4-BE49-F238E27FC236}">
                  <a16:creationId xmlns:a16="http://schemas.microsoft.com/office/drawing/2014/main" id="{855CFC6A-30E8-4063-8FA5-925A3668C45A}"/>
                </a:ext>
              </a:extLst>
            </p:cNvPr>
            <p:cNvCxnSpPr>
              <a:cxnSpLocks/>
            </p:cNvCxnSpPr>
            <p:nvPr/>
          </p:nvCxnSpPr>
          <p:spPr>
            <a:xfrm rot="10800000">
              <a:off x="7857019" y="2421770"/>
              <a:ext cx="0" cy="461438"/>
            </a:xfrm>
            <a:prstGeom prst="straightConnector1">
              <a:avLst/>
            </a:prstGeom>
            <a:noFill/>
            <a:ln w="28575" cap="flat" cmpd="sng">
              <a:solidFill>
                <a:schemeClr val="accent5"/>
              </a:solidFill>
              <a:prstDash val="solid"/>
              <a:round/>
              <a:headEnd type="none" w="med" len="med"/>
              <a:tailEnd type="oval" w="med" len="med"/>
            </a:ln>
          </p:spPr>
        </p:cxnSp>
        <p:cxnSp>
          <p:nvCxnSpPr>
            <p:cNvPr id="62" name="Google Shape;1077;p41">
              <a:extLst>
                <a:ext uri="{FF2B5EF4-FFF2-40B4-BE49-F238E27FC236}">
                  <a16:creationId xmlns:a16="http://schemas.microsoft.com/office/drawing/2014/main" id="{FFE17286-2BCE-4E2F-B47B-8EA65DBA85DE}"/>
                </a:ext>
              </a:extLst>
            </p:cNvPr>
            <p:cNvCxnSpPr>
              <a:cxnSpLocks/>
            </p:cNvCxnSpPr>
            <p:nvPr/>
          </p:nvCxnSpPr>
          <p:spPr>
            <a:xfrm>
              <a:off x="8642460" y="1283099"/>
              <a:ext cx="0" cy="461438"/>
            </a:xfrm>
            <a:prstGeom prst="straightConnector1">
              <a:avLst/>
            </a:prstGeom>
            <a:noFill/>
            <a:ln w="28575" cap="flat" cmpd="sng">
              <a:solidFill>
                <a:schemeClr val="accent5"/>
              </a:solidFill>
              <a:prstDash val="solid"/>
              <a:round/>
              <a:headEnd type="none" w="med" len="med"/>
              <a:tailEnd type="oval" w="med" len="med"/>
            </a:ln>
          </p:spPr>
        </p:cxnSp>
        <p:cxnSp>
          <p:nvCxnSpPr>
            <p:cNvPr id="63" name="Google Shape;1081;p41">
              <a:extLst>
                <a:ext uri="{FF2B5EF4-FFF2-40B4-BE49-F238E27FC236}">
                  <a16:creationId xmlns:a16="http://schemas.microsoft.com/office/drawing/2014/main" id="{D3703A6F-9D2B-4B80-BADB-3285E311E3A5}"/>
                </a:ext>
              </a:extLst>
            </p:cNvPr>
            <p:cNvCxnSpPr>
              <a:cxnSpLocks/>
            </p:cNvCxnSpPr>
            <p:nvPr/>
          </p:nvCxnSpPr>
          <p:spPr>
            <a:xfrm>
              <a:off x="7071579" y="1283099"/>
              <a:ext cx="0" cy="461438"/>
            </a:xfrm>
            <a:prstGeom prst="straightConnector1">
              <a:avLst/>
            </a:prstGeom>
            <a:noFill/>
            <a:ln w="28575" cap="flat" cmpd="sng">
              <a:solidFill>
                <a:schemeClr val="accent5"/>
              </a:solidFill>
              <a:prstDash val="solid"/>
              <a:round/>
              <a:headEnd type="none" w="med" len="med"/>
              <a:tailEnd type="oval" w="med" len="med"/>
            </a:ln>
          </p:spPr>
        </p:cxnSp>
        <p:sp>
          <p:nvSpPr>
            <p:cNvPr id="64" name="Google Shape;1083;p41">
              <a:extLst>
                <a:ext uri="{FF2B5EF4-FFF2-40B4-BE49-F238E27FC236}">
                  <a16:creationId xmlns:a16="http://schemas.microsoft.com/office/drawing/2014/main" id="{AAE12303-A9DB-43FA-9AF0-1E382049A68D}"/>
                </a:ext>
              </a:extLst>
            </p:cNvPr>
            <p:cNvSpPr/>
            <p:nvPr/>
          </p:nvSpPr>
          <p:spPr>
            <a:xfrm>
              <a:off x="6734196" y="1892408"/>
              <a:ext cx="674765" cy="381489"/>
            </a:xfrm>
            <a:prstGeom prst="roundRect">
              <a:avLst>
                <a:gd name="adj" fmla="val 34302"/>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dirty="0">
                <a:solidFill>
                  <a:schemeClr val="accent5"/>
                </a:solidFill>
                <a:latin typeface="Aldrich"/>
                <a:ea typeface="Aldrich"/>
                <a:cs typeface="Aldrich"/>
                <a:sym typeface="Aldrich"/>
              </a:endParaRPr>
            </a:p>
          </p:txBody>
        </p:sp>
        <p:sp>
          <p:nvSpPr>
            <p:cNvPr id="65" name="Google Shape;1084;p41">
              <a:extLst>
                <a:ext uri="{FF2B5EF4-FFF2-40B4-BE49-F238E27FC236}">
                  <a16:creationId xmlns:a16="http://schemas.microsoft.com/office/drawing/2014/main" id="{2F0666D1-9E32-4C54-B0E2-A3E327CED43F}"/>
                </a:ext>
              </a:extLst>
            </p:cNvPr>
            <p:cNvSpPr/>
            <p:nvPr/>
          </p:nvSpPr>
          <p:spPr>
            <a:xfrm>
              <a:off x="7519637" y="1892408"/>
              <a:ext cx="674765" cy="381489"/>
            </a:xfrm>
            <a:prstGeom prst="roundRect">
              <a:avLst>
                <a:gd name="adj" fmla="val 32178"/>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dirty="0">
                <a:solidFill>
                  <a:schemeClr val="lt1"/>
                </a:solidFill>
                <a:latin typeface="Aldrich"/>
                <a:ea typeface="Aldrich"/>
                <a:cs typeface="Aldrich"/>
                <a:sym typeface="Aldrich"/>
              </a:endParaRPr>
            </a:p>
          </p:txBody>
        </p:sp>
        <p:sp>
          <p:nvSpPr>
            <p:cNvPr id="66" name="Google Shape;1085;p41">
              <a:extLst>
                <a:ext uri="{FF2B5EF4-FFF2-40B4-BE49-F238E27FC236}">
                  <a16:creationId xmlns:a16="http://schemas.microsoft.com/office/drawing/2014/main" id="{CC58CE31-9E57-41D4-9B0F-224BEB751A02}"/>
                </a:ext>
              </a:extLst>
            </p:cNvPr>
            <p:cNvSpPr/>
            <p:nvPr/>
          </p:nvSpPr>
          <p:spPr>
            <a:xfrm>
              <a:off x="8305077" y="1892408"/>
              <a:ext cx="674765" cy="381489"/>
            </a:xfrm>
            <a:prstGeom prst="roundRect">
              <a:avLst>
                <a:gd name="adj" fmla="val 35293"/>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dirty="0">
                <a:solidFill>
                  <a:schemeClr val="accent5"/>
                </a:solidFill>
                <a:latin typeface="Aldrich"/>
                <a:ea typeface="Aldrich"/>
                <a:cs typeface="Aldrich"/>
                <a:sym typeface="Aldrich"/>
              </a:endParaRPr>
            </a:p>
          </p:txBody>
        </p:sp>
      </p:grpSp>
      <p:sp>
        <p:nvSpPr>
          <p:cNvPr id="16" name="文本框 15">
            <a:extLst>
              <a:ext uri="{FF2B5EF4-FFF2-40B4-BE49-F238E27FC236}">
                <a16:creationId xmlns:a16="http://schemas.microsoft.com/office/drawing/2014/main" id="{B8B0ACAD-CFD1-4978-B7DD-66AD42F21D0B}"/>
              </a:ext>
            </a:extLst>
          </p:cNvPr>
          <p:cNvSpPr txBox="1"/>
          <p:nvPr/>
        </p:nvSpPr>
        <p:spPr>
          <a:xfrm>
            <a:off x="584377" y="1812886"/>
            <a:ext cx="1537119" cy="307777"/>
          </a:xfrm>
          <a:prstGeom prst="rect">
            <a:avLst/>
          </a:prstGeom>
          <a:noFill/>
        </p:spPr>
        <p:txBody>
          <a:bodyPr wrap="square" rtlCol="0">
            <a:spAutoFit/>
          </a:bodyPr>
          <a:lstStyle/>
          <a:p>
            <a:r>
              <a:rPr lang="zh-CN" altLang="en-US" dirty="0">
                <a:latin typeface="方正FW筑紫古典S黑 简" panose="02000500000000000000" pitchFamily="2" charset="-122"/>
                <a:ea typeface="方正FW筑紫古典S黑 简" panose="02000500000000000000" pitchFamily="2" charset="-122"/>
              </a:rPr>
              <a:t>数据库方案对比</a:t>
            </a:r>
          </a:p>
        </p:txBody>
      </p:sp>
      <p:sp>
        <p:nvSpPr>
          <p:cNvPr id="70" name="文本框 69">
            <a:extLst>
              <a:ext uri="{FF2B5EF4-FFF2-40B4-BE49-F238E27FC236}">
                <a16:creationId xmlns:a16="http://schemas.microsoft.com/office/drawing/2014/main" id="{53719CD9-1D3A-49E2-B789-564AE00F02C0}"/>
              </a:ext>
            </a:extLst>
          </p:cNvPr>
          <p:cNvSpPr txBox="1"/>
          <p:nvPr/>
        </p:nvSpPr>
        <p:spPr>
          <a:xfrm>
            <a:off x="1520684" y="3547532"/>
            <a:ext cx="1004914" cy="307777"/>
          </a:xfrm>
          <a:prstGeom prst="rect">
            <a:avLst/>
          </a:prstGeom>
          <a:noFill/>
        </p:spPr>
        <p:txBody>
          <a:bodyPr wrap="square" rtlCol="0">
            <a:spAutoFit/>
          </a:bodyPr>
          <a:lstStyle/>
          <a:p>
            <a:r>
              <a:rPr lang="zh-CN" altLang="en-US" dirty="0">
                <a:latin typeface="方正FW筑紫古典S黑 简" panose="02000500000000000000" pitchFamily="2" charset="-122"/>
                <a:ea typeface="方正FW筑紫古典S黑 简" panose="02000500000000000000" pitchFamily="2" charset="-122"/>
              </a:rPr>
              <a:t>查询优化</a:t>
            </a:r>
          </a:p>
        </p:txBody>
      </p:sp>
      <p:sp>
        <p:nvSpPr>
          <p:cNvPr id="71" name="文本框 70">
            <a:extLst>
              <a:ext uri="{FF2B5EF4-FFF2-40B4-BE49-F238E27FC236}">
                <a16:creationId xmlns:a16="http://schemas.microsoft.com/office/drawing/2014/main" id="{6DC8AE12-3B6A-471B-B57A-E5015541FC29}"/>
              </a:ext>
            </a:extLst>
          </p:cNvPr>
          <p:cNvSpPr txBox="1"/>
          <p:nvPr/>
        </p:nvSpPr>
        <p:spPr>
          <a:xfrm>
            <a:off x="2244381" y="1834031"/>
            <a:ext cx="897928" cy="307777"/>
          </a:xfrm>
          <a:prstGeom prst="rect">
            <a:avLst/>
          </a:prstGeom>
          <a:noFill/>
        </p:spPr>
        <p:txBody>
          <a:bodyPr wrap="square" rtlCol="0">
            <a:spAutoFit/>
          </a:bodyPr>
          <a:lstStyle/>
          <a:p>
            <a:r>
              <a:rPr lang="zh-CN" altLang="en-US" dirty="0">
                <a:latin typeface="方正FW筑紫古典S黑 简" panose="02000500000000000000" pitchFamily="2" charset="-122"/>
                <a:ea typeface="方正FW筑紫古典S黑 简" panose="02000500000000000000" pitchFamily="2" charset="-122"/>
              </a:rPr>
              <a:t>索引优化</a:t>
            </a:r>
          </a:p>
        </p:txBody>
      </p:sp>
      <p:sp>
        <p:nvSpPr>
          <p:cNvPr id="72" name="文本框 71">
            <a:extLst>
              <a:ext uri="{FF2B5EF4-FFF2-40B4-BE49-F238E27FC236}">
                <a16:creationId xmlns:a16="http://schemas.microsoft.com/office/drawing/2014/main" id="{8E081A8C-1B8D-4548-99C7-962AB7899B81}"/>
              </a:ext>
            </a:extLst>
          </p:cNvPr>
          <p:cNvSpPr txBox="1"/>
          <p:nvPr/>
        </p:nvSpPr>
        <p:spPr>
          <a:xfrm>
            <a:off x="2894240" y="3568677"/>
            <a:ext cx="938616" cy="307777"/>
          </a:xfrm>
          <a:prstGeom prst="rect">
            <a:avLst/>
          </a:prstGeom>
          <a:noFill/>
        </p:spPr>
        <p:txBody>
          <a:bodyPr wrap="square" rtlCol="0">
            <a:spAutoFit/>
          </a:bodyPr>
          <a:lstStyle/>
          <a:p>
            <a:r>
              <a:rPr lang="zh-CN" altLang="en-US" dirty="0">
                <a:latin typeface="方正FW筑紫古典S黑 简" panose="02000500000000000000" pitchFamily="2" charset="-122"/>
                <a:ea typeface="方正FW筑紫古典S黑 简" panose="02000500000000000000" pitchFamily="2" charset="-122"/>
              </a:rPr>
              <a:t>批量写入</a:t>
            </a:r>
          </a:p>
        </p:txBody>
      </p:sp>
      <p:sp>
        <p:nvSpPr>
          <p:cNvPr id="73" name="文本框 72">
            <a:extLst>
              <a:ext uri="{FF2B5EF4-FFF2-40B4-BE49-F238E27FC236}">
                <a16:creationId xmlns:a16="http://schemas.microsoft.com/office/drawing/2014/main" id="{9AF87642-40F6-4A8A-A66F-1C9E3771D870}"/>
              </a:ext>
            </a:extLst>
          </p:cNvPr>
          <p:cNvSpPr txBox="1"/>
          <p:nvPr/>
        </p:nvSpPr>
        <p:spPr>
          <a:xfrm>
            <a:off x="3663445" y="1834031"/>
            <a:ext cx="897928" cy="307777"/>
          </a:xfrm>
          <a:prstGeom prst="rect">
            <a:avLst/>
          </a:prstGeom>
          <a:noFill/>
        </p:spPr>
        <p:txBody>
          <a:bodyPr wrap="square" rtlCol="0">
            <a:spAutoFit/>
          </a:bodyPr>
          <a:lstStyle/>
          <a:p>
            <a:r>
              <a:rPr lang="zh-CN" altLang="en-US" dirty="0">
                <a:latin typeface="方正FW筑紫古典S黑 简" panose="02000500000000000000" pitchFamily="2" charset="-122"/>
                <a:ea typeface="方正FW筑紫古典S黑 简" panose="02000500000000000000" pitchFamily="2" charset="-122"/>
              </a:rPr>
              <a:t>数据报表</a:t>
            </a:r>
          </a:p>
        </p:txBody>
      </p:sp>
      <p:sp>
        <p:nvSpPr>
          <p:cNvPr id="74" name="文本框 73">
            <a:extLst>
              <a:ext uri="{FF2B5EF4-FFF2-40B4-BE49-F238E27FC236}">
                <a16:creationId xmlns:a16="http://schemas.microsoft.com/office/drawing/2014/main" id="{E0C051B0-D720-4422-8609-420F104919D0}"/>
              </a:ext>
            </a:extLst>
          </p:cNvPr>
          <p:cNvSpPr txBox="1"/>
          <p:nvPr/>
        </p:nvSpPr>
        <p:spPr>
          <a:xfrm>
            <a:off x="3869534" y="3547532"/>
            <a:ext cx="1826158" cy="307777"/>
          </a:xfrm>
          <a:prstGeom prst="rect">
            <a:avLst/>
          </a:prstGeom>
          <a:noFill/>
        </p:spPr>
        <p:txBody>
          <a:bodyPr wrap="square" rtlCol="0">
            <a:spAutoFit/>
          </a:bodyPr>
          <a:lstStyle/>
          <a:p>
            <a:r>
              <a:rPr lang="en-US" altLang="zh-CN" dirty="0">
                <a:latin typeface="方正FW筑紫古典S黑 简" panose="02000500000000000000" pitchFamily="2" charset="-122"/>
                <a:ea typeface="方正FW筑紫古典S黑 简" panose="02000500000000000000" pitchFamily="2" charset="-122"/>
              </a:rPr>
              <a:t>SQL</a:t>
            </a:r>
            <a:r>
              <a:rPr lang="zh-CN" altLang="en-US" dirty="0">
                <a:latin typeface="方正FW筑紫古典S黑 简" panose="02000500000000000000" pitchFamily="2" charset="-122"/>
                <a:ea typeface="方正FW筑紫古典S黑 简" panose="02000500000000000000" pitchFamily="2" charset="-122"/>
              </a:rPr>
              <a:t>脚本与过程对比</a:t>
            </a:r>
          </a:p>
        </p:txBody>
      </p:sp>
      <p:sp>
        <p:nvSpPr>
          <p:cNvPr id="75" name="文本框 74">
            <a:extLst>
              <a:ext uri="{FF2B5EF4-FFF2-40B4-BE49-F238E27FC236}">
                <a16:creationId xmlns:a16="http://schemas.microsoft.com/office/drawing/2014/main" id="{D53B717F-1BD7-4D68-9BC7-110D682F6397}"/>
              </a:ext>
            </a:extLst>
          </p:cNvPr>
          <p:cNvSpPr txBox="1"/>
          <p:nvPr/>
        </p:nvSpPr>
        <p:spPr>
          <a:xfrm>
            <a:off x="4844061" y="1848677"/>
            <a:ext cx="1217511" cy="307777"/>
          </a:xfrm>
          <a:prstGeom prst="rect">
            <a:avLst/>
          </a:prstGeom>
          <a:noFill/>
        </p:spPr>
        <p:txBody>
          <a:bodyPr wrap="square" rtlCol="0">
            <a:spAutoFit/>
          </a:bodyPr>
          <a:lstStyle/>
          <a:p>
            <a:r>
              <a:rPr lang="zh-CN" altLang="en-US" dirty="0">
                <a:latin typeface="方正FW筑紫古典S黑 简" panose="02000500000000000000" pitchFamily="2" charset="-122"/>
                <a:ea typeface="方正FW筑紫古典S黑 简" panose="02000500000000000000" pitchFamily="2" charset="-122"/>
              </a:rPr>
              <a:t>添加冗余表</a:t>
            </a:r>
          </a:p>
        </p:txBody>
      </p:sp>
      <p:sp>
        <p:nvSpPr>
          <p:cNvPr id="76" name="文本框 75">
            <a:extLst>
              <a:ext uri="{FF2B5EF4-FFF2-40B4-BE49-F238E27FC236}">
                <a16:creationId xmlns:a16="http://schemas.microsoft.com/office/drawing/2014/main" id="{723A9D0B-30C6-4C9A-A77E-30D47E6388B5}"/>
              </a:ext>
            </a:extLst>
          </p:cNvPr>
          <p:cNvSpPr txBox="1"/>
          <p:nvPr/>
        </p:nvSpPr>
        <p:spPr>
          <a:xfrm>
            <a:off x="5628722" y="3550213"/>
            <a:ext cx="1217511" cy="307777"/>
          </a:xfrm>
          <a:prstGeom prst="rect">
            <a:avLst/>
          </a:prstGeom>
          <a:noFill/>
        </p:spPr>
        <p:txBody>
          <a:bodyPr wrap="square" rtlCol="0">
            <a:spAutoFit/>
          </a:bodyPr>
          <a:lstStyle/>
          <a:p>
            <a:r>
              <a:rPr lang="zh-CN" altLang="en-US" dirty="0">
                <a:latin typeface="方正FW筑紫古典S黑 简" panose="02000500000000000000" pitchFamily="2" charset="-122"/>
                <a:ea typeface="方正FW筑紫古典S黑 简" panose="02000500000000000000" pitchFamily="2" charset="-122"/>
              </a:rPr>
              <a:t>添加冗余列</a:t>
            </a:r>
          </a:p>
        </p:txBody>
      </p:sp>
      <p:sp>
        <p:nvSpPr>
          <p:cNvPr id="77" name="文本框 76">
            <a:extLst>
              <a:ext uri="{FF2B5EF4-FFF2-40B4-BE49-F238E27FC236}">
                <a16:creationId xmlns:a16="http://schemas.microsoft.com/office/drawing/2014/main" id="{88279F56-5FF9-480A-8148-4B299F671013}"/>
              </a:ext>
            </a:extLst>
          </p:cNvPr>
          <p:cNvSpPr txBox="1"/>
          <p:nvPr/>
        </p:nvSpPr>
        <p:spPr>
          <a:xfrm>
            <a:off x="6105232" y="1835264"/>
            <a:ext cx="1329512" cy="307777"/>
          </a:xfrm>
          <a:prstGeom prst="rect">
            <a:avLst/>
          </a:prstGeom>
          <a:noFill/>
        </p:spPr>
        <p:txBody>
          <a:bodyPr wrap="square" rtlCol="0">
            <a:spAutoFit/>
          </a:bodyPr>
          <a:lstStyle/>
          <a:p>
            <a:r>
              <a:rPr lang="zh-CN" altLang="en-US" dirty="0">
                <a:latin typeface="方正FW筑紫古典S黑 简" panose="02000500000000000000" pitchFamily="2" charset="-122"/>
                <a:ea typeface="方正FW筑紫古典S黑 简" panose="02000500000000000000" pitchFamily="2" charset="-122"/>
              </a:rPr>
              <a:t>冷热数据对比</a:t>
            </a:r>
          </a:p>
        </p:txBody>
      </p:sp>
      <p:sp>
        <p:nvSpPr>
          <p:cNvPr id="78" name="文本框 77">
            <a:extLst>
              <a:ext uri="{FF2B5EF4-FFF2-40B4-BE49-F238E27FC236}">
                <a16:creationId xmlns:a16="http://schemas.microsoft.com/office/drawing/2014/main" id="{5C7D3FBB-1B15-45E7-AF63-25F8B9B0CDEC}"/>
              </a:ext>
            </a:extLst>
          </p:cNvPr>
          <p:cNvSpPr txBox="1"/>
          <p:nvPr/>
        </p:nvSpPr>
        <p:spPr>
          <a:xfrm>
            <a:off x="6695539" y="3564296"/>
            <a:ext cx="1725976" cy="307777"/>
          </a:xfrm>
          <a:prstGeom prst="rect">
            <a:avLst/>
          </a:prstGeom>
          <a:noFill/>
        </p:spPr>
        <p:txBody>
          <a:bodyPr wrap="square" rtlCol="0">
            <a:spAutoFit/>
          </a:bodyPr>
          <a:lstStyle/>
          <a:p>
            <a:r>
              <a:rPr lang="zh-CN" altLang="en-US" dirty="0">
                <a:latin typeface="方正FW筑紫古典S黑 简" panose="02000500000000000000" pitchFamily="2" charset="-122"/>
                <a:ea typeface="方正FW筑紫古典S黑 简" panose="02000500000000000000" pitchFamily="2" charset="-122"/>
              </a:rPr>
              <a:t>事务对插入的影响</a:t>
            </a:r>
          </a:p>
        </p:txBody>
      </p:sp>
      <p:sp>
        <p:nvSpPr>
          <p:cNvPr id="79" name="文本框 78">
            <a:extLst>
              <a:ext uri="{FF2B5EF4-FFF2-40B4-BE49-F238E27FC236}">
                <a16:creationId xmlns:a16="http://schemas.microsoft.com/office/drawing/2014/main" id="{3C3C73FF-41EB-451C-8401-FD46C44BD922}"/>
              </a:ext>
            </a:extLst>
          </p:cNvPr>
          <p:cNvSpPr txBox="1"/>
          <p:nvPr/>
        </p:nvSpPr>
        <p:spPr>
          <a:xfrm>
            <a:off x="7642122" y="1813800"/>
            <a:ext cx="983020" cy="307777"/>
          </a:xfrm>
          <a:prstGeom prst="rect">
            <a:avLst/>
          </a:prstGeom>
          <a:noFill/>
        </p:spPr>
        <p:txBody>
          <a:bodyPr wrap="square" rtlCol="0">
            <a:spAutoFit/>
          </a:bodyPr>
          <a:lstStyle/>
          <a:p>
            <a:r>
              <a:rPr lang="zh-CN" altLang="en-US" dirty="0">
                <a:latin typeface="方正FW筑紫古典S黑 简" panose="02000500000000000000" pitchFamily="2" charset="-122"/>
                <a:ea typeface="方正FW筑紫古典S黑 简" panose="02000500000000000000" pitchFamily="2" charset="-122"/>
              </a:rPr>
              <a:t>数据分区</a:t>
            </a:r>
          </a:p>
        </p:txBody>
      </p:sp>
      <p:sp>
        <p:nvSpPr>
          <p:cNvPr id="48" name="矩形 47">
            <a:extLst>
              <a:ext uri="{FF2B5EF4-FFF2-40B4-BE49-F238E27FC236}">
                <a16:creationId xmlns:a16="http://schemas.microsoft.com/office/drawing/2014/main" id="{550BAA22-BF11-4B1F-BDE6-0455C338F283}"/>
              </a:ext>
            </a:extLst>
          </p:cNvPr>
          <p:cNvSpPr/>
          <p:nvPr/>
        </p:nvSpPr>
        <p:spPr>
          <a:xfrm>
            <a:off x="2901307" y="1008249"/>
            <a:ext cx="3336170" cy="769441"/>
          </a:xfrm>
          <a:prstGeom prst="rect">
            <a:avLst/>
          </a:prstGeom>
        </p:spPr>
        <p:txBody>
          <a:bodyPr wrap="none">
            <a:spAutoFit/>
          </a:bodyPr>
          <a:lstStyle/>
          <a:p>
            <a:pPr lvl="0" algn="ctr"/>
            <a:r>
              <a:rPr lang="zh-CN" altLang="en-US" dirty="0">
                <a:latin typeface="方正黑变简体" panose="02010600010101010101" pitchFamily="2" charset="-122"/>
                <a:ea typeface="方正黑变简体" panose="02010600010101010101" pitchFamily="2" charset="-122"/>
              </a:rPr>
              <a:t>总计设计</a:t>
            </a:r>
            <a:r>
              <a:rPr lang="en-US" altLang="zh-CN" sz="4400" b="1" dirty="0">
                <a:solidFill>
                  <a:schemeClr val="accent3"/>
                </a:solidFill>
                <a:latin typeface="方正黑变简体" panose="02010600010101010101" pitchFamily="2" charset="-122"/>
                <a:ea typeface="方正黑变简体" panose="02010600010101010101" pitchFamily="2" charset="-122"/>
              </a:rPr>
              <a:t>11</a:t>
            </a:r>
            <a:r>
              <a:rPr lang="zh-CN" altLang="en-US" dirty="0">
                <a:latin typeface="方正黑变简体" panose="02010600010101010101" pitchFamily="2" charset="-122"/>
                <a:ea typeface="方正黑变简体" panose="02010600010101010101" pitchFamily="2" charset="-122"/>
              </a:rPr>
              <a:t>个实验优化方案，如下：</a:t>
            </a:r>
            <a:endParaRPr lang="en" altLang="zh-CN" dirty="0">
              <a:latin typeface="方正黑变简体" panose="02010600010101010101" pitchFamily="2" charset="-122"/>
              <a:ea typeface="方正黑变简体" panose="0201060001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022"/>
        <p:cNvGrpSpPr/>
        <p:nvPr/>
      </p:nvGrpSpPr>
      <p:grpSpPr>
        <a:xfrm>
          <a:off x="0" y="0"/>
          <a:ext cx="0" cy="0"/>
          <a:chOff x="0" y="0"/>
          <a:chExt cx="0" cy="0"/>
        </a:xfrm>
      </p:grpSpPr>
      <p:sp>
        <p:nvSpPr>
          <p:cNvPr id="1023" name="Google Shape;1023;p40"/>
          <p:cNvSpPr txBox="1">
            <a:spLocks noGrp="1"/>
          </p:cNvSpPr>
          <p:nvPr>
            <p:ph type="subTitle" idx="1"/>
          </p:nvPr>
        </p:nvSpPr>
        <p:spPr>
          <a:xfrm>
            <a:off x="859440" y="2802835"/>
            <a:ext cx="3444081" cy="473605"/>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latin typeface="方正FW筑紫古典S黑 简" panose="02000500000000000000" pitchFamily="2" charset="-122"/>
                <a:ea typeface="方正FW筑紫古典S黑 简" panose="02000500000000000000" pitchFamily="2" charset="-122"/>
              </a:rPr>
              <a:t>O</a:t>
            </a:r>
            <a:r>
              <a:rPr lang="en-US" altLang="zh-CN" dirty="0">
                <a:latin typeface="方正FW筑紫古典S黑 简" panose="02000500000000000000" pitchFamily="2" charset="-122"/>
                <a:ea typeface="方正FW筑紫古典S黑 简" panose="02000500000000000000" pitchFamily="2" charset="-122"/>
              </a:rPr>
              <a:t>racle</a:t>
            </a:r>
            <a:r>
              <a:rPr lang="zh-CN" altLang="en-US" dirty="0">
                <a:latin typeface="方正FW筑紫古典S黑 简" panose="02000500000000000000" pitchFamily="2" charset="-122"/>
                <a:ea typeface="方正FW筑紫古典S黑 简" panose="02000500000000000000" pitchFamily="2" charset="-122"/>
              </a:rPr>
              <a:t>具有良好的封装性，可以结合</a:t>
            </a:r>
            <a:r>
              <a:rPr lang="en-US" altLang="zh-CN" dirty="0">
                <a:latin typeface="方正FW筑紫古典S黑 简" panose="02000500000000000000" pitchFamily="2" charset="-122"/>
                <a:ea typeface="方正FW筑紫古典S黑 简" panose="02000500000000000000" pitchFamily="2" charset="-122"/>
              </a:rPr>
              <a:t>PL/SQL</a:t>
            </a:r>
            <a:r>
              <a:rPr lang="zh-CN" altLang="en-US" dirty="0">
                <a:latin typeface="方正FW筑紫古典S黑 简" panose="02000500000000000000" pitchFamily="2" charset="-122"/>
                <a:ea typeface="方正FW筑紫古典S黑 简" panose="02000500000000000000" pitchFamily="2" charset="-122"/>
              </a:rPr>
              <a:t>返回具有更优表达的函数</a:t>
            </a:r>
            <a:r>
              <a:rPr lang="en-US" altLang="zh-CN" dirty="0">
                <a:latin typeface="方正FW筑紫古典S黑 简" panose="02000500000000000000" pitchFamily="2" charset="-122"/>
                <a:ea typeface="方正FW筑紫古典S黑 简" panose="02000500000000000000" pitchFamily="2" charset="-122"/>
              </a:rPr>
              <a:t>/</a:t>
            </a:r>
            <a:r>
              <a:rPr lang="zh-CN" altLang="en-US" dirty="0">
                <a:latin typeface="方正FW筑紫古典S黑 简" panose="02000500000000000000" pitchFamily="2" charset="-122"/>
                <a:ea typeface="方正FW筑紫古典S黑 简" panose="02000500000000000000" pitchFamily="2" charset="-122"/>
              </a:rPr>
              <a:t>过程</a:t>
            </a:r>
            <a:endParaRPr dirty="0">
              <a:latin typeface="方正FW筑紫古典S黑 简" panose="02000500000000000000" pitchFamily="2" charset="-122"/>
              <a:ea typeface="方正FW筑紫古典S黑 简" panose="02000500000000000000" pitchFamily="2" charset="-122"/>
            </a:endParaRPr>
          </a:p>
        </p:txBody>
      </p:sp>
      <p:grpSp>
        <p:nvGrpSpPr>
          <p:cNvPr id="1025" name="Google Shape;1025;p40"/>
          <p:cNvGrpSpPr/>
          <p:nvPr/>
        </p:nvGrpSpPr>
        <p:grpSpPr>
          <a:xfrm>
            <a:off x="4849329" y="751582"/>
            <a:ext cx="594263" cy="533879"/>
            <a:chOff x="1190625" y="238125"/>
            <a:chExt cx="5219200" cy="5219200"/>
          </a:xfrm>
        </p:grpSpPr>
        <p:sp>
          <p:nvSpPr>
            <p:cNvPr id="1026" name="Google Shape;1026;p40"/>
            <p:cNvSpPr/>
            <p:nvPr/>
          </p:nvSpPr>
          <p:spPr>
            <a:xfrm>
              <a:off x="3147000" y="2112950"/>
              <a:ext cx="2939075" cy="1632650"/>
            </a:xfrm>
            <a:custGeom>
              <a:avLst/>
              <a:gdLst/>
              <a:ahLst/>
              <a:cxnLst/>
              <a:rect l="l" t="t" r="r" b="b"/>
              <a:pathLst>
                <a:path w="117563" h="65306" extrusionOk="0">
                  <a:moveTo>
                    <a:pt x="32653" y="0"/>
                  </a:moveTo>
                  <a:cubicBezTo>
                    <a:pt x="14614" y="0"/>
                    <a:pt x="0" y="14614"/>
                    <a:pt x="0" y="32653"/>
                  </a:cubicBezTo>
                  <a:cubicBezTo>
                    <a:pt x="0" y="50691"/>
                    <a:pt x="14614" y="65305"/>
                    <a:pt x="32653" y="65305"/>
                  </a:cubicBezTo>
                  <a:lnTo>
                    <a:pt x="117562" y="65305"/>
                  </a:lnTo>
                  <a:lnTo>
                    <a:pt x="117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269725" y="317225"/>
              <a:ext cx="1714200" cy="5061000"/>
            </a:xfrm>
            <a:custGeom>
              <a:avLst/>
              <a:gdLst/>
              <a:ahLst/>
              <a:cxnLst/>
              <a:rect l="l" t="t" r="r" b="b"/>
              <a:pathLst>
                <a:path w="68568" h="202440" extrusionOk="0">
                  <a:moveTo>
                    <a:pt x="0" y="0"/>
                  </a:moveTo>
                  <a:lnTo>
                    <a:pt x="0" y="202439"/>
                  </a:lnTo>
                  <a:lnTo>
                    <a:pt x="68567" y="202439"/>
                  </a:lnTo>
                  <a:lnTo>
                    <a:pt x="68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3147000" y="2194500"/>
              <a:ext cx="408575" cy="1469550"/>
            </a:xfrm>
            <a:custGeom>
              <a:avLst/>
              <a:gdLst/>
              <a:ahLst/>
              <a:cxnLst/>
              <a:rect l="l" t="t" r="r" b="b"/>
              <a:pathLst>
                <a:path w="16343" h="58782" extrusionOk="0">
                  <a:moveTo>
                    <a:pt x="16343" y="0"/>
                  </a:moveTo>
                  <a:lnTo>
                    <a:pt x="9786" y="6524"/>
                  </a:lnTo>
                  <a:lnTo>
                    <a:pt x="0" y="26129"/>
                  </a:lnTo>
                  <a:lnTo>
                    <a:pt x="3262" y="42471"/>
                  </a:lnTo>
                  <a:lnTo>
                    <a:pt x="16343" y="58781"/>
                  </a:lnTo>
                  <a:lnTo>
                    <a:pt x="16343" y="9786"/>
                  </a:lnTo>
                  <a:lnTo>
                    <a:pt x="163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3391650" y="3745575"/>
              <a:ext cx="2939050" cy="1632625"/>
            </a:xfrm>
            <a:custGeom>
              <a:avLst/>
              <a:gdLst/>
              <a:ahLst/>
              <a:cxnLst/>
              <a:rect l="l" t="t" r="r" b="b"/>
              <a:pathLst>
                <a:path w="117562" h="65305" extrusionOk="0">
                  <a:moveTo>
                    <a:pt x="0" y="0"/>
                  </a:moveTo>
                  <a:lnTo>
                    <a:pt x="0" y="65305"/>
                  </a:lnTo>
                  <a:lnTo>
                    <a:pt x="84910" y="65305"/>
                  </a:lnTo>
                  <a:cubicBezTo>
                    <a:pt x="102948" y="65305"/>
                    <a:pt x="117562" y="50691"/>
                    <a:pt x="117562" y="32653"/>
                  </a:cubicBezTo>
                  <a:cubicBezTo>
                    <a:pt x="117562" y="14614"/>
                    <a:pt x="102948" y="0"/>
                    <a:pt x="849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922950" y="3827125"/>
              <a:ext cx="407750" cy="1469550"/>
            </a:xfrm>
            <a:custGeom>
              <a:avLst/>
              <a:gdLst/>
              <a:ahLst/>
              <a:cxnLst/>
              <a:rect l="l" t="t" r="r" b="b"/>
              <a:pathLst>
                <a:path w="16310" h="58782" extrusionOk="0">
                  <a:moveTo>
                    <a:pt x="0" y="0"/>
                  </a:moveTo>
                  <a:lnTo>
                    <a:pt x="0" y="9819"/>
                  </a:lnTo>
                  <a:lnTo>
                    <a:pt x="0" y="58781"/>
                  </a:lnTo>
                  <a:lnTo>
                    <a:pt x="13048" y="42471"/>
                  </a:lnTo>
                  <a:lnTo>
                    <a:pt x="16310" y="26129"/>
                  </a:lnTo>
                  <a:lnTo>
                    <a:pt x="6524" y="655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595925" y="3745575"/>
              <a:ext cx="327050" cy="1632625"/>
            </a:xfrm>
            <a:custGeom>
              <a:avLst/>
              <a:gdLst/>
              <a:ahLst/>
              <a:cxnLst/>
              <a:rect l="l" t="t" r="r" b="b"/>
              <a:pathLst>
                <a:path w="13082" h="65305" extrusionOk="0">
                  <a:moveTo>
                    <a:pt x="1" y="0"/>
                  </a:moveTo>
                  <a:lnTo>
                    <a:pt x="1" y="65305"/>
                  </a:lnTo>
                  <a:lnTo>
                    <a:pt x="13081" y="62043"/>
                  </a:lnTo>
                  <a:lnTo>
                    <a:pt x="13081" y="326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1269725" y="317225"/>
              <a:ext cx="1142525" cy="5061000"/>
            </a:xfrm>
            <a:custGeom>
              <a:avLst/>
              <a:gdLst/>
              <a:ahLst/>
              <a:cxnLst/>
              <a:rect l="l" t="t" r="r" b="b"/>
              <a:pathLst>
                <a:path w="45701" h="202440" extrusionOk="0">
                  <a:moveTo>
                    <a:pt x="0" y="0"/>
                  </a:moveTo>
                  <a:lnTo>
                    <a:pt x="0" y="202439"/>
                  </a:lnTo>
                  <a:lnTo>
                    <a:pt x="45701" y="202439"/>
                  </a:lnTo>
                  <a:lnTo>
                    <a:pt x="45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555550" y="2112950"/>
              <a:ext cx="407775" cy="1632650"/>
            </a:xfrm>
            <a:custGeom>
              <a:avLst/>
              <a:gdLst/>
              <a:ahLst/>
              <a:cxnLst/>
              <a:rect l="l" t="t" r="r" b="b"/>
              <a:pathLst>
                <a:path w="16311" h="65306" extrusionOk="0">
                  <a:moveTo>
                    <a:pt x="16311" y="0"/>
                  </a:moveTo>
                  <a:lnTo>
                    <a:pt x="1" y="3262"/>
                  </a:lnTo>
                  <a:lnTo>
                    <a:pt x="1" y="65305"/>
                  </a:lnTo>
                  <a:lnTo>
                    <a:pt x="16311" y="65305"/>
                  </a:lnTo>
                  <a:lnTo>
                    <a:pt x="163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2167575" y="317225"/>
              <a:ext cx="244675" cy="5061000"/>
            </a:xfrm>
            <a:custGeom>
              <a:avLst/>
              <a:gdLst/>
              <a:ahLst/>
              <a:cxnLst/>
              <a:rect l="l" t="t" r="r" b="b"/>
              <a:pathLst>
                <a:path w="9787" h="202440" extrusionOk="0">
                  <a:moveTo>
                    <a:pt x="1" y="0"/>
                  </a:moveTo>
                  <a:lnTo>
                    <a:pt x="1" y="202439"/>
                  </a:lnTo>
                  <a:lnTo>
                    <a:pt x="9787" y="202439"/>
                  </a:lnTo>
                  <a:lnTo>
                    <a:pt x="97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1840575" y="3991025"/>
              <a:ext cx="571675" cy="570875"/>
            </a:xfrm>
            <a:custGeom>
              <a:avLst/>
              <a:gdLst/>
              <a:ahLst/>
              <a:cxnLst/>
              <a:rect l="l" t="t" r="r" b="b"/>
              <a:pathLst>
                <a:path w="22867" h="22835" extrusionOk="0">
                  <a:moveTo>
                    <a:pt x="11450" y="1"/>
                  </a:moveTo>
                  <a:cubicBezTo>
                    <a:pt x="5121" y="1"/>
                    <a:pt x="0" y="5089"/>
                    <a:pt x="0" y="11418"/>
                  </a:cubicBezTo>
                  <a:cubicBezTo>
                    <a:pt x="0" y="17713"/>
                    <a:pt x="5121" y="22835"/>
                    <a:pt x="11450" y="22835"/>
                  </a:cubicBezTo>
                  <a:cubicBezTo>
                    <a:pt x="17745" y="22835"/>
                    <a:pt x="22867" y="17713"/>
                    <a:pt x="22867" y="11418"/>
                  </a:cubicBezTo>
                  <a:cubicBezTo>
                    <a:pt x="22867" y="5089"/>
                    <a:pt x="17745" y="1"/>
                    <a:pt x="1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1190625" y="238125"/>
              <a:ext cx="1870750" cy="5219200"/>
            </a:xfrm>
            <a:custGeom>
              <a:avLst/>
              <a:gdLst/>
              <a:ahLst/>
              <a:cxnLst/>
              <a:rect l="l" t="t" r="r" b="b"/>
              <a:pathLst>
                <a:path w="74830" h="208768" extrusionOk="0">
                  <a:moveTo>
                    <a:pt x="68534" y="6296"/>
                  </a:moveTo>
                  <a:lnTo>
                    <a:pt x="68534" y="202471"/>
                  </a:lnTo>
                  <a:lnTo>
                    <a:pt x="6296" y="202471"/>
                  </a:lnTo>
                  <a:lnTo>
                    <a:pt x="6296" y="6296"/>
                  </a:lnTo>
                  <a:close/>
                  <a:moveTo>
                    <a:pt x="0" y="0"/>
                  </a:moveTo>
                  <a:lnTo>
                    <a:pt x="0" y="208767"/>
                  </a:lnTo>
                  <a:lnTo>
                    <a:pt x="74830" y="208767"/>
                  </a:lnTo>
                  <a:lnTo>
                    <a:pt x="74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1595100" y="646675"/>
              <a:ext cx="1061800" cy="157425"/>
            </a:xfrm>
            <a:custGeom>
              <a:avLst/>
              <a:gdLst/>
              <a:ahLst/>
              <a:cxnLst/>
              <a:rect l="l" t="t" r="r" b="b"/>
              <a:pathLst>
                <a:path w="42472" h="6297" extrusionOk="0">
                  <a:moveTo>
                    <a:pt x="0" y="1"/>
                  </a:moveTo>
                  <a:lnTo>
                    <a:pt x="0" y="6296"/>
                  </a:lnTo>
                  <a:lnTo>
                    <a:pt x="42472" y="6296"/>
                  </a:lnTo>
                  <a:lnTo>
                    <a:pt x="424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1595100" y="4891325"/>
              <a:ext cx="1061800" cy="157425"/>
            </a:xfrm>
            <a:custGeom>
              <a:avLst/>
              <a:gdLst/>
              <a:ahLst/>
              <a:cxnLst/>
              <a:rect l="l" t="t" r="r" b="b"/>
              <a:pathLst>
                <a:path w="42472" h="6297" extrusionOk="0">
                  <a:moveTo>
                    <a:pt x="0" y="1"/>
                  </a:moveTo>
                  <a:lnTo>
                    <a:pt x="0" y="6297"/>
                  </a:lnTo>
                  <a:lnTo>
                    <a:pt x="42472" y="6297"/>
                  </a:lnTo>
                  <a:lnTo>
                    <a:pt x="424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1595100" y="972875"/>
              <a:ext cx="1061800" cy="157425"/>
            </a:xfrm>
            <a:custGeom>
              <a:avLst/>
              <a:gdLst/>
              <a:ahLst/>
              <a:cxnLst/>
              <a:rect l="l" t="t" r="r" b="b"/>
              <a:pathLst>
                <a:path w="42472" h="6297" extrusionOk="0">
                  <a:moveTo>
                    <a:pt x="0" y="0"/>
                  </a:moveTo>
                  <a:lnTo>
                    <a:pt x="0" y="6296"/>
                  </a:lnTo>
                  <a:lnTo>
                    <a:pt x="42472" y="6296"/>
                  </a:lnTo>
                  <a:lnTo>
                    <a:pt x="424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1922125" y="1299075"/>
              <a:ext cx="407750" cy="158225"/>
            </a:xfrm>
            <a:custGeom>
              <a:avLst/>
              <a:gdLst/>
              <a:ahLst/>
              <a:cxnLst/>
              <a:rect l="l" t="t" r="r" b="b"/>
              <a:pathLst>
                <a:path w="16310" h="6329" extrusionOk="0">
                  <a:moveTo>
                    <a:pt x="0" y="0"/>
                  </a:moveTo>
                  <a:lnTo>
                    <a:pt x="0" y="6329"/>
                  </a:lnTo>
                  <a:lnTo>
                    <a:pt x="16310" y="6329"/>
                  </a:lnTo>
                  <a:lnTo>
                    <a:pt x="163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1762275" y="3911925"/>
              <a:ext cx="729075" cy="729075"/>
            </a:xfrm>
            <a:custGeom>
              <a:avLst/>
              <a:gdLst/>
              <a:ahLst/>
              <a:cxnLst/>
              <a:rect l="l" t="t" r="r" b="b"/>
              <a:pathLst>
                <a:path w="29163" h="29163" extrusionOk="0">
                  <a:moveTo>
                    <a:pt x="14582" y="6296"/>
                  </a:moveTo>
                  <a:cubicBezTo>
                    <a:pt x="19148" y="6296"/>
                    <a:pt x="22867" y="10015"/>
                    <a:pt x="22867" y="14582"/>
                  </a:cubicBezTo>
                  <a:cubicBezTo>
                    <a:pt x="22867" y="19148"/>
                    <a:pt x="19148" y="22867"/>
                    <a:pt x="14582" y="22867"/>
                  </a:cubicBezTo>
                  <a:cubicBezTo>
                    <a:pt x="10015" y="22867"/>
                    <a:pt x="6296" y="19148"/>
                    <a:pt x="6296" y="14582"/>
                  </a:cubicBezTo>
                  <a:cubicBezTo>
                    <a:pt x="6296" y="10015"/>
                    <a:pt x="10015" y="6296"/>
                    <a:pt x="14582" y="6296"/>
                  </a:cubicBezTo>
                  <a:close/>
                  <a:moveTo>
                    <a:pt x="14582" y="0"/>
                  </a:moveTo>
                  <a:cubicBezTo>
                    <a:pt x="6525" y="0"/>
                    <a:pt x="1" y="6524"/>
                    <a:pt x="1" y="14582"/>
                  </a:cubicBezTo>
                  <a:cubicBezTo>
                    <a:pt x="1" y="22606"/>
                    <a:pt x="6525" y="29163"/>
                    <a:pt x="14582" y="29163"/>
                  </a:cubicBezTo>
                  <a:cubicBezTo>
                    <a:pt x="22606" y="29163"/>
                    <a:pt x="29163" y="22606"/>
                    <a:pt x="29163" y="14582"/>
                  </a:cubicBezTo>
                  <a:cubicBezTo>
                    <a:pt x="29163" y="6524"/>
                    <a:pt x="22606" y="0"/>
                    <a:pt x="145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3147000" y="3667275"/>
              <a:ext cx="3262825" cy="1790050"/>
            </a:xfrm>
            <a:custGeom>
              <a:avLst/>
              <a:gdLst/>
              <a:ahLst/>
              <a:cxnLst/>
              <a:rect l="l" t="t" r="r" b="b"/>
              <a:pathLst>
                <a:path w="130513" h="71602" extrusionOk="0">
                  <a:moveTo>
                    <a:pt x="0" y="1"/>
                  </a:moveTo>
                  <a:lnTo>
                    <a:pt x="0" y="6296"/>
                  </a:lnTo>
                  <a:lnTo>
                    <a:pt x="94696" y="6296"/>
                  </a:lnTo>
                  <a:cubicBezTo>
                    <a:pt x="110973" y="6296"/>
                    <a:pt x="124216" y="19540"/>
                    <a:pt x="124216" y="35785"/>
                  </a:cubicBezTo>
                  <a:cubicBezTo>
                    <a:pt x="124216" y="52062"/>
                    <a:pt x="110973" y="65305"/>
                    <a:pt x="94696" y="65305"/>
                  </a:cubicBezTo>
                  <a:lnTo>
                    <a:pt x="0" y="65305"/>
                  </a:lnTo>
                  <a:lnTo>
                    <a:pt x="0" y="71601"/>
                  </a:lnTo>
                  <a:lnTo>
                    <a:pt x="94696" y="71601"/>
                  </a:lnTo>
                  <a:cubicBezTo>
                    <a:pt x="114463" y="71601"/>
                    <a:pt x="130512" y="55552"/>
                    <a:pt x="130512" y="35785"/>
                  </a:cubicBezTo>
                  <a:cubicBezTo>
                    <a:pt x="130512" y="16050"/>
                    <a:pt x="114463" y="1"/>
                    <a:pt x="946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5843825" y="4154125"/>
              <a:ext cx="157425" cy="816350"/>
            </a:xfrm>
            <a:custGeom>
              <a:avLst/>
              <a:gdLst/>
              <a:ahLst/>
              <a:cxnLst/>
              <a:rect l="l" t="t" r="r" b="b"/>
              <a:pathLst>
                <a:path w="6297" h="32654" extrusionOk="0">
                  <a:moveTo>
                    <a:pt x="1" y="1"/>
                  </a:moveTo>
                  <a:lnTo>
                    <a:pt x="1" y="32653"/>
                  </a:lnTo>
                  <a:lnTo>
                    <a:pt x="6297" y="32653"/>
                  </a:lnTo>
                  <a:lnTo>
                    <a:pt x="62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391650" y="3993475"/>
              <a:ext cx="2286675" cy="157425"/>
            </a:xfrm>
            <a:custGeom>
              <a:avLst/>
              <a:gdLst/>
              <a:ahLst/>
              <a:cxnLst/>
              <a:rect l="l" t="t" r="r" b="b"/>
              <a:pathLst>
                <a:path w="91467" h="6297" extrusionOk="0">
                  <a:moveTo>
                    <a:pt x="0" y="0"/>
                  </a:moveTo>
                  <a:lnTo>
                    <a:pt x="0" y="6296"/>
                  </a:lnTo>
                  <a:lnTo>
                    <a:pt x="91466" y="6296"/>
                  </a:lnTo>
                  <a:lnTo>
                    <a:pt x="914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3391650" y="4320500"/>
              <a:ext cx="2286675" cy="157400"/>
            </a:xfrm>
            <a:custGeom>
              <a:avLst/>
              <a:gdLst/>
              <a:ahLst/>
              <a:cxnLst/>
              <a:rect l="l" t="t" r="r" b="b"/>
              <a:pathLst>
                <a:path w="91467" h="6296" extrusionOk="0">
                  <a:moveTo>
                    <a:pt x="0" y="0"/>
                  </a:moveTo>
                  <a:lnTo>
                    <a:pt x="0" y="6296"/>
                  </a:lnTo>
                  <a:lnTo>
                    <a:pt x="91466" y="6296"/>
                  </a:lnTo>
                  <a:lnTo>
                    <a:pt x="914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3391650" y="4646675"/>
              <a:ext cx="2286675" cy="157425"/>
            </a:xfrm>
            <a:custGeom>
              <a:avLst/>
              <a:gdLst/>
              <a:ahLst/>
              <a:cxnLst/>
              <a:rect l="l" t="t" r="r" b="b"/>
              <a:pathLst>
                <a:path w="91467" h="6297" extrusionOk="0">
                  <a:moveTo>
                    <a:pt x="0" y="1"/>
                  </a:moveTo>
                  <a:lnTo>
                    <a:pt x="0" y="6297"/>
                  </a:lnTo>
                  <a:lnTo>
                    <a:pt x="91466" y="6297"/>
                  </a:lnTo>
                  <a:lnTo>
                    <a:pt x="914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3391650" y="4972875"/>
              <a:ext cx="2286675" cy="158250"/>
            </a:xfrm>
            <a:custGeom>
              <a:avLst/>
              <a:gdLst/>
              <a:ahLst/>
              <a:cxnLst/>
              <a:rect l="l" t="t" r="r" b="b"/>
              <a:pathLst>
                <a:path w="91467" h="6330" extrusionOk="0">
                  <a:moveTo>
                    <a:pt x="0" y="1"/>
                  </a:moveTo>
                  <a:lnTo>
                    <a:pt x="0" y="6329"/>
                  </a:lnTo>
                  <a:lnTo>
                    <a:pt x="91466" y="6329"/>
                  </a:lnTo>
                  <a:lnTo>
                    <a:pt x="914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3068700" y="2033825"/>
              <a:ext cx="3262000" cy="1790875"/>
            </a:xfrm>
            <a:custGeom>
              <a:avLst/>
              <a:gdLst/>
              <a:ahLst/>
              <a:cxnLst/>
              <a:rect l="l" t="t" r="r" b="b"/>
              <a:pathLst>
                <a:path w="130480" h="71635" extrusionOk="0">
                  <a:moveTo>
                    <a:pt x="35785" y="1"/>
                  </a:moveTo>
                  <a:cubicBezTo>
                    <a:pt x="16050" y="1"/>
                    <a:pt x="1" y="16083"/>
                    <a:pt x="1" y="35818"/>
                  </a:cubicBezTo>
                  <a:cubicBezTo>
                    <a:pt x="1" y="55553"/>
                    <a:pt x="16050" y="71634"/>
                    <a:pt x="35785" y="71634"/>
                  </a:cubicBezTo>
                  <a:lnTo>
                    <a:pt x="130480" y="71634"/>
                  </a:lnTo>
                  <a:lnTo>
                    <a:pt x="130480" y="65339"/>
                  </a:lnTo>
                  <a:lnTo>
                    <a:pt x="35785" y="65339"/>
                  </a:lnTo>
                  <a:cubicBezTo>
                    <a:pt x="19507" y="65339"/>
                    <a:pt x="6296" y="52095"/>
                    <a:pt x="6296" y="35818"/>
                  </a:cubicBezTo>
                  <a:cubicBezTo>
                    <a:pt x="6296" y="19540"/>
                    <a:pt x="19507" y="6329"/>
                    <a:pt x="35785" y="6329"/>
                  </a:cubicBezTo>
                  <a:lnTo>
                    <a:pt x="130480" y="6329"/>
                  </a:lnTo>
                  <a:lnTo>
                    <a:pt x="130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3476450" y="2521500"/>
              <a:ext cx="157425" cy="816350"/>
            </a:xfrm>
            <a:custGeom>
              <a:avLst/>
              <a:gdLst/>
              <a:ahLst/>
              <a:cxnLst/>
              <a:rect l="l" t="t" r="r" b="b"/>
              <a:pathLst>
                <a:path w="6297" h="32654" extrusionOk="0">
                  <a:moveTo>
                    <a:pt x="0" y="1"/>
                  </a:moveTo>
                  <a:lnTo>
                    <a:pt x="0" y="32653"/>
                  </a:lnTo>
                  <a:lnTo>
                    <a:pt x="6296" y="32653"/>
                  </a:lnTo>
                  <a:lnTo>
                    <a:pt x="62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3800200" y="2360850"/>
              <a:ext cx="2285875" cy="157425"/>
            </a:xfrm>
            <a:custGeom>
              <a:avLst/>
              <a:gdLst/>
              <a:ahLst/>
              <a:cxnLst/>
              <a:rect l="l" t="t" r="r" b="b"/>
              <a:pathLst>
                <a:path w="91435" h="6297" extrusionOk="0">
                  <a:moveTo>
                    <a:pt x="1" y="1"/>
                  </a:moveTo>
                  <a:lnTo>
                    <a:pt x="1" y="6296"/>
                  </a:lnTo>
                  <a:lnTo>
                    <a:pt x="91434" y="6296"/>
                  </a:lnTo>
                  <a:lnTo>
                    <a:pt x="914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3800200" y="2687050"/>
              <a:ext cx="2285875" cy="158225"/>
            </a:xfrm>
            <a:custGeom>
              <a:avLst/>
              <a:gdLst/>
              <a:ahLst/>
              <a:cxnLst/>
              <a:rect l="l" t="t" r="r" b="b"/>
              <a:pathLst>
                <a:path w="91435" h="6329" extrusionOk="0">
                  <a:moveTo>
                    <a:pt x="1" y="0"/>
                  </a:moveTo>
                  <a:lnTo>
                    <a:pt x="1" y="6329"/>
                  </a:lnTo>
                  <a:lnTo>
                    <a:pt x="91434" y="6329"/>
                  </a:lnTo>
                  <a:lnTo>
                    <a:pt x="914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3800200" y="3014075"/>
              <a:ext cx="2285875" cy="157400"/>
            </a:xfrm>
            <a:custGeom>
              <a:avLst/>
              <a:gdLst/>
              <a:ahLst/>
              <a:cxnLst/>
              <a:rect l="l" t="t" r="r" b="b"/>
              <a:pathLst>
                <a:path w="91435" h="6296" extrusionOk="0">
                  <a:moveTo>
                    <a:pt x="1" y="0"/>
                  </a:moveTo>
                  <a:lnTo>
                    <a:pt x="1" y="6296"/>
                  </a:lnTo>
                  <a:lnTo>
                    <a:pt x="91434" y="6296"/>
                  </a:lnTo>
                  <a:lnTo>
                    <a:pt x="914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3800200" y="3340250"/>
              <a:ext cx="2285875" cy="157425"/>
            </a:xfrm>
            <a:custGeom>
              <a:avLst/>
              <a:gdLst/>
              <a:ahLst/>
              <a:cxnLst/>
              <a:rect l="l" t="t" r="r" b="b"/>
              <a:pathLst>
                <a:path w="91435" h="6297" extrusionOk="0">
                  <a:moveTo>
                    <a:pt x="1" y="1"/>
                  </a:moveTo>
                  <a:lnTo>
                    <a:pt x="1" y="6297"/>
                  </a:lnTo>
                  <a:lnTo>
                    <a:pt x="91434" y="6297"/>
                  </a:lnTo>
                  <a:lnTo>
                    <a:pt x="914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40"/>
          <p:cNvGrpSpPr/>
          <p:nvPr/>
        </p:nvGrpSpPr>
        <p:grpSpPr>
          <a:xfrm>
            <a:off x="850224" y="652442"/>
            <a:ext cx="594263" cy="633019"/>
            <a:chOff x="1197125" y="238125"/>
            <a:chExt cx="5206175" cy="5219200"/>
          </a:xfrm>
        </p:grpSpPr>
        <p:sp>
          <p:nvSpPr>
            <p:cNvPr id="1055" name="Google Shape;1055;p40"/>
            <p:cNvSpPr/>
            <p:nvPr/>
          </p:nvSpPr>
          <p:spPr>
            <a:xfrm>
              <a:off x="2986325" y="4238125"/>
              <a:ext cx="488525" cy="243850"/>
            </a:xfrm>
            <a:custGeom>
              <a:avLst/>
              <a:gdLst/>
              <a:ahLst/>
              <a:cxnLst/>
              <a:rect l="l" t="t" r="r" b="b"/>
              <a:pathLst>
                <a:path w="19541" h="9754" extrusionOk="0">
                  <a:moveTo>
                    <a:pt x="1" y="0"/>
                  </a:moveTo>
                  <a:lnTo>
                    <a:pt x="1" y="9754"/>
                  </a:lnTo>
                  <a:lnTo>
                    <a:pt x="19540" y="9754"/>
                  </a:lnTo>
                  <a:lnTo>
                    <a:pt x="19540" y="0"/>
                  </a:lnTo>
                  <a:close/>
                </a:path>
              </a:pathLst>
            </a:custGeom>
            <a:solidFill>
              <a:srgbClr val="FFB0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1277875" y="983475"/>
              <a:ext cx="5044675" cy="2522350"/>
            </a:xfrm>
            <a:custGeom>
              <a:avLst/>
              <a:gdLst/>
              <a:ahLst/>
              <a:cxnLst/>
              <a:rect l="l" t="t" r="r" b="b"/>
              <a:pathLst>
                <a:path w="201787" h="100894" extrusionOk="0">
                  <a:moveTo>
                    <a:pt x="0" y="1"/>
                  </a:moveTo>
                  <a:lnTo>
                    <a:pt x="0" y="100894"/>
                  </a:lnTo>
                  <a:lnTo>
                    <a:pt x="201787" y="100894"/>
                  </a:lnTo>
                  <a:lnTo>
                    <a:pt x="2017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2498675" y="3342700"/>
              <a:ext cx="2603900" cy="325425"/>
            </a:xfrm>
            <a:custGeom>
              <a:avLst/>
              <a:gdLst/>
              <a:ahLst/>
              <a:cxnLst/>
              <a:rect l="l" t="t" r="r" b="b"/>
              <a:pathLst>
                <a:path w="104156" h="13017" extrusionOk="0">
                  <a:moveTo>
                    <a:pt x="0" y="1"/>
                  </a:moveTo>
                  <a:lnTo>
                    <a:pt x="0" y="13016"/>
                  </a:lnTo>
                  <a:lnTo>
                    <a:pt x="104155" y="13016"/>
                  </a:lnTo>
                  <a:lnTo>
                    <a:pt x="1041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2824050" y="1716600"/>
              <a:ext cx="1952325" cy="1172725"/>
            </a:xfrm>
            <a:custGeom>
              <a:avLst/>
              <a:gdLst/>
              <a:ahLst/>
              <a:cxnLst/>
              <a:rect l="l" t="t" r="r" b="b"/>
              <a:pathLst>
                <a:path w="78093" h="46909" extrusionOk="0">
                  <a:moveTo>
                    <a:pt x="1" y="1"/>
                  </a:moveTo>
                  <a:lnTo>
                    <a:pt x="1" y="6427"/>
                  </a:lnTo>
                  <a:lnTo>
                    <a:pt x="7373" y="6427"/>
                  </a:lnTo>
                  <a:lnTo>
                    <a:pt x="19507" y="46908"/>
                  </a:lnTo>
                  <a:lnTo>
                    <a:pt x="31674" y="6427"/>
                  </a:lnTo>
                  <a:lnTo>
                    <a:pt x="78093" y="6427"/>
                  </a:lnTo>
                  <a:lnTo>
                    <a:pt x="78093" y="1"/>
                  </a:lnTo>
                  <a:lnTo>
                    <a:pt x="26912" y="1"/>
                  </a:lnTo>
                  <a:lnTo>
                    <a:pt x="19507" y="24596"/>
                  </a:lnTo>
                  <a:lnTo>
                    <a:pt x="121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3795300" y="2091725"/>
              <a:ext cx="631225" cy="631225"/>
            </a:xfrm>
            <a:custGeom>
              <a:avLst/>
              <a:gdLst/>
              <a:ahLst/>
              <a:cxnLst/>
              <a:rect l="l" t="t" r="r" b="b"/>
              <a:pathLst>
                <a:path w="25249" h="25249" extrusionOk="0">
                  <a:moveTo>
                    <a:pt x="4535" y="1"/>
                  </a:moveTo>
                  <a:lnTo>
                    <a:pt x="1" y="4535"/>
                  </a:lnTo>
                  <a:lnTo>
                    <a:pt x="8091" y="12625"/>
                  </a:lnTo>
                  <a:lnTo>
                    <a:pt x="1" y="20715"/>
                  </a:lnTo>
                  <a:lnTo>
                    <a:pt x="4535" y="25249"/>
                  </a:lnTo>
                  <a:lnTo>
                    <a:pt x="12625" y="17159"/>
                  </a:lnTo>
                  <a:lnTo>
                    <a:pt x="20714" y="25249"/>
                  </a:lnTo>
                  <a:lnTo>
                    <a:pt x="25249" y="20715"/>
                  </a:lnTo>
                  <a:lnTo>
                    <a:pt x="17159" y="12625"/>
                  </a:lnTo>
                  <a:lnTo>
                    <a:pt x="25249" y="4535"/>
                  </a:lnTo>
                  <a:lnTo>
                    <a:pt x="20714" y="1"/>
                  </a:lnTo>
                  <a:lnTo>
                    <a:pt x="12625" y="8091"/>
                  </a:lnTo>
                  <a:lnTo>
                    <a:pt x="45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2294800" y="3262800"/>
              <a:ext cx="3010825" cy="2194525"/>
            </a:xfrm>
            <a:custGeom>
              <a:avLst/>
              <a:gdLst/>
              <a:ahLst/>
              <a:cxnLst/>
              <a:rect l="l" t="t" r="r" b="b"/>
              <a:pathLst>
                <a:path w="120433" h="87781" extrusionOk="0">
                  <a:moveTo>
                    <a:pt x="109081" y="6394"/>
                  </a:moveTo>
                  <a:lnTo>
                    <a:pt x="109081" y="13015"/>
                  </a:lnTo>
                  <a:lnTo>
                    <a:pt x="11352" y="13015"/>
                  </a:lnTo>
                  <a:lnTo>
                    <a:pt x="11352" y="6394"/>
                  </a:lnTo>
                  <a:close/>
                  <a:moveTo>
                    <a:pt x="97077" y="19442"/>
                  </a:moveTo>
                  <a:lnTo>
                    <a:pt x="101220" y="45570"/>
                  </a:lnTo>
                  <a:lnTo>
                    <a:pt x="19213" y="45570"/>
                  </a:lnTo>
                  <a:lnTo>
                    <a:pt x="23356" y="19442"/>
                  </a:lnTo>
                  <a:close/>
                  <a:moveTo>
                    <a:pt x="4926" y="0"/>
                  </a:moveTo>
                  <a:lnTo>
                    <a:pt x="4926" y="19442"/>
                  </a:lnTo>
                  <a:lnTo>
                    <a:pt x="16865" y="19442"/>
                  </a:lnTo>
                  <a:lnTo>
                    <a:pt x="7014" y="81354"/>
                  </a:lnTo>
                  <a:lnTo>
                    <a:pt x="0" y="81354"/>
                  </a:lnTo>
                  <a:lnTo>
                    <a:pt x="0" y="87780"/>
                  </a:lnTo>
                  <a:lnTo>
                    <a:pt x="19540" y="87780"/>
                  </a:lnTo>
                  <a:lnTo>
                    <a:pt x="19540" y="81354"/>
                  </a:lnTo>
                  <a:lnTo>
                    <a:pt x="13538" y="81354"/>
                  </a:lnTo>
                  <a:lnTo>
                    <a:pt x="18202" y="51964"/>
                  </a:lnTo>
                  <a:lnTo>
                    <a:pt x="102231" y="51964"/>
                  </a:lnTo>
                  <a:lnTo>
                    <a:pt x="106896" y="81354"/>
                  </a:lnTo>
                  <a:lnTo>
                    <a:pt x="100894" y="81354"/>
                  </a:lnTo>
                  <a:lnTo>
                    <a:pt x="100894" y="87780"/>
                  </a:lnTo>
                  <a:lnTo>
                    <a:pt x="120433" y="87780"/>
                  </a:lnTo>
                  <a:lnTo>
                    <a:pt x="120433" y="81354"/>
                  </a:lnTo>
                  <a:lnTo>
                    <a:pt x="113420" y="81354"/>
                  </a:lnTo>
                  <a:lnTo>
                    <a:pt x="103568" y="19442"/>
                  </a:lnTo>
                  <a:lnTo>
                    <a:pt x="115507" y="19442"/>
                  </a:lnTo>
                  <a:lnTo>
                    <a:pt x="1155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2986325" y="4157400"/>
              <a:ext cx="488525" cy="160675"/>
            </a:xfrm>
            <a:custGeom>
              <a:avLst/>
              <a:gdLst/>
              <a:ahLst/>
              <a:cxnLst/>
              <a:rect l="l" t="t" r="r" b="b"/>
              <a:pathLst>
                <a:path w="19541" h="6427" extrusionOk="0">
                  <a:moveTo>
                    <a:pt x="1" y="0"/>
                  </a:moveTo>
                  <a:lnTo>
                    <a:pt x="1" y="6426"/>
                  </a:lnTo>
                  <a:lnTo>
                    <a:pt x="19540" y="6426"/>
                  </a:lnTo>
                  <a:lnTo>
                    <a:pt x="195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3150250" y="3993475"/>
              <a:ext cx="160675" cy="244675"/>
            </a:xfrm>
            <a:custGeom>
              <a:avLst/>
              <a:gdLst/>
              <a:ahLst/>
              <a:cxnLst/>
              <a:rect l="l" t="t" r="r" b="b"/>
              <a:pathLst>
                <a:path w="6427" h="9787" extrusionOk="0">
                  <a:moveTo>
                    <a:pt x="1" y="0"/>
                  </a:moveTo>
                  <a:lnTo>
                    <a:pt x="1" y="9786"/>
                  </a:lnTo>
                  <a:lnTo>
                    <a:pt x="6427" y="9786"/>
                  </a:lnTo>
                  <a:lnTo>
                    <a:pt x="6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3881750" y="4157400"/>
              <a:ext cx="406950" cy="160675"/>
            </a:xfrm>
            <a:custGeom>
              <a:avLst/>
              <a:gdLst/>
              <a:ahLst/>
              <a:cxnLst/>
              <a:rect l="l" t="t" r="r" b="b"/>
              <a:pathLst>
                <a:path w="16278" h="6427" extrusionOk="0">
                  <a:moveTo>
                    <a:pt x="1" y="0"/>
                  </a:moveTo>
                  <a:lnTo>
                    <a:pt x="1" y="6426"/>
                  </a:lnTo>
                  <a:lnTo>
                    <a:pt x="16278" y="6426"/>
                  </a:lnTo>
                  <a:lnTo>
                    <a:pt x="162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1197125" y="238125"/>
              <a:ext cx="5206175" cy="3347625"/>
            </a:xfrm>
            <a:custGeom>
              <a:avLst/>
              <a:gdLst/>
              <a:ahLst/>
              <a:cxnLst/>
              <a:rect l="l" t="t" r="r" b="b"/>
              <a:pathLst>
                <a:path w="208247" h="133905" extrusionOk="0">
                  <a:moveTo>
                    <a:pt x="121347" y="16734"/>
                  </a:moveTo>
                  <a:lnTo>
                    <a:pt x="122913" y="26585"/>
                  </a:lnTo>
                  <a:lnTo>
                    <a:pt x="85335" y="26585"/>
                  </a:lnTo>
                  <a:lnTo>
                    <a:pt x="86900" y="16734"/>
                  </a:lnTo>
                  <a:close/>
                  <a:moveTo>
                    <a:pt x="83051" y="0"/>
                  </a:moveTo>
                  <a:lnTo>
                    <a:pt x="78843" y="26585"/>
                  </a:lnTo>
                  <a:lnTo>
                    <a:pt x="1" y="26585"/>
                  </a:lnTo>
                  <a:lnTo>
                    <a:pt x="1" y="133905"/>
                  </a:lnTo>
                  <a:lnTo>
                    <a:pt x="45538" y="133905"/>
                  </a:lnTo>
                  <a:lnTo>
                    <a:pt x="45538" y="127478"/>
                  </a:lnTo>
                  <a:lnTo>
                    <a:pt x="6427" y="127478"/>
                  </a:lnTo>
                  <a:lnTo>
                    <a:pt x="6427" y="33011"/>
                  </a:lnTo>
                  <a:lnTo>
                    <a:pt x="201820" y="33011"/>
                  </a:lnTo>
                  <a:lnTo>
                    <a:pt x="201820" y="127478"/>
                  </a:lnTo>
                  <a:lnTo>
                    <a:pt x="162709" y="127478"/>
                  </a:lnTo>
                  <a:lnTo>
                    <a:pt x="162709" y="133905"/>
                  </a:lnTo>
                  <a:lnTo>
                    <a:pt x="208246" y="133905"/>
                  </a:lnTo>
                  <a:lnTo>
                    <a:pt x="208246" y="26585"/>
                  </a:lnTo>
                  <a:lnTo>
                    <a:pt x="129404" y="26585"/>
                  </a:lnTo>
                  <a:lnTo>
                    <a:pt x="125196" y="0"/>
                  </a:lnTo>
                  <a:lnTo>
                    <a:pt x="118868" y="1011"/>
                  </a:lnTo>
                  <a:lnTo>
                    <a:pt x="120336" y="10308"/>
                  </a:lnTo>
                  <a:lnTo>
                    <a:pt x="87911" y="10308"/>
                  </a:lnTo>
                  <a:lnTo>
                    <a:pt x="89379" y="1011"/>
                  </a:lnTo>
                  <a:lnTo>
                    <a:pt x="830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40"/>
          <p:cNvSpPr txBox="1">
            <a:spLocks noGrp="1"/>
          </p:cNvSpPr>
          <p:nvPr>
            <p:ph type="title"/>
          </p:nvPr>
        </p:nvSpPr>
        <p:spPr>
          <a:xfrm>
            <a:off x="1520816" y="742918"/>
            <a:ext cx="2581200" cy="42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a:t>
            </a:r>
            <a:r>
              <a:rPr lang="en-US" altLang="zh-CN" dirty="0"/>
              <a:t>racle</a:t>
            </a:r>
            <a:endParaRPr dirty="0"/>
          </a:p>
        </p:txBody>
      </p:sp>
      <p:sp>
        <p:nvSpPr>
          <p:cNvPr id="1066" name="Google Shape;1066;p40"/>
          <p:cNvSpPr txBox="1">
            <a:spLocks noGrp="1"/>
          </p:cNvSpPr>
          <p:nvPr>
            <p:ph type="title" idx="3"/>
          </p:nvPr>
        </p:nvSpPr>
        <p:spPr>
          <a:xfrm>
            <a:off x="5592619" y="811774"/>
            <a:ext cx="2581200" cy="42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a:t>
            </a:r>
            <a:r>
              <a:rPr lang="en-US" altLang="zh-CN" dirty="0" err="1"/>
              <a:t>imesten</a:t>
            </a:r>
            <a:endParaRPr dirty="0"/>
          </a:p>
        </p:txBody>
      </p:sp>
      <p:sp>
        <p:nvSpPr>
          <p:cNvPr id="46" name="Google Shape;1023;p40">
            <a:extLst>
              <a:ext uri="{FF2B5EF4-FFF2-40B4-BE49-F238E27FC236}">
                <a16:creationId xmlns:a16="http://schemas.microsoft.com/office/drawing/2014/main" id="{D17558CA-BF7C-41E4-BED3-A8500E13D369}"/>
              </a:ext>
            </a:extLst>
          </p:cNvPr>
          <p:cNvSpPr txBox="1">
            <a:spLocks/>
          </p:cNvSpPr>
          <p:nvPr/>
        </p:nvSpPr>
        <p:spPr>
          <a:xfrm>
            <a:off x="4849329" y="1503178"/>
            <a:ext cx="3444081" cy="47360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9pPr>
          </a:lstStyle>
          <a:p>
            <a:pPr marL="0" indent="0"/>
            <a:r>
              <a:rPr lang="en-US" altLang="zh-CN" dirty="0" err="1">
                <a:latin typeface="方正FW筑紫古典S黑 简" panose="02000500000000000000" pitchFamily="2" charset="-122"/>
                <a:ea typeface="方正FW筑紫古典S黑 简" panose="02000500000000000000" pitchFamily="2" charset="-122"/>
              </a:rPr>
              <a:t>Timesten</a:t>
            </a:r>
            <a:r>
              <a:rPr lang="zh-CN" altLang="en-US" dirty="0">
                <a:latin typeface="方正FW筑紫古典S黑 简" panose="02000500000000000000" pitchFamily="2" charset="-122"/>
                <a:ea typeface="方正FW筑紫古典S黑 简" panose="02000500000000000000" pitchFamily="2" charset="-122"/>
              </a:rPr>
              <a:t>数据库对基础的</a:t>
            </a:r>
            <a:r>
              <a:rPr lang="en-US" altLang="zh-CN" dirty="0">
                <a:latin typeface="方正FW筑紫古典S黑 简" panose="02000500000000000000" pitchFamily="2" charset="-122"/>
                <a:ea typeface="方正FW筑紫古典S黑 简" panose="02000500000000000000" pitchFamily="2" charset="-122"/>
              </a:rPr>
              <a:t>SQL</a:t>
            </a:r>
            <a:r>
              <a:rPr lang="zh-CN" altLang="en-US" dirty="0">
                <a:latin typeface="方正FW筑紫古典S黑 简" panose="02000500000000000000" pitchFamily="2" charset="-122"/>
                <a:ea typeface="方正FW筑紫古典S黑 简" panose="02000500000000000000" pitchFamily="2" charset="-122"/>
              </a:rPr>
              <a:t>查询操作具有卓越的表现</a:t>
            </a:r>
          </a:p>
        </p:txBody>
      </p:sp>
      <p:sp>
        <p:nvSpPr>
          <p:cNvPr id="47" name="Google Shape;1023;p40">
            <a:extLst>
              <a:ext uri="{FF2B5EF4-FFF2-40B4-BE49-F238E27FC236}">
                <a16:creationId xmlns:a16="http://schemas.microsoft.com/office/drawing/2014/main" id="{800C5CCB-4434-402F-8A17-83BF81C5E6CD}"/>
              </a:ext>
            </a:extLst>
          </p:cNvPr>
          <p:cNvSpPr txBox="1">
            <a:spLocks/>
          </p:cNvSpPr>
          <p:nvPr/>
        </p:nvSpPr>
        <p:spPr>
          <a:xfrm>
            <a:off x="859440" y="2102233"/>
            <a:ext cx="3444081" cy="47360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9pPr>
          </a:lstStyle>
          <a:p>
            <a:pPr marL="0" indent="0"/>
            <a:r>
              <a:rPr lang="en-US" altLang="zh-CN" dirty="0">
                <a:latin typeface="方正FW筑紫古典S黑 简" panose="02000500000000000000" pitchFamily="2" charset="-122"/>
                <a:ea typeface="方正FW筑紫古典S黑 简" panose="02000500000000000000" pitchFamily="2" charset="-122"/>
              </a:rPr>
              <a:t>Oracle</a:t>
            </a:r>
            <a:r>
              <a:rPr lang="zh-CN" altLang="en-US" dirty="0">
                <a:latin typeface="方正FW筑紫古典S黑 简" panose="02000500000000000000" pitchFamily="2" charset="-122"/>
                <a:ea typeface="方正FW筑紫古典S黑 简" panose="02000500000000000000" pitchFamily="2" charset="-122"/>
              </a:rPr>
              <a:t>优化器很强大，会根据</a:t>
            </a:r>
            <a:r>
              <a:rPr lang="en-US" altLang="zh-CN" dirty="0">
                <a:latin typeface="方正FW筑紫古典S黑 简" panose="02000500000000000000" pitchFamily="2" charset="-122"/>
                <a:ea typeface="方正FW筑紫古典S黑 简" panose="02000500000000000000" pitchFamily="2" charset="-122"/>
              </a:rPr>
              <a:t>SQL</a:t>
            </a:r>
            <a:r>
              <a:rPr lang="zh-CN" altLang="en-US" dirty="0">
                <a:latin typeface="方正FW筑紫古典S黑 简" panose="02000500000000000000" pitchFamily="2" charset="-122"/>
                <a:ea typeface="方正FW筑紫古典S黑 简" panose="02000500000000000000" pitchFamily="2" charset="-122"/>
              </a:rPr>
              <a:t>表达进行自动的查询调整与优化提高效率</a:t>
            </a:r>
          </a:p>
        </p:txBody>
      </p:sp>
      <p:sp>
        <p:nvSpPr>
          <p:cNvPr id="48" name="Google Shape;1023;p40">
            <a:extLst>
              <a:ext uri="{FF2B5EF4-FFF2-40B4-BE49-F238E27FC236}">
                <a16:creationId xmlns:a16="http://schemas.microsoft.com/office/drawing/2014/main" id="{9604F82A-8058-4A5C-95EE-EB04D8F12F07}"/>
              </a:ext>
            </a:extLst>
          </p:cNvPr>
          <p:cNvSpPr txBox="1">
            <a:spLocks/>
          </p:cNvSpPr>
          <p:nvPr/>
        </p:nvSpPr>
        <p:spPr>
          <a:xfrm>
            <a:off x="4749937" y="2067777"/>
            <a:ext cx="3671820" cy="7350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9pPr>
          </a:lstStyle>
          <a:p>
            <a:pPr marL="0" indent="0"/>
            <a:r>
              <a:rPr lang="en-US" altLang="zh-CN" dirty="0" err="1">
                <a:latin typeface="方正FW筑紫古典S黑 简" panose="02000500000000000000" pitchFamily="2" charset="-122"/>
                <a:ea typeface="方正FW筑紫古典S黑 简" panose="02000500000000000000" pitchFamily="2" charset="-122"/>
              </a:rPr>
              <a:t>Timesten</a:t>
            </a:r>
            <a:r>
              <a:rPr lang="zh-CN" altLang="en-US" dirty="0">
                <a:latin typeface="方正FW筑紫古典S黑 简" panose="02000500000000000000" pitchFamily="2" charset="-122"/>
                <a:ea typeface="方正FW筑紫古典S黑 简" panose="02000500000000000000" pitchFamily="2" charset="-122"/>
              </a:rPr>
              <a:t>数据库对内存的要求比较严格，在资源有限的情况下，严重影响查询效率</a:t>
            </a:r>
          </a:p>
        </p:txBody>
      </p:sp>
      <p:sp>
        <p:nvSpPr>
          <p:cNvPr id="49" name="Google Shape;1023;p40">
            <a:extLst>
              <a:ext uri="{FF2B5EF4-FFF2-40B4-BE49-F238E27FC236}">
                <a16:creationId xmlns:a16="http://schemas.microsoft.com/office/drawing/2014/main" id="{A1E03AA6-3803-4FF8-8C60-7A4D5FCC5F56}"/>
              </a:ext>
            </a:extLst>
          </p:cNvPr>
          <p:cNvSpPr txBox="1">
            <a:spLocks/>
          </p:cNvSpPr>
          <p:nvPr/>
        </p:nvSpPr>
        <p:spPr>
          <a:xfrm>
            <a:off x="4799633" y="2759099"/>
            <a:ext cx="3572428" cy="82605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9pPr>
          </a:lstStyle>
          <a:p>
            <a:pPr marL="0" indent="0"/>
            <a:r>
              <a:rPr lang="en-US" altLang="zh-CN" dirty="0" err="1">
                <a:latin typeface="方正FW筑紫古典S黑 简" panose="02000500000000000000" pitchFamily="2" charset="-122"/>
                <a:ea typeface="方正FW筑紫古典S黑 简" panose="02000500000000000000" pitchFamily="2" charset="-122"/>
              </a:rPr>
              <a:t>Timesten</a:t>
            </a:r>
            <a:r>
              <a:rPr lang="zh-CN" altLang="en-US" dirty="0">
                <a:latin typeface="方正FW筑紫古典S黑 简" panose="02000500000000000000" pitchFamily="2" charset="-122"/>
                <a:ea typeface="方正FW筑紫古典S黑 简" panose="02000500000000000000" pitchFamily="2" charset="-122"/>
              </a:rPr>
              <a:t>数据库并不支持复杂的数据类型</a:t>
            </a:r>
            <a:r>
              <a:rPr lang="en-US" altLang="zh-CN" dirty="0">
                <a:latin typeface="方正FW筑紫古典S黑 简" panose="02000500000000000000" pitchFamily="2" charset="-122"/>
                <a:ea typeface="方正FW筑紫古典S黑 简" panose="02000500000000000000" pitchFamily="2" charset="-122"/>
              </a:rPr>
              <a:t>(</a:t>
            </a:r>
            <a:r>
              <a:rPr lang="zh-CN" altLang="en-US" dirty="0">
                <a:latin typeface="方正FW筑紫古典S黑 简" panose="02000500000000000000" pitchFamily="2" charset="-122"/>
                <a:ea typeface="方正FW筑紫古典S黑 简" panose="02000500000000000000" pitchFamily="2" charset="-122"/>
              </a:rPr>
              <a:t>如</a:t>
            </a:r>
            <a:r>
              <a:rPr lang="en-US" altLang="zh-CN" dirty="0">
                <a:latin typeface="方正FW筑紫古典S黑 简" panose="02000500000000000000" pitchFamily="2" charset="-122"/>
                <a:ea typeface="方正FW筑紫古典S黑 简" panose="02000500000000000000" pitchFamily="2" charset="-122"/>
              </a:rPr>
              <a:t>Type)</a:t>
            </a:r>
            <a:r>
              <a:rPr lang="zh-CN" altLang="en-US" dirty="0">
                <a:latin typeface="方正FW筑紫古典S黑 简" panose="02000500000000000000" pitchFamily="2" charset="-122"/>
                <a:ea typeface="方正FW筑紫古典S黑 简" panose="02000500000000000000" pitchFamily="2" charset="-122"/>
              </a:rPr>
              <a:t>与复杂的查询操作</a:t>
            </a:r>
            <a:r>
              <a:rPr lang="en-US" altLang="zh-CN" dirty="0">
                <a:latin typeface="方正FW筑紫古典S黑 简" panose="02000500000000000000" pitchFamily="2" charset="-122"/>
                <a:ea typeface="方正FW筑紫古典S黑 简" panose="02000500000000000000" pitchFamily="2" charset="-122"/>
              </a:rPr>
              <a:t>(</a:t>
            </a:r>
            <a:r>
              <a:rPr lang="zh-CN" altLang="en-US" dirty="0">
                <a:latin typeface="方正FW筑紫古典S黑 简" panose="02000500000000000000" pitchFamily="2" charset="-122"/>
                <a:ea typeface="方正FW筑紫古典S黑 简" panose="02000500000000000000" pitchFamily="2" charset="-122"/>
              </a:rPr>
              <a:t>如多层聚合嵌套</a:t>
            </a:r>
            <a:r>
              <a:rPr lang="en-US" altLang="zh-CN" dirty="0">
                <a:latin typeface="方正FW筑紫古典S黑 简" panose="02000500000000000000" pitchFamily="2" charset="-122"/>
                <a:ea typeface="方正FW筑紫古典S黑 简" panose="02000500000000000000" pitchFamily="2" charset="-122"/>
              </a:rPr>
              <a:t>)</a:t>
            </a:r>
            <a:endParaRPr lang="zh-CN" altLang="en-US" dirty="0">
              <a:latin typeface="方正FW筑紫古典S黑 简" panose="02000500000000000000" pitchFamily="2" charset="-122"/>
              <a:ea typeface="方正FW筑紫古典S黑 简" panose="02000500000000000000" pitchFamily="2" charset="-122"/>
            </a:endParaRPr>
          </a:p>
        </p:txBody>
      </p:sp>
      <p:sp>
        <p:nvSpPr>
          <p:cNvPr id="50" name="Google Shape;1023;p40">
            <a:extLst>
              <a:ext uri="{FF2B5EF4-FFF2-40B4-BE49-F238E27FC236}">
                <a16:creationId xmlns:a16="http://schemas.microsoft.com/office/drawing/2014/main" id="{5CBFE12B-DC76-4EDF-8BD5-40A6B5EDAC69}"/>
              </a:ext>
            </a:extLst>
          </p:cNvPr>
          <p:cNvSpPr txBox="1">
            <a:spLocks/>
          </p:cNvSpPr>
          <p:nvPr/>
        </p:nvSpPr>
        <p:spPr>
          <a:xfrm>
            <a:off x="850224" y="1494305"/>
            <a:ext cx="3444081" cy="47360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9pPr>
          </a:lstStyle>
          <a:p>
            <a:pPr marL="0" indent="0"/>
            <a:r>
              <a:rPr lang="en-US" altLang="zh-CN" dirty="0">
                <a:latin typeface="方正FW筑紫古典S黑 简" panose="02000500000000000000" pitchFamily="2" charset="-122"/>
                <a:ea typeface="方正FW筑紫古典S黑 简" panose="02000500000000000000" pitchFamily="2" charset="-122"/>
              </a:rPr>
              <a:t>Oracle</a:t>
            </a:r>
            <a:r>
              <a:rPr lang="zh-CN" altLang="en-US" dirty="0">
                <a:latin typeface="方正FW筑紫古典S黑 简" panose="02000500000000000000" pitchFamily="2" charset="-122"/>
                <a:ea typeface="方正FW筑紫古典S黑 简" panose="02000500000000000000" pitchFamily="2" charset="-122"/>
              </a:rPr>
              <a:t>对复杂语句</a:t>
            </a:r>
            <a:r>
              <a:rPr lang="en-US" altLang="zh-CN" dirty="0">
                <a:latin typeface="方正FW筑紫古典S黑 简" panose="02000500000000000000" pitchFamily="2" charset="-122"/>
                <a:ea typeface="方正FW筑紫古典S黑 简" panose="02000500000000000000" pitchFamily="2" charset="-122"/>
              </a:rPr>
              <a:t>(</a:t>
            </a:r>
            <a:r>
              <a:rPr lang="zh-CN" altLang="en-US" dirty="0">
                <a:latin typeface="方正FW筑紫古典S黑 简" panose="02000500000000000000" pitchFamily="2" charset="-122"/>
                <a:ea typeface="方正FW筑紫古典S黑 简" panose="02000500000000000000" pitchFamily="2" charset="-122"/>
              </a:rPr>
              <a:t>大数据量</a:t>
            </a:r>
            <a:r>
              <a:rPr lang="en-US" altLang="zh-CN" dirty="0">
                <a:latin typeface="方正FW筑紫古典S黑 简" panose="02000500000000000000" pitchFamily="2" charset="-122"/>
                <a:ea typeface="方正FW筑紫古典S黑 简" panose="02000500000000000000" pitchFamily="2" charset="-122"/>
              </a:rPr>
              <a:t>)</a:t>
            </a:r>
            <a:r>
              <a:rPr lang="zh-CN" altLang="en-US" dirty="0">
                <a:latin typeface="方正FW筑紫古典S黑 简" panose="02000500000000000000" pitchFamily="2" charset="-122"/>
                <a:ea typeface="方正FW筑紫古典S黑 简" panose="02000500000000000000" pitchFamily="2" charset="-122"/>
              </a:rPr>
              <a:t>执行效果并不是非常理想</a:t>
            </a:r>
          </a:p>
        </p:txBody>
      </p:sp>
      <p:sp>
        <p:nvSpPr>
          <p:cNvPr id="2" name="矩形 1">
            <a:extLst>
              <a:ext uri="{FF2B5EF4-FFF2-40B4-BE49-F238E27FC236}">
                <a16:creationId xmlns:a16="http://schemas.microsoft.com/office/drawing/2014/main" id="{7FBEC6E5-8633-4FD6-B27C-6EE39BF616CE}"/>
              </a:ext>
            </a:extLst>
          </p:cNvPr>
          <p:cNvSpPr/>
          <p:nvPr/>
        </p:nvSpPr>
        <p:spPr>
          <a:xfrm>
            <a:off x="934376" y="3585151"/>
            <a:ext cx="723275" cy="307777"/>
          </a:xfrm>
          <a:prstGeom prst="rect">
            <a:avLst/>
          </a:prstGeom>
        </p:spPr>
        <p:txBody>
          <a:bodyPr wrap="none">
            <a:spAutoFit/>
          </a:bodyPr>
          <a:lstStyle/>
          <a:p>
            <a:pPr lvl="0"/>
            <a:r>
              <a:rPr lang="en-US" altLang="zh-CN">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rPr>
              <a:t>···</a:t>
            </a:r>
            <a:endParaRPr lang="en-US" altLang="zh-CN"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endParaRPr>
          </a:p>
        </p:txBody>
      </p:sp>
      <p:sp>
        <p:nvSpPr>
          <p:cNvPr id="3" name="矩形 2">
            <a:extLst>
              <a:ext uri="{FF2B5EF4-FFF2-40B4-BE49-F238E27FC236}">
                <a16:creationId xmlns:a16="http://schemas.microsoft.com/office/drawing/2014/main" id="{CAA0F359-B0C7-4D30-BC7E-D45B437305C7}"/>
              </a:ext>
            </a:extLst>
          </p:cNvPr>
          <p:cNvSpPr/>
          <p:nvPr/>
        </p:nvSpPr>
        <p:spPr>
          <a:xfrm>
            <a:off x="4976140" y="3585150"/>
            <a:ext cx="723275" cy="307777"/>
          </a:xfrm>
          <a:prstGeom prst="rect">
            <a:avLst/>
          </a:prstGeom>
        </p:spPr>
        <p:txBody>
          <a:bodyPr wrap="none">
            <a:spAutoFit/>
          </a:bodyPr>
          <a:lstStyle/>
          <a:p>
            <a:pPr lvl="0"/>
            <a:r>
              <a:rPr lang="en-US" altLang="zh-CN" dirty="0">
                <a:solidFill>
                  <a:schemeClr val="accent5"/>
                </a:solidFill>
                <a:latin typeface="方正FW筑紫古典S黑 简" panose="02000500000000000000" pitchFamily="2" charset="-122"/>
                <a:ea typeface="方正FW筑紫古典S黑 简" panose="02000500000000000000" pitchFamily="2" charset="-122"/>
                <a:cs typeface="Didact Gothic"/>
                <a:sym typeface="Didact Gothic"/>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47"/>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p>
            <a:pPr lvl="0"/>
            <a:r>
              <a:rPr lang="en-US" altLang="zh-CN" dirty="0"/>
              <a:t>Experiment Summary</a:t>
            </a:r>
            <a:endParaRPr dirty="0"/>
          </a:p>
        </p:txBody>
      </p:sp>
      <p:sp>
        <p:nvSpPr>
          <p:cNvPr id="1234" name="Google Shape;1234;p47"/>
          <p:cNvSpPr txBox="1"/>
          <p:nvPr/>
        </p:nvSpPr>
        <p:spPr>
          <a:xfrm>
            <a:off x="1391570" y="1380547"/>
            <a:ext cx="6811526" cy="572700"/>
          </a:xfrm>
          <a:prstGeom prst="rect">
            <a:avLst/>
          </a:prstGeom>
          <a:noFill/>
          <a:ln>
            <a:noFill/>
          </a:ln>
        </p:spPr>
        <p:txBody>
          <a:bodyPr spcFirstLastPara="1" wrap="square" lIns="0" tIns="0" rIns="0" bIns="0" anchor="ctr" anchorCtr="0">
            <a:noAutofit/>
          </a:bodyPr>
          <a:lstStyle/>
          <a:p>
            <a:pPr lvl="1"/>
            <a:r>
              <a:rPr lang="en-US" sz="1800" b="1" dirty="0">
                <a:solidFill>
                  <a:schemeClr val="accent5"/>
                </a:solidFill>
                <a:latin typeface="Aldrich" panose="02010600030101010101" charset="0"/>
                <a:ea typeface="方正FW筑紫古典S黑 简" panose="02000500000000000000" pitchFamily="2" charset="-122"/>
                <a:cs typeface="Aldrich"/>
                <a:sym typeface="Aldrich"/>
              </a:rPr>
              <a:t>O</a:t>
            </a:r>
            <a:r>
              <a:rPr lang="en-US" altLang="zh-CN" sz="1800" b="1" dirty="0">
                <a:solidFill>
                  <a:schemeClr val="accent5"/>
                </a:solidFill>
                <a:latin typeface="Aldrich" panose="02010600030101010101" charset="0"/>
                <a:ea typeface="方正FW筑紫古典S黑 简" panose="02000500000000000000" pitchFamily="2" charset="-122"/>
                <a:cs typeface="Aldrich"/>
                <a:sym typeface="Aldrich"/>
              </a:rPr>
              <a:t>racle</a:t>
            </a:r>
            <a:r>
              <a:rPr lang="zh-CN" altLang="en-US" sz="1800" b="1" dirty="0">
                <a:solidFill>
                  <a:schemeClr val="accent5"/>
                </a:solidFill>
                <a:latin typeface="Aldrich" panose="02010600030101010101" charset="0"/>
                <a:ea typeface="方正FW筑紫古典S黑 简" panose="02000500000000000000" pitchFamily="2" charset="-122"/>
                <a:cs typeface="Aldrich"/>
                <a:sym typeface="Aldrich"/>
              </a:rPr>
              <a:t>本身的优化器很强大，对于查询等价的语句可以以开销最小的形式进行查询，缩短了与</a:t>
            </a:r>
            <a:r>
              <a:rPr lang="en-US" altLang="zh-CN" sz="1800" b="1" dirty="0" err="1">
                <a:solidFill>
                  <a:schemeClr val="accent5"/>
                </a:solidFill>
                <a:latin typeface="Aldrich" panose="02010600030101010101" charset="0"/>
                <a:ea typeface="方正FW筑紫古典S黑 简" panose="02000500000000000000" pitchFamily="2" charset="-122"/>
                <a:cs typeface="Aldrich"/>
                <a:sym typeface="Aldrich"/>
              </a:rPr>
              <a:t>Timesten</a:t>
            </a:r>
            <a:r>
              <a:rPr lang="zh-CN" altLang="en-US" sz="1800" b="1" dirty="0">
                <a:solidFill>
                  <a:schemeClr val="accent5"/>
                </a:solidFill>
                <a:latin typeface="Aldrich" panose="02010600030101010101" charset="0"/>
                <a:ea typeface="方正FW筑紫古典S黑 简" panose="02000500000000000000" pitchFamily="2" charset="-122"/>
                <a:cs typeface="Aldrich"/>
                <a:sym typeface="Aldrich"/>
              </a:rPr>
              <a:t>的差距</a:t>
            </a:r>
            <a:endParaRPr lang="en-US" sz="1800" b="1" dirty="0">
              <a:solidFill>
                <a:schemeClr val="accent5"/>
              </a:solidFill>
              <a:latin typeface="Aldrich" panose="02010600030101010101" charset="0"/>
              <a:ea typeface="方正FW筑紫古典S黑 简" panose="02000500000000000000" pitchFamily="2" charset="-122"/>
              <a:cs typeface="Aldrich"/>
              <a:sym typeface="Aldrich"/>
            </a:endParaRPr>
          </a:p>
        </p:txBody>
      </p:sp>
      <p:sp>
        <p:nvSpPr>
          <p:cNvPr id="1236" name="Google Shape;1236;p47"/>
          <p:cNvSpPr txBox="1"/>
          <p:nvPr/>
        </p:nvSpPr>
        <p:spPr>
          <a:xfrm>
            <a:off x="1391569" y="2176535"/>
            <a:ext cx="7030005" cy="862359"/>
          </a:xfrm>
          <a:prstGeom prst="rect">
            <a:avLst/>
          </a:prstGeom>
          <a:noFill/>
          <a:ln>
            <a:noFill/>
          </a:ln>
        </p:spPr>
        <p:txBody>
          <a:bodyPr spcFirstLastPara="1" wrap="square" lIns="0" tIns="0" rIns="0" bIns="0" anchor="ctr" anchorCtr="0">
            <a:noAutofit/>
          </a:bodyPr>
          <a:lstStyle/>
          <a:p>
            <a:pPr lvl="0"/>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一定程度上，</a:t>
            </a:r>
            <a:r>
              <a:rPr lang="en-US" altLang="zh-CN" sz="1800" b="1" dirty="0" err="1">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Timesten</a:t>
            </a:r>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占据了内存资源的优势，因此</a:t>
            </a:r>
            <a:r>
              <a:rPr lang="en-US" altLang="zh-CN" sz="1800" b="1" dirty="0" err="1">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Timesten</a:t>
            </a:r>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的快速查询需要以庞大的资源为基础，对于简单的开销较小的查询运用</a:t>
            </a:r>
            <a:r>
              <a:rPr lang="en-US" altLang="zh-CN" sz="1800" b="1" dirty="0" err="1">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Timesten</a:t>
            </a:r>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是很方便的</a:t>
            </a:r>
            <a:endParaRPr lang="en-US" sz="1800" b="1" dirty="0">
              <a:solidFill>
                <a:schemeClr val="accent5"/>
              </a:solidFill>
              <a:latin typeface="Aldrich"/>
              <a:ea typeface="Aldrich"/>
              <a:cs typeface="Aldrich"/>
              <a:sym typeface="Aldrich"/>
            </a:endParaRPr>
          </a:p>
        </p:txBody>
      </p:sp>
      <p:sp>
        <p:nvSpPr>
          <p:cNvPr id="1238" name="Google Shape;1238;p47"/>
          <p:cNvSpPr txBox="1"/>
          <p:nvPr/>
        </p:nvSpPr>
        <p:spPr>
          <a:xfrm>
            <a:off x="1391569" y="3128293"/>
            <a:ext cx="6632622" cy="486054"/>
          </a:xfrm>
          <a:prstGeom prst="rect">
            <a:avLst/>
          </a:prstGeom>
          <a:noFill/>
          <a:ln>
            <a:noFill/>
          </a:ln>
        </p:spPr>
        <p:txBody>
          <a:bodyPr spcFirstLastPara="1" wrap="square" lIns="0" tIns="0" rIns="0" bIns="0" anchor="ctr" anchorCtr="0">
            <a:noAutofit/>
          </a:bodyPr>
          <a:lstStyle/>
          <a:p>
            <a:pPr lvl="0"/>
            <a:r>
              <a:rPr lang="en-US" altLang="zh-CN"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Oracle</a:t>
            </a:r>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的数据类型较为丰富，并且可以支持复杂的嵌套聚合查询，但是</a:t>
            </a:r>
            <a:r>
              <a:rPr lang="en-US" altLang="zh-CN" sz="1800" b="1" dirty="0" err="1">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Timesten</a:t>
            </a:r>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相对而言对语法较为薄弱</a:t>
            </a:r>
            <a:endParaRPr lang="en-US" sz="1800" b="1" dirty="0">
              <a:solidFill>
                <a:schemeClr val="accent5"/>
              </a:solidFill>
              <a:latin typeface="Aldrich"/>
              <a:ea typeface="Aldrich"/>
              <a:cs typeface="Aldrich"/>
              <a:sym typeface="Aldrich"/>
            </a:endParaRPr>
          </a:p>
        </p:txBody>
      </p:sp>
      <p:sp>
        <p:nvSpPr>
          <p:cNvPr id="1239" name="Google Shape;1239;p47"/>
          <p:cNvSpPr/>
          <p:nvPr/>
        </p:nvSpPr>
        <p:spPr>
          <a:xfrm>
            <a:off x="873082" y="1476397"/>
            <a:ext cx="190500" cy="190500"/>
          </a:xfrm>
          <a:prstGeom prst="ellipse">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7"/>
          <p:cNvSpPr/>
          <p:nvPr/>
        </p:nvSpPr>
        <p:spPr>
          <a:xfrm>
            <a:off x="873082" y="2275278"/>
            <a:ext cx="190500" cy="1905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7"/>
          <p:cNvSpPr/>
          <p:nvPr/>
        </p:nvSpPr>
        <p:spPr>
          <a:xfrm>
            <a:off x="873082" y="3276070"/>
            <a:ext cx="190500" cy="190500"/>
          </a:xfrm>
          <a:prstGeom prst="ellipse">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13;p38">
            <a:extLst>
              <a:ext uri="{FF2B5EF4-FFF2-40B4-BE49-F238E27FC236}">
                <a16:creationId xmlns:a16="http://schemas.microsoft.com/office/drawing/2014/main" id="{1C0871FA-659E-41E5-892F-35BED4E89AEA}"/>
              </a:ext>
            </a:extLst>
          </p:cNvPr>
          <p:cNvSpPr/>
          <p:nvPr/>
        </p:nvSpPr>
        <p:spPr>
          <a:xfrm flipH="1">
            <a:off x="4682033" y="830185"/>
            <a:ext cx="1490739" cy="942371"/>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14;p38">
            <a:extLst>
              <a:ext uri="{FF2B5EF4-FFF2-40B4-BE49-F238E27FC236}">
                <a16:creationId xmlns:a16="http://schemas.microsoft.com/office/drawing/2014/main" id="{44EBF86D-C5DC-42A0-8AC1-7FFC82734F3E}"/>
              </a:ext>
            </a:extLst>
          </p:cNvPr>
          <p:cNvSpPr/>
          <p:nvPr/>
        </p:nvSpPr>
        <p:spPr>
          <a:xfrm flipH="1">
            <a:off x="5534836" y="835059"/>
            <a:ext cx="1165141" cy="73658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16;p38">
            <a:extLst>
              <a:ext uri="{FF2B5EF4-FFF2-40B4-BE49-F238E27FC236}">
                <a16:creationId xmlns:a16="http://schemas.microsoft.com/office/drawing/2014/main" id="{7F1A011E-0834-41C4-804B-80A43993ADFB}"/>
              </a:ext>
            </a:extLst>
          </p:cNvPr>
          <p:cNvSpPr/>
          <p:nvPr/>
        </p:nvSpPr>
        <p:spPr>
          <a:xfrm flipH="1">
            <a:off x="5667091" y="2972343"/>
            <a:ext cx="1443743" cy="924910"/>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17;p38">
            <a:extLst>
              <a:ext uri="{FF2B5EF4-FFF2-40B4-BE49-F238E27FC236}">
                <a16:creationId xmlns:a16="http://schemas.microsoft.com/office/drawing/2014/main" id="{1D764462-1405-4D59-B616-BD0E7B668B19}"/>
              </a:ext>
            </a:extLst>
          </p:cNvPr>
          <p:cNvSpPr/>
          <p:nvPr/>
        </p:nvSpPr>
        <p:spPr>
          <a:xfrm rot="10800000" flipH="1">
            <a:off x="6745566" y="2834012"/>
            <a:ext cx="975390" cy="78033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18;p38">
            <a:extLst>
              <a:ext uri="{FF2B5EF4-FFF2-40B4-BE49-F238E27FC236}">
                <a16:creationId xmlns:a16="http://schemas.microsoft.com/office/drawing/2014/main" id="{19076456-85A2-4BE5-86D2-07E9A129DC0D}"/>
              </a:ext>
            </a:extLst>
          </p:cNvPr>
          <p:cNvSpPr/>
          <p:nvPr/>
        </p:nvSpPr>
        <p:spPr>
          <a:xfrm>
            <a:off x="5380742" y="3321663"/>
            <a:ext cx="65005" cy="62549"/>
          </a:xfrm>
          <a:custGeom>
            <a:avLst/>
            <a:gdLst/>
            <a:ahLst/>
            <a:cxnLst/>
            <a:rect l="l" t="t" r="r" b="b"/>
            <a:pathLst>
              <a:path w="4155" h="3998" extrusionOk="0">
                <a:moveTo>
                  <a:pt x="2156" y="1"/>
                </a:moveTo>
                <a:cubicBezTo>
                  <a:pt x="1348" y="1"/>
                  <a:pt x="619" y="488"/>
                  <a:pt x="308" y="1234"/>
                </a:cubicBezTo>
                <a:cubicBezTo>
                  <a:pt x="0" y="1982"/>
                  <a:pt x="171" y="2841"/>
                  <a:pt x="744" y="3411"/>
                </a:cubicBezTo>
                <a:cubicBezTo>
                  <a:pt x="1127" y="3794"/>
                  <a:pt x="1637" y="3997"/>
                  <a:pt x="2157" y="3997"/>
                </a:cubicBezTo>
                <a:cubicBezTo>
                  <a:pt x="2414" y="3997"/>
                  <a:pt x="2674" y="3947"/>
                  <a:pt x="2921" y="3844"/>
                </a:cubicBezTo>
                <a:cubicBezTo>
                  <a:pt x="3667" y="3533"/>
                  <a:pt x="4154" y="2804"/>
                  <a:pt x="4154" y="1997"/>
                </a:cubicBezTo>
                <a:cubicBezTo>
                  <a:pt x="4154" y="894"/>
                  <a:pt x="3259" y="1"/>
                  <a:pt x="2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39;p47">
            <a:extLst>
              <a:ext uri="{FF2B5EF4-FFF2-40B4-BE49-F238E27FC236}">
                <a16:creationId xmlns:a16="http://schemas.microsoft.com/office/drawing/2014/main" id="{3DA13DEA-C16C-451D-90A2-F3DC4DBDF89D}"/>
              </a:ext>
            </a:extLst>
          </p:cNvPr>
          <p:cNvSpPr/>
          <p:nvPr/>
        </p:nvSpPr>
        <p:spPr>
          <a:xfrm>
            <a:off x="873082" y="4075410"/>
            <a:ext cx="190500" cy="190500"/>
          </a:xfrm>
          <a:prstGeom prst="ellipse">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38;p47">
            <a:extLst>
              <a:ext uri="{FF2B5EF4-FFF2-40B4-BE49-F238E27FC236}">
                <a16:creationId xmlns:a16="http://schemas.microsoft.com/office/drawing/2014/main" id="{3B2173FB-F246-4472-8B1F-BD0D33847CC9}"/>
              </a:ext>
            </a:extLst>
          </p:cNvPr>
          <p:cNvSpPr txBox="1"/>
          <p:nvPr/>
        </p:nvSpPr>
        <p:spPr>
          <a:xfrm>
            <a:off x="1365722" y="3897253"/>
            <a:ext cx="7030004" cy="795808"/>
          </a:xfrm>
          <a:prstGeom prst="rect">
            <a:avLst/>
          </a:prstGeom>
          <a:noFill/>
          <a:ln>
            <a:noFill/>
          </a:ln>
        </p:spPr>
        <p:txBody>
          <a:bodyPr spcFirstLastPara="1" wrap="square" lIns="0" tIns="0" rIns="0" bIns="0" anchor="ctr" anchorCtr="0">
            <a:noAutofit/>
          </a:bodyPr>
          <a:lstStyle/>
          <a:p>
            <a:pPr lvl="0"/>
            <a:r>
              <a:rPr lang="en-US" altLang="zh-CN"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Oracle</a:t>
            </a:r>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本身也有丰富的插件与功能</a:t>
            </a:r>
            <a:r>
              <a:rPr lang="en-US" altLang="zh-CN"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a:t>
            </a:r>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分区等</a:t>
            </a:r>
            <a:r>
              <a:rPr lang="en-US" altLang="zh-CN"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a:t>
            </a:r>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，具体的做法是根据实际情况下的应用场景与角色</a:t>
            </a:r>
            <a:r>
              <a:rPr lang="en-US" altLang="zh-CN"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a:t>
            </a:r>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数据返回？查询实验？</a:t>
            </a:r>
            <a:r>
              <a:rPr lang="en-US" altLang="zh-CN"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a:t>
            </a:r>
            <a:r>
              <a:rPr lang="zh-CN" altLang="en-US" sz="1800" b="1" dirty="0">
                <a:solidFill>
                  <a:schemeClr val="accent5"/>
                </a:solidFill>
                <a:latin typeface="方正FW筑紫古典S黑 简" panose="02000500000000000000" pitchFamily="2" charset="-122"/>
                <a:ea typeface="方正FW筑紫古典S黑 简" panose="02000500000000000000" pitchFamily="2" charset="-122"/>
                <a:cs typeface="Aldrich"/>
                <a:sym typeface="Aldrich"/>
              </a:rPr>
              <a:t>的情况，选择两者，以及进行相应的合理优化</a:t>
            </a:r>
            <a:endParaRPr lang="en-US" sz="1800" b="1" dirty="0">
              <a:solidFill>
                <a:schemeClr val="accent5"/>
              </a:solidFill>
              <a:latin typeface="Aldrich"/>
              <a:ea typeface="Aldrich"/>
              <a:cs typeface="Aldrich"/>
              <a:sym typeface="Aldrich"/>
            </a:endParaRPr>
          </a:p>
        </p:txBody>
      </p:sp>
    </p:spTree>
    <p:extLst>
      <p:ext uri="{BB962C8B-B14F-4D97-AF65-F5344CB8AC3E}">
        <p14:creationId xmlns:p14="http://schemas.microsoft.com/office/powerpoint/2010/main" val="1151340870"/>
      </p:ext>
    </p:extLst>
  </p:cSld>
  <p:clrMapOvr>
    <a:masterClrMapping/>
  </p:clrMapOvr>
</p:sld>
</file>

<file path=ppt/theme/theme1.xml><?xml version="1.0" encoding="utf-8"?>
<a:theme xmlns:a="http://schemas.openxmlformats.org/drawingml/2006/main" name="Virtual Slides for Education Day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619</Words>
  <Application>Microsoft Office PowerPoint</Application>
  <PresentationFormat>全屏显示(16:9)</PresentationFormat>
  <Paragraphs>98</Paragraphs>
  <Slides>16</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方正黑变简体</vt:lpstr>
      <vt:lpstr>Aldrich</vt:lpstr>
      <vt:lpstr>Didact Gothic</vt:lpstr>
      <vt:lpstr>Arial</vt:lpstr>
      <vt:lpstr>方正FW筑紫古典S黑 简</vt:lpstr>
      <vt:lpstr>Century Gothic</vt:lpstr>
      <vt:lpstr>Virtual Slides for Education Day by Slidesgo</vt:lpstr>
      <vt:lpstr>内存数据库课程答辩 民宿预定平台</vt:lpstr>
      <vt:lpstr>TABLE OF CONTENTS</vt:lpstr>
      <vt:lpstr>项目背景</vt:lpstr>
      <vt:lpstr>项目介绍</vt:lpstr>
      <vt:lpstr>项目进程</vt:lpstr>
      <vt:lpstr>实验过程</vt:lpstr>
      <vt:lpstr>Total experiment</vt:lpstr>
      <vt:lpstr>Oracle</vt:lpstr>
      <vt:lpstr>Experiment Summary</vt:lpstr>
      <vt:lpstr>项目细节</vt:lpstr>
      <vt:lpstr>Project Introduction</vt:lpstr>
      <vt:lpstr>Architecture Design</vt:lpstr>
      <vt:lpstr>Database Design</vt:lpstr>
      <vt:lpstr>Project Details</vt:lpstr>
      <vt:lpstr>项目展示部分</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In-Memory Database GoHome</dc:title>
  <cp:lastModifiedBy>王立友</cp:lastModifiedBy>
  <cp:revision>40</cp:revision>
  <dcterms:modified xsi:type="dcterms:W3CDTF">2022-01-06T18:17:08Z</dcterms:modified>
</cp:coreProperties>
</file>