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bd83de21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bd83de21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bd83de21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bd83de21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bd83de21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bd83de21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bd83de21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bd83de21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bd83de21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bd83de21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bd83de21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bd83de21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bd83de21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bd83de21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bd83de21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bd83de21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bd83de21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bd83de21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bd83de21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bd83de21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bd83de21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bd83de21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bd83de21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bd83de21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bd83de21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bd83de21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bd83de21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bd83de21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Attack Analysis and Prediction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Kim Kibo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or More Likely to Have a Heart Attack (0 =less, 1 = more)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550" y="1147125"/>
            <a:ext cx="7480900" cy="33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00" y="600838"/>
            <a:ext cx="8431800" cy="394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85562"/>
            <a:ext cx="8520599" cy="39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Logistic regression model is best fitting model at predicting whether one is more or less likely to have a heart attack.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 have tried other classification models (KNN, Random Forest, Bagged Trees) but it has scored the highest in accuracy. Logistic regression model also works well with a binary classification problem.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accuracy is 88.1%.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It can identify whether one is more or less likely to have a heart attack 90.2% of the time.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150" y="385150"/>
            <a:ext cx="7513675" cy="431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recommendations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sample or features can be expanded with more biomedical variables to better a model to predict heart attacks. It can include body fat percentage, measurement of daily physical activity, whether one has had a heart attack, and other risk factors.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 is a very useful Machine Learning tool for predicting classification of biomedical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 model can be a helpful model for diagnostic and preventive measures in heart attacks as it matches up with some of its risks explained earlier.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heart attack?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According to the Center of Disease Control (CDC), a heart attack happens when a part of the heart muscles doesn’t get enough blood. The more time that passes without treatment to restore blood flow, the greater damage to the heart muscle.</a:t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925" y="990250"/>
            <a:ext cx="2707901" cy="361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575" y="531425"/>
            <a:ext cx="7888850" cy="40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Factors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 (men aged 45 or older, women 55 or older are more likely to have a heart attack)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blood pressure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blood cholesterol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Obesity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Diabetes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Metabolic syndrome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Family history of heart attacks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physical activity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Tobacco or drug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Autoimmune condition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is from University Hospital, Switzerland (Kaggle.com)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303 rows (people)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14 columns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Classification problem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Predicting for whether one is more or less likely to have a heart attack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1670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age - age of person</a:t>
            </a:r>
            <a:endParaRPr sz="1500"/>
          </a:p>
          <a:p>
            <a:pPr indent="-31670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sex - male or female (1 = male, 0 = female)</a:t>
            </a:r>
            <a:endParaRPr sz="1500"/>
          </a:p>
          <a:p>
            <a:pPr indent="-31670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cp - chest pain type (1 = typical angina, 2 = atypical angina,  3 = non-anginal pain, 4 = asymptomatic)</a:t>
            </a:r>
            <a:endParaRPr sz="1500"/>
          </a:p>
          <a:p>
            <a:pPr indent="-31670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trtbps - resting blood pressure (in mmHg)</a:t>
            </a:r>
            <a:endParaRPr sz="1500"/>
          </a:p>
          <a:p>
            <a:pPr indent="-31670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chol - cholesterol in mg/dl</a:t>
            </a:r>
            <a:endParaRPr sz="1500"/>
          </a:p>
          <a:p>
            <a:pPr indent="-31670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fbs - fasting blood sugar </a:t>
            </a:r>
            <a:endParaRPr sz="1500"/>
          </a:p>
          <a:p>
            <a:pPr indent="-31670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restecg - resting electrocardiographic results</a:t>
            </a:r>
            <a:endParaRPr sz="1500"/>
          </a:p>
          <a:p>
            <a:pPr indent="-31670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thalacch - maximum heart rate achieved</a:t>
            </a:r>
            <a:endParaRPr sz="1500"/>
          </a:p>
          <a:p>
            <a:pPr indent="-31670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exng - exercise induced angina (angina means chest pain 1 = yes, 0 = no)</a:t>
            </a:r>
            <a:endParaRPr sz="1500"/>
          </a:p>
          <a:p>
            <a:pPr indent="-31670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oldpeak - ST depression on electrocardiogram induced by exercise relative to rest</a:t>
            </a:r>
            <a:endParaRPr sz="1500"/>
          </a:p>
          <a:p>
            <a:pPr indent="-31670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slp - slope of the peak of exercise (1 = upsloping, 2 = flat, 3= downsloping)</a:t>
            </a:r>
            <a:endParaRPr sz="1500"/>
          </a:p>
          <a:p>
            <a:pPr indent="-31670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caa - number of major vessels (0-3)</a:t>
            </a:r>
            <a:endParaRPr sz="1500"/>
          </a:p>
          <a:p>
            <a:pPr indent="-31670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thall - thal rate</a:t>
            </a:r>
            <a:endParaRPr sz="1500"/>
          </a:p>
          <a:p>
            <a:pPr indent="-31670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n" sz="1500"/>
              <a:t>output </a:t>
            </a:r>
            <a:r>
              <a:rPr i="1" lang="en" sz="1500"/>
              <a:t>- target variable (0 = less likely to have a heart attack, 1 = more likely to have a heart attack)</a:t>
            </a:r>
            <a:endParaRPr i="1" sz="15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steps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50" y="1484300"/>
            <a:ext cx="776287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76250"/>
            <a:ext cx="3581400" cy="41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500" y="500050"/>
            <a:ext cx="4114800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200" y="470263"/>
            <a:ext cx="5275600" cy="420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