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ba6b165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ba6b165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ba6b165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ba6b165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ba6b165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ba6b165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ba6b16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ba6b16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ba6b165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ba6b165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ba6b165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ba6b165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ba6b165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ba6b165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ba6b165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ba6b165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ba6b165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ba6b165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ba6b165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ba6b165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ba6b165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ba6b165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 Analysis and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Kim Kibo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15,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 model is best fitting model at predicting whether one is more or less likely to have a heart attack.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have tried other classification models (KNN, Random Forest, Bagged Trees) but it has scored the highest in accuracy. Logistic regression model also works well with a binary classification problem.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accuracy is 88.1%.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can identify whether one is more or less likely to have a heart attack 90.2% of the time.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50" y="385150"/>
            <a:ext cx="7513675" cy="43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or features can be expanded with more biomedical variables to better a model to predict heart attacks. It can include body fat percentage, measurement of daily physical activity, whether one has had a heart attack, and other risk factors.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is a very useful Machine Learning tool for predicting classification of biomedical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model can be a helpful model for diagnostic and preventive measures in heart attacks as it matches up with some of its risks explained earlier.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heart attack?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64725" y="1404225"/>
            <a:ext cx="4300500" cy="2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Center of Disease Control (CDC), a heart attack happens when a part of the heart muscles doesn’t get enough blood. The more time that passes without treatment to restore blood flow, the greater damage to the heart muscle.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925" y="990250"/>
            <a:ext cx="2707901" cy="36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5" y="531425"/>
            <a:ext cx="7888850" cy="40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63590" y="672137"/>
            <a:ext cx="26772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85206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(men aged 45 or older, women 55 or older are likely to have a heart attack)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blood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blood cholesterol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Obesity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Metabolic syndrome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history of heart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physical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Tobacco or drug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Autoimmune condition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</a:t>
            </a:r>
            <a:r>
              <a:rPr lang="en" sz="2000"/>
              <a:t> is from University Hospital, Switzerland (Kaggle.com)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303 rows (people)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14 columns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Classification problem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Predicting for whether one is more or less likely to have a heart attack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47800" y="1017725"/>
            <a:ext cx="86484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age - age of person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sex - male or female (1 = male, 0 = female)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cp - chest pain type (1 = typical angina, 2 = atypical angina,  3 = non-anginal pain, 4 = asymptomatic)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trtbps - resting blood pressure (in mmHg)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chol - cholesterol in mg/dl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fbs - fasting blood sugar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restecg - resting electrocardiographic results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thalacch - maximum heart rate achieved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exng - exercise induced angina (angina means chest pain 1 = yes, 0 = no)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oldpeak - ST depression on electrocardiogram induced by exercise relative to rest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slp - slope of the peak of exercise (1 = upsloping, 2 = flat, 3= downsloping)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caa - number of major vessels (0-3)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thall - thal rate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output </a:t>
            </a:r>
            <a:r>
              <a:rPr i="1" lang="en" sz="1500"/>
              <a:t>- target variable (0 = less likely to have a heart attack, 1 = more likely to have a heart attack)</a:t>
            </a:r>
            <a:endParaRPr i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or More Likely to Have a Heart Attack (0 =less, 1 = more)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50" y="1147125"/>
            <a:ext cx="7480900" cy="3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00" y="600838"/>
            <a:ext cx="8431800" cy="39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5562"/>
            <a:ext cx="8520599" cy="39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