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127801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127801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a127801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a127801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a127801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a127801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127801e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127801e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127801e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127801e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127801e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127801e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127801e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127801e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127801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127801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Sales Predictions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Kim Kibo</a:t>
            </a:r>
            <a:endParaRPr/>
          </a:p>
          <a:p>
            <a:pPr indent="0" lvl="0" marL="0" rtl="0" algn="ctr">
              <a:spcBef>
                <a:spcPts val="0"/>
              </a:spcBef>
              <a:spcAft>
                <a:spcPts val="0"/>
              </a:spcAft>
              <a:buNone/>
            </a:pPr>
            <a:r>
              <a:rPr lang="en"/>
              <a:t>October 22,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Predictions</a:t>
            </a:r>
            <a:endParaRPr/>
          </a:p>
        </p:txBody>
      </p:sp>
      <p:sp>
        <p:nvSpPr>
          <p:cNvPr id="66" name="Google Shape;66;p14"/>
          <p:cNvSpPr txBox="1"/>
          <p:nvPr>
            <p:ph idx="1" type="body"/>
          </p:nvPr>
        </p:nvSpPr>
        <p:spPr>
          <a:xfrm>
            <a:off x="311700" y="1152475"/>
            <a:ext cx="8520600" cy="71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purpose for this project is to predict for food items sold at various stores and to show the types of products and factors that are important in projecting and increasing sales.</a:t>
            </a:r>
            <a:endParaRPr sz="1600"/>
          </a:p>
        </p:txBody>
      </p:sp>
      <p:pic>
        <p:nvPicPr>
          <p:cNvPr id="67" name="Google Shape;67;p14"/>
          <p:cNvPicPr preferRelativeResize="0"/>
          <p:nvPr/>
        </p:nvPicPr>
        <p:blipFill>
          <a:blip r:embed="rId3">
            <a:alphaModFix/>
          </a:blip>
          <a:stretch>
            <a:fillRect/>
          </a:stretch>
        </p:blipFill>
        <p:spPr>
          <a:xfrm>
            <a:off x="2193288" y="1998225"/>
            <a:ext cx="4757424" cy="276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 Type Counts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965975" y="1087250"/>
            <a:ext cx="7212050" cy="380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a:t>
            </a:r>
            <a:r>
              <a:rPr lang="en"/>
              <a:t> Types Average Sales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1060925" y="1017725"/>
            <a:ext cx="7022150" cy="396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 Fat Content Counts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1640838" y="1017725"/>
            <a:ext cx="5862326" cy="387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 Fat Content Average Sales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629175" y="1017725"/>
            <a:ext cx="5885650" cy="3918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Features to Predict Sales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top three important features in the data to predict sales are:</a:t>
            </a:r>
            <a:endParaRPr/>
          </a:p>
          <a:p>
            <a:pPr indent="0" lvl="0" marL="0" rtl="0" algn="l">
              <a:spcBef>
                <a:spcPts val="1200"/>
              </a:spcBef>
              <a:spcAft>
                <a:spcPts val="0"/>
              </a:spcAft>
              <a:buNone/>
            </a:pPr>
            <a:r>
              <a:rPr lang="en"/>
              <a:t>	Item MRP - maximum retail price</a:t>
            </a:r>
            <a:endParaRPr/>
          </a:p>
          <a:p>
            <a:pPr indent="0" lvl="0" marL="0" rtl="0" algn="l">
              <a:spcBef>
                <a:spcPts val="1200"/>
              </a:spcBef>
              <a:spcAft>
                <a:spcPts val="0"/>
              </a:spcAft>
              <a:buNone/>
            </a:pPr>
            <a:r>
              <a:rPr lang="en"/>
              <a:t>	Outlet type that are grocery stores</a:t>
            </a:r>
            <a:endParaRPr/>
          </a:p>
          <a:p>
            <a:pPr indent="0" lvl="0" marL="0" rtl="0" algn="l">
              <a:spcBef>
                <a:spcPts val="1200"/>
              </a:spcBef>
              <a:spcAft>
                <a:spcPts val="1200"/>
              </a:spcAft>
              <a:buNone/>
            </a:pPr>
            <a:r>
              <a:rPr lang="en"/>
              <a:t>	Item Visibility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Features to Predict Sales</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601100" y="1017725"/>
            <a:ext cx="7941801" cy="3980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predicting sales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Random forest model is best for predicting sales and further data analysis compared to other models used. Its scores indicate that it has better fit and response to the data.</a:t>
            </a:r>
            <a:endParaRPr/>
          </a:p>
        </p:txBody>
      </p:sp>
      <p:pic>
        <p:nvPicPr>
          <p:cNvPr id="115" name="Google Shape;115;p21"/>
          <p:cNvPicPr preferRelativeResize="0"/>
          <p:nvPr/>
        </p:nvPicPr>
        <p:blipFill>
          <a:blip r:embed="rId3">
            <a:alphaModFix/>
          </a:blip>
          <a:stretch>
            <a:fillRect/>
          </a:stretch>
        </p:blipFill>
        <p:spPr>
          <a:xfrm>
            <a:off x="545175" y="2359100"/>
            <a:ext cx="8053673" cy="235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