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78" r:id="rId3"/>
    <p:sldId id="301" r:id="rId4"/>
    <p:sldId id="300" r:id="rId5"/>
    <p:sldId id="269" r:id="rId6"/>
    <p:sldId id="295" r:id="rId7"/>
    <p:sldId id="302" r:id="rId8"/>
    <p:sldId id="296" r:id="rId9"/>
    <p:sldId id="303" r:id="rId10"/>
    <p:sldId id="304" r:id="rId11"/>
    <p:sldId id="305" r:id="rId12"/>
    <p:sldId id="286" r:id="rId13"/>
    <p:sldId id="306" r:id="rId14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138F57"/>
    <a:srgbClr val="31E392"/>
    <a:srgbClr val="00FF00"/>
    <a:srgbClr val="89A502"/>
    <a:srgbClr val="FEC925"/>
    <a:srgbClr val="D337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2" autoAdjust="0"/>
    <p:restoredTop sz="96318" autoAdjust="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8054420-1CDE-4517-8AA4-2879D64DAA23}" type="datetimeFigureOut">
              <a:rPr lang="zh-TW" altLang="en-US"/>
              <a:pPr>
                <a:defRPr/>
              </a:pPr>
              <a:t>2017/9/1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339002E9-463D-4CEF-8551-771B4733F78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74F1959-FA97-4951-97FF-594FC46DE36C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 smtClean="0"/>
              <a:t>按一下此處編輯母版文本樣式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第二級</a:t>
            </a:r>
          </a:p>
          <a:p>
            <a:pPr lvl="2"/>
            <a:r>
              <a:rPr lang="zh-CN" altLang="en-US" noProof="0" smtClean="0"/>
              <a:t>第三級</a:t>
            </a:r>
          </a:p>
          <a:p>
            <a:pPr lvl="3"/>
            <a:r>
              <a:rPr lang="zh-CN" altLang="en-US" noProof="0" smtClean="0"/>
              <a:t>第四級</a:t>
            </a:r>
          </a:p>
          <a:p>
            <a:pPr lvl="4"/>
            <a:r>
              <a:rPr lang="zh-CN" altLang="en-US" noProof="0" smtClean="0"/>
              <a:t>第五級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F7A2688-F840-46DC-882A-D38CEE5232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2BC6C5-2AA6-4CF9-9381-DF3FD52CBDB0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7DDE72-EA55-472D-9FF9-351CB3774903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4FD10B-C62F-49E9-AFEA-58B9B01FC492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41A51B-24CD-4665-810A-398940B015A5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41A51B-24CD-4665-810A-398940B015A5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2103DB-BE31-483B-A408-66C95BF89F6B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2103DB-BE31-483B-A408-66C95BF89F6B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2103DB-BE31-483B-A408-66C95BF89F6B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2103DB-BE31-483B-A408-66C95BF89F6B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7DDE72-EA55-472D-9FF9-351CB3774903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FC932-7963-44BD-B834-28F8A898A4B2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BFA2D-B1B3-45EC-A7CB-94FE98B8C9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D220C-3BF0-4D65-9784-BDD28ADE252A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FBA5C-B952-484D-9542-29DFF1A506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68948-E9F2-48C3-AF8A-0469D3498BDE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1D857-14E1-4E7D-98FF-6522B07AE2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F684B-3D85-4AC2-B623-3BCF7E51C3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DA51A-F1C3-4152-B93B-66EF4D1837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000108"/>
            <a:ext cx="3810000" cy="5262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3810000" cy="5262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23D4C-7FEF-4B93-B712-A42269774A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7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B156B-5653-4890-BDE9-2A9F0B0C07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4F096-852F-47C2-9983-E3C0019395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F85A8-7F04-4C58-A1D0-AA4A20D08C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A1822-4C2B-4BAC-B566-18F76B551B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DFED0-55CE-4FAF-B0C7-BAB6F7BBF9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51CFD-B8E0-4CFC-8F1B-D45C1C9E86AD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3D9D5-F4D9-40EC-90C3-DE74EE9DE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CBBBF-800D-4F9F-9E0C-FB6F074F9A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05567" y="930276"/>
            <a:ext cx="2052637" cy="53324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46063" y="930276"/>
            <a:ext cx="6007100" cy="53324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7E31-3AD3-43C7-BC19-3993115547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246067" y="930276"/>
            <a:ext cx="8212137" cy="53324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3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FF3D1-90C1-405F-9129-38CB34D5C0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A6DEE-4092-4B2E-AB14-258D6B4A63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365CE-8417-49D4-8817-15F6E9F140C8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BF649-E826-45DE-83FC-89E1E2C76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ACE79-7231-4319-9972-436652A19381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701D-1076-496C-B88B-2A73726D12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3C858-2467-488D-9272-0F27B6D9B665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3F938-B5D4-4316-AED2-AE477B42F5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E3E59-45B8-43D1-ACB3-8A9C16E5CBC9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78A7A-466C-4D24-AA02-F5493B10A0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8A860-F86F-40B4-8F31-F0DCCA4A468F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58C4-F542-46EA-A1A9-0AF83EABCF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ACF71-7596-4D50-B670-49A3D9CACF0D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89010-88C7-433A-A575-506AF9864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37FCC-5EBE-409C-B6BA-2E67A998EF76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FA781-DDC3-4C03-9576-7F8E2438AC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按一下此處編輯母版標題樣式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按一下此處編輯母版文本樣式</a:t>
            </a:r>
            <a:endParaRPr lang="zh-CN" altLang="en-US" smtClean="0"/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E0F3708-90BD-49A4-9445-974234D99C8B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33BA222-A2E5-426B-B7D0-4A4CAD4CCB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14313"/>
            <a:ext cx="77724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71563"/>
            <a:ext cx="77724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2055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5369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2058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2107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5372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73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74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75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76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77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78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79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80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81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82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83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84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85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86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87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88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89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90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91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92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93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94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95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96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97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98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99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00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01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02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03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04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05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06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07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08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09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10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11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12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13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14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15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16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17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18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19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20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21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22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23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24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25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26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27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108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5429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30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31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32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33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34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35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36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37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38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39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40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41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42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43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44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45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46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47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48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49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50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51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52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53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54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55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56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57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58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59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60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61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62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63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64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65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66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67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68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69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70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059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5472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73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74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75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76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77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78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79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80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81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82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83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84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85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86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87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88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89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90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91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92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</p:grpSp>
          <p:grpSp>
            <p:nvGrpSpPr>
              <p:cNvPr id="2060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5494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95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96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97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98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499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00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01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02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03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04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05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06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07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08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09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10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11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12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13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14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15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16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17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  <p:sp>
              <p:nvSpPr>
                <p:cNvPr id="15518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SimSun" pitchFamily="2" charset="-122"/>
                  </a:endParaRPr>
                </a:p>
              </p:txBody>
            </p:sp>
          </p:grpSp>
        </p:grpSp>
        <p:pic>
          <p:nvPicPr>
            <p:cNvPr id="2056" name="Picture 159" descr="earth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521" name="Rectangle 1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6135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1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FB9EECA-1672-467B-98CC-8177FB3A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054" name="Picture 162" descr="tb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086600" y="6380163"/>
            <a:ext cx="16764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標楷體" pitchFamily="65" charset="-12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標楷體" pitchFamily="65" charset="-12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標楷體" pitchFamily="65" charset="-12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標楷體" pitchFamily="65" charset="-12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26377;&#27809;&#26377;&#21160;&#30011;&#27604;&#36739;1.pp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6377;&#27809;&#26377;&#21160;&#30011;&#27604;&#36739;1.pp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6377;&#27809;&#26377;&#21160;&#30011;&#27604;&#36739;1.pp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6377;&#27809;&#26377;&#21160;&#30011;&#27604;&#36739;1.p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6377;&#27809;&#26377;&#21160;&#30011;&#27604;&#36739;1.p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6377;&#27809;&#26377;&#21160;&#30011;&#27604;&#36739;1.p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26377;&#27809;&#26377;&#21160;&#30011;&#27604;&#36739;1.p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26377;&#27809;&#26377;&#21160;&#30011;&#27604;&#36739;1.p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26377;&#27809;&#26377;&#21160;&#30011;&#27604;&#36739;1.p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1000100" y="1142984"/>
            <a:ext cx="7215238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zh-CN" sz="12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sz="12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4000" b="1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無紙化</a:t>
            </a:r>
            <a:r>
              <a:rPr lang="en-US" altLang="zh-TW" sz="4000" b="1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3.0</a:t>
            </a:r>
            <a:r>
              <a:rPr lang="zh-CN" altLang="en-US" sz="4000" b="1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功能</a:t>
            </a:r>
            <a:r>
              <a:rPr lang="zh-CN" altLang="en-US" sz="4000" b="1" dirty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升級規劃</a:t>
            </a:r>
            <a:endParaRPr lang="en-US" altLang="zh-TW" sz="4000" b="1" dirty="0">
              <a:solidFill>
                <a:srgbClr val="0000FF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>
              <a:defRPr/>
            </a:pPr>
            <a:endParaRPr lang="zh-CN" altLang="en-US" sz="12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l">
              <a:defRPr/>
            </a:pPr>
            <a:r>
              <a:rPr lang="en-US" altLang="zh-CN" sz="11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                                </a:t>
            </a:r>
            <a:endParaRPr lang="zh-CN" altLang="en-US" sz="11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l">
              <a:defRPr/>
            </a:pPr>
            <a:endParaRPr lang="zh-CN" alt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zh-CN" alt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矩形 4"/>
          <p:cNvSpPr>
            <a:spLocks noChangeArrowheads="1"/>
          </p:cNvSpPr>
          <p:nvPr/>
        </p:nvSpPr>
        <p:spPr bwMode="auto">
          <a:xfrm>
            <a:off x="3214678" y="5286388"/>
            <a:ext cx="56435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zh-TW" altLang="en-US" sz="20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標楷體" pitchFamily="65" charset="-120"/>
                <a:ea typeface="標楷體" pitchFamily="65" charset="-120"/>
              </a:rPr>
              <a:t>製作單位</a:t>
            </a:r>
            <a:r>
              <a:rPr lang="zh-TW" altLang="en-US" sz="2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標楷體" pitchFamily="65" charset="-120"/>
                <a:ea typeface="標楷體" pitchFamily="65" charset="-120"/>
              </a:rPr>
              <a:t>：</a:t>
            </a:r>
            <a:r>
              <a:rPr lang="en-US" altLang="zh-CN" sz="2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標楷體" pitchFamily="65" charset="-120"/>
                <a:ea typeface="標楷體" pitchFamily="65" charset="-120"/>
              </a:rPr>
              <a:t>SFC</a:t>
            </a:r>
            <a:r>
              <a:rPr lang="zh-CN" altLang="en-US" sz="2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標楷體" pitchFamily="65" charset="-120"/>
                <a:ea typeface="標楷體" pitchFamily="65" charset="-120"/>
              </a:rPr>
              <a:t>一課</a:t>
            </a:r>
            <a:r>
              <a:rPr lang="en-US" altLang="zh-CN" sz="2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標楷體" pitchFamily="65" charset="-120"/>
                <a:ea typeface="標楷體" pitchFamily="65" charset="-120"/>
              </a:rPr>
              <a:t>App</a:t>
            </a:r>
            <a:r>
              <a:rPr lang="zh-CN" altLang="en-US" sz="2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標楷體" pitchFamily="65" charset="-120"/>
                <a:ea typeface="標楷體" pitchFamily="65" charset="-120"/>
              </a:rPr>
              <a:t>團隊</a:t>
            </a:r>
            <a:endParaRPr lang="en-US" altLang="zh-CN" sz="20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標楷體" pitchFamily="65" charset="-120"/>
              <a:ea typeface="標楷體" pitchFamily="65" charset="-120"/>
            </a:endParaRPr>
          </a:p>
          <a:p>
            <a:pPr algn="l">
              <a:defRPr/>
            </a:pPr>
            <a:endParaRPr lang="zh-CN" altLang="en-US" sz="20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37D25B-3681-4906-B0C5-1961C9E83619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 flipV="1">
            <a:off x="0" y="836613"/>
            <a:ext cx="8964613" cy="144462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1734" y="34206"/>
            <a:ext cx="4197389" cy="749300"/>
            <a:chOff x="1465263" y="1783951"/>
            <a:chExt cx="6228000" cy="792960"/>
          </a:xfrm>
          <a:solidFill>
            <a:srgbClr val="89A502"/>
          </a:solidFill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1" name="AutoShape 3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3316" name="矩形 14"/>
          <p:cNvSpPr>
            <a:spLocks noChangeArrowheads="1"/>
          </p:cNvSpPr>
          <p:nvPr/>
        </p:nvSpPr>
        <p:spPr bwMode="auto">
          <a:xfrm>
            <a:off x="357188" y="115888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dirty="0" smtClean="0"/>
              <a:t>审核管理模块</a:t>
            </a:r>
            <a:endParaRPr lang="zh-CN" altLang="en-US" sz="3200" dirty="0">
              <a:ea typeface="標楷體" pitchFamily="65" charset="-120"/>
            </a:endParaRPr>
          </a:p>
        </p:txBody>
      </p:sp>
      <p:sp>
        <p:nvSpPr>
          <p:cNvPr id="13317" name="矩形 11"/>
          <p:cNvSpPr>
            <a:spLocks noChangeArrowheads="1"/>
          </p:cNvSpPr>
          <p:nvPr/>
        </p:nvSpPr>
        <p:spPr bwMode="auto">
          <a:xfrm>
            <a:off x="428625" y="1071563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D3373A"/>
                </a:solidFill>
                <a:ea typeface="標楷體" pitchFamily="65" charset="-120"/>
              </a:rPr>
              <a:t>审核管理模块</a:t>
            </a:r>
            <a:endParaRPr lang="en-US" altLang="zh-CN" sz="2400" b="1" dirty="0">
              <a:solidFill>
                <a:srgbClr val="D3373A"/>
              </a:solidFill>
              <a:ea typeface="標楷體" pitchFamily="65" charset="-120"/>
            </a:endParaRPr>
          </a:p>
        </p:txBody>
      </p:sp>
      <p:sp>
        <p:nvSpPr>
          <p:cNvPr id="13" name="圆角矩形 14"/>
          <p:cNvSpPr>
            <a:spLocks noChangeArrowheads="1"/>
          </p:cNvSpPr>
          <p:nvPr/>
        </p:nvSpPr>
        <p:spPr bwMode="auto">
          <a:xfrm>
            <a:off x="142844" y="1571612"/>
            <a:ext cx="3643338" cy="4071966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10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）参数管理，只需对印刷机、回焊炉、波峰焊三个报表进行增删查改，只有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ME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权限可进行增删改，其他只能查看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11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）异常管理，产线点检提交异常显示在此处，创建和处理两个菜单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320" name="投影片編號版面配置區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3D5A6-C211-468C-979A-271B7155E856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5143503" y="1571612"/>
            <a:ext cx="3286149" cy="1714511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開始時間：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11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22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結束時間：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11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30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endParaRPr lang="zh-CN" altLang="en-US" sz="2000" b="1" dirty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3504" y="1071546"/>
            <a:ext cx="1723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3373A"/>
                </a:solidFill>
                <a:ea typeface="標楷體" pitchFamily="65" charset="-120"/>
              </a:rPr>
              <a:t>計劃開發週期</a:t>
            </a:r>
            <a:endParaRPr lang="zh-TW" altLang="en-US" sz="2000" b="1" dirty="0" smtClean="0">
              <a:solidFill>
                <a:srgbClr val="D3373A"/>
              </a:solidFill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 flipV="1">
            <a:off x="0" y="836613"/>
            <a:ext cx="8964613" cy="144462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1734" y="34206"/>
            <a:ext cx="4197389" cy="749300"/>
            <a:chOff x="1465263" y="1783951"/>
            <a:chExt cx="6228000" cy="792960"/>
          </a:xfrm>
          <a:solidFill>
            <a:srgbClr val="89A502"/>
          </a:solidFill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1" name="AutoShape 3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4342" name="矩形 14"/>
          <p:cNvSpPr>
            <a:spLocks noChangeArrowheads="1"/>
          </p:cNvSpPr>
          <p:nvPr/>
        </p:nvSpPr>
        <p:spPr bwMode="auto">
          <a:xfrm>
            <a:off x="357188" y="115888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dirty="0" smtClean="0"/>
              <a:t>个人中心模块</a:t>
            </a:r>
            <a:endParaRPr lang="zh-CN" altLang="en-US" sz="3200" dirty="0">
              <a:ea typeface="標楷體" pitchFamily="65" charset="-120"/>
            </a:endParaRPr>
          </a:p>
        </p:txBody>
      </p:sp>
      <p:sp>
        <p:nvSpPr>
          <p:cNvPr id="14343" name="Rectangle 25"/>
          <p:cNvSpPr>
            <a:spLocks noChangeArrowheads="1"/>
          </p:cNvSpPr>
          <p:nvPr/>
        </p:nvSpPr>
        <p:spPr bwMode="auto">
          <a:xfrm>
            <a:off x="214313" y="1071563"/>
            <a:ext cx="228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D3373A"/>
                </a:solidFill>
                <a:ea typeface="標楷體" pitchFamily="65" charset="-120"/>
              </a:rPr>
              <a:t>个人中心模块</a:t>
            </a:r>
            <a:endParaRPr lang="en-US" altLang="zh-CN" sz="2400" b="1" dirty="0">
              <a:solidFill>
                <a:srgbClr val="D3373A"/>
              </a:solidFill>
              <a:ea typeface="標楷體" pitchFamily="65" charset="-120"/>
            </a:endParaRPr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142875" y="1571612"/>
            <a:ext cx="5072067" cy="4714896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  1.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用户详细信息修改，工号（不可改）、中文名、英文名、职务（不可改）、电话、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Email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、主管工号（不可改）、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BU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（不可改）、制造处、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SBU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Team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、工站、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BU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所在地（不可改）、记录人员（不可改）、记录时间（不可改）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  2.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点击用户头像，从图库或拍照上传头像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）人员信息，可以看到部分用户的信息，根据工号或姓名查询本部门的人员信息，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userlevel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可新增人员信息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）意见反馈，填写反馈内容提交，查看历史反馈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346" name="投影片編號版面配置區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D11BFD-F347-4A26-AE31-8E8BB5ACDF79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  <p:sp>
        <p:nvSpPr>
          <p:cNvPr id="13" name="圆角矩形 14"/>
          <p:cNvSpPr>
            <a:spLocks noChangeArrowheads="1"/>
          </p:cNvSpPr>
          <p:nvPr/>
        </p:nvSpPr>
        <p:spPr bwMode="auto">
          <a:xfrm>
            <a:off x="5572132" y="1714488"/>
            <a:ext cx="3286149" cy="1714511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開始時間：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12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結束時間：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12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10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endParaRPr lang="zh-CN" altLang="en-US" sz="2000" b="1" dirty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72132" y="1000108"/>
            <a:ext cx="1723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3373A"/>
                </a:solidFill>
                <a:ea typeface="標楷體" pitchFamily="65" charset="-120"/>
              </a:rPr>
              <a:t>計劃開發週期</a:t>
            </a:r>
            <a:endParaRPr lang="zh-TW" altLang="en-US" sz="2000" b="1" dirty="0" smtClean="0">
              <a:solidFill>
                <a:srgbClr val="D3373A"/>
              </a:solidFill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 flipV="1">
            <a:off x="0" y="836613"/>
            <a:ext cx="8964613" cy="144462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1734" y="34206"/>
            <a:ext cx="4197389" cy="749300"/>
            <a:chOff x="1465263" y="1783951"/>
            <a:chExt cx="6228000" cy="792960"/>
          </a:xfrm>
          <a:solidFill>
            <a:srgbClr val="89A502"/>
          </a:solidFill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1" name="AutoShape 3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4342" name="矩形 14"/>
          <p:cNvSpPr>
            <a:spLocks noChangeArrowheads="1"/>
          </p:cNvSpPr>
          <p:nvPr/>
        </p:nvSpPr>
        <p:spPr bwMode="auto">
          <a:xfrm>
            <a:off x="357188" y="115888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dirty="0" smtClean="0"/>
              <a:t>个人中心模块</a:t>
            </a:r>
            <a:endParaRPr lang="zh-CN" altLang="en-US" sz="3200" dirty="0">
              <a:ea typeface="標楷體" pitchFamily="65" charset="-120"/>
            </a:endParaRPr>
          </a:p>
        </p:txBody>
      </p:sp>
      <p:sp>
        <p:nvSpPr>
          <p:cNvPr id="14343" name="Rectangle 25"/>
          <p:cNvSpPr>
            <a:spLocks noChangeArrowheads="1"/>
          </p:cNvSpPr>
          <p:nvPr/>
        </p:nvSpPr>
        <p:spPr bwMode="auto">
          <a:xfrm>
            <a:off x="214313" y="1071563"/>
            <a:ext cx="228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D3373A"/>
                </a:solidFill>
                <a:ea typeface="標楷體" pitchFamily="65" charset="-120"/>
              </a:rPr>
              <a:t>个人中心模块</a:t>
            </a:r>
            <a:endParaRPr lang="en-US" altLang="zh-CN" sz="2400" b="1" dirty="0">
              <a:solidFill>
                <a:srgbClr val="D3373A"/>
              </a:solidFill>
              <a:ea typeface="標楷體" pitchFamily="65" charset="-120"/>
            </a:endParaRPr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214312" y="1643062"/>
            <a:ext cx="5072067" cy="4572020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）修改密码，输入旧密码和新密码，确认，提交</a:t>
            </a:r>
            <a:endParaRPr lang="en-US" altLang="zh-CN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5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）版本更新，判断当前版本是否是最新版本，如果不是，提示用户更新</a:t>
            </a:r>
            <a:endParaRPr lang="en-US" altLang="zh-CN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CN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6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）更新详情，显示版本更新的内容</a:t>
            </a:r>
            <a:endParaRPr lang="en-US" altLang="zh-CN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7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）联系我们，显示电话和邮箱</a:t>
            </a:r>
            <a:endParaRPr lang="en-US" altLang="zh-CN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8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）注销账号，退出当前账号</a:t>
            </a:r>
          </a:p>
        </p:txBody>
      </p:sp>
      <p:sp>
        <p:nvSpPr>
          <p:cNvPr id="14346" name="投影片編號版面配置區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D11BFD-F347-4A26-AE31-8E8BB5ACDF79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  <p:sp>
        <p:nvSpPr>
          <p:cNvPr id="13" name="圆角矩形 14"/>
          <p:cNvSpPr>
            <a:spLocks noChangeArrowheads="1"/>
          </p:cNvSpPr>
          <p:nvPr/>
        </p:nvSpPr>
        <p:spPr bwMode="auto">
          <a:xfrm>
            <a:off x="5572131" y="1714489"/>
            <a:ext cx="3286149" cy="1714511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開始時間：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12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11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結束時間：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12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endParaRPr lang="zh-CN" altLang="en-US" sz="2000" b="1" dirty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1656" y="1071546"/>
            <a:ext cx="1723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3373A"/>
                </a:solidFill>
                <a:ea typeface="標楷體" pitchFamily="65" charset="-120"/>
              </a:rPr>
              <a:t>計劃開發週期</a:t>
            </a:r>
            <a:endParaRPr lang="zh-TW" altLang="en-US" sz="2000" b="1" dirty="0" smtClean="0">
              <a:solidFill>
                <a:srgbClr val="D3373A"/>
              </a:solidFill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無紙化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App </a:t>
            </a:r>
            <a:r>
              <a:rPr lang="zh-CN" altLang="en-US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現階段目標</a:t>
            </a:r>
            <a:endParaRPr lang="zh-TW" altLang="en-US" dirty="0" smtClean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42910" y="1071563"/>
            <a:ext cx="7815290" cy="5191125"/>
          </a:xfrm>
        </p:spPr>
        <p:txBody>
          <a:bodyPr/>
          <a:lstStyle/>
          <a:p>
            <a:endParaRPr lang="en-US" altLang="zh-CN" b="1" dirty="0" smtClean="0">
              <a:solidFill>
                <a:srgbClr val="0000CC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開發工具：</a:t>
            </a:r>
            <a:r>
              <a:rPr lang="en-US" altLang="zh-CN" b="1" dirty="0" err="1" smtClean="0">
                <a:solidFill>
                  <a:srgbClr val="0000CC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Eclipse+MyEclipse+Tomcat</a:t>
            </a:r>
            <a:endParaRPr lang="en-US" altLang="zh-CN" b="1" dirty="0" smtClean="0">
              <a:solidFill>
                <a:srgbClr val="0000CC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技術：</a:t>
            </a:r>
            <a:r>
              <a:rPr lang="en-US" altLang="zh-CN" b="1" dirty="0" err="1" smtClean="0">
                <a:solidFill>
                  <a:srgbClr val="0000CC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WebService+Gson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解析</a:t>
            </a:r>
            <a:endParaRPr lang="en-US" altLang="zh-TW" b="1" dirty="0" smtClean="0">
              <a:solidFill>
                <a:srgbClr val="0000CC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zh-CN" altLang="en-US" sz="28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確認開發人員：</a:t>
            </a:r>
            <a:r>
              <a:rPr lang="en-US" altLang="zh-CN" sz="28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2</a:t>
            </a:r>
            <a:r>
              <a:rPr lang="zh-CN" altLang="en-US" sz="28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人</a:t>
            </a:r>
            <a:endParaRPr lang="en-US" altLang="zh-CN" sz="2800" b="1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zh-CN" altLang="en-US" sz="28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邱輝、方金彬： </a:t>
            </a:r>
            <a:r>
              <a:rPr lang="en-US" altLang="zh-CN" sz="28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187781</a:t>
            </a:r>
            <a:r>
              <a:rPr lang="zh-CN" altLang="en-US" sz="28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supporter.team@mail.foxconn.com</a:t>
            </a:r>
            <a:endParaRPr lang="zh-TW" altLang="en-US" b="1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5123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E6E40D-0665-46F6-9275-416BB9B472E0}" type="slidenum">
              <a:rPr lang="en-US" altLang="zh-TW" smtClean="0">
                <a:latin typeface="Arial" charset="0"/>
                <a:ea typeface="新細明體" charset="-120"/>
              </a:rPr>
              <a:pPr/>
              <a:t>2</a:t>
            </a:fld>
            <a:endParaRPr lang="en-US" altLang="zh-TW" smtClean="0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E6E40D-0665-46F6-9275-416BB9B472E0}" type="slidenum">
              <a:rPr lang="en-US" altLang="zh-TW" smtClean="0">
                <a:latin typeface="Arial" charset="0"/>
                <a:ea typeface="新細明體" charset="-120"/>
              </a:rPr>
              <a:pPr/>
              <a:t>3</a:t>
            </a:fld>
            <a:endParaRPr lang="en-US" altLang="zh-TW" smtClean="0">
              <a:latin typeface="Arial" charset="0"/>
              <a:ea typeface="新細明體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5786" y="1010613"/>
          <a:ext cx="7786687" cy="2489827"/>
        </p:xfrm>
        <a:graphic>
          <a:graphicData uri="http://schemas.openxmlformats.org/drawingml/2006/table">
            <a:tbl>
              <a:tblPr/>
              <a:tblGrid>
                <a:gridCol w="582612"/>
                <a:gridCol w="3643313"/>
                <a:gridCol w="3560762"/>
              </a:tblGrid>
              <a:tr h="353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NO.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現階段存在的系統問題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升級規劃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1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網絡不穩定出現閃退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優化網絡異常處理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點檢流程較為繁瑣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簡化點檢流程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點檢界面存在部分問題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優化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UI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界面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廠區配置問題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配置廠區信息到數據庫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實現中英文切換困難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把字符代碼整合到一起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85786" y="3500438"/>
          <a:ext cx="7786687" cy="428630"/>
        </p:xfrm>
        <a:graphic>
          <a:graphicData uri="http://schemas.openxmlformats.org/drawingml/2006/table">
            <a:tbl>
              <a:tblPr/>
              <a:tblGrid>
                <a:gridCol w="582612"/>
                <a:gridCol w="3643313"/>
                <a:gridCol w="3560762"/>
              </a:tblGrid>
              <a:tr h="428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其他問題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Arial" charset="0"/>
                        </a:rPr>
                        <a:t>待優化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 flipV="1">
            <a:off x="0" y="836613"/>
            <a:ext cx="8964613" cy="144462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1734" y="34206"/>
            <a:ext cx="4197389" cy="749300"/>
            <a:chOff x="1465263" y="1783951"/>
            <a:chExt cx="6228000" cy="792960"/>
          </a:xfrm>
          <a:solidFill>
            <a:srgbClr val="89A502"/>
          </a:solidFill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1" name="AutoShape 3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1269" name="矩形 14"/>
          <p:cNvSpPr>
            <a:spLocks noChangeArrowheads="1"/>
          </p:cNvSpPr>
          <p:nvPr/>
        </p:nvSpPr>
        <p:spPr bwMode="auto">
          <a:xfrm>
            <a:off x="357188" y="115888"/>
            <a:ext cx="18261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TW" altLang="en-US" sz="3200" dirty="0" smtClean="0">
                <a:ea typeface="標楷體" pitchFamily="65" charset="-120"/>
              </a:rPr>
              <a:t>登錄</a:t>
            </a:r>
            <a:r>
              <a:rPr lang="zh-CN" altLang="en-US" sz="3200" dirty="0" smtClean="0">
                <a:ea typeface="標楷體" pitchFamily="65" charset="-120"/>
              </a:rPr>
              <a:t>模塊</a:t>
            </a:r>
            <a:endParaRPr lang="zh-CN" altLang="en-US" sz="3200" dirty="0">
              <a:ea typeface="標楷體" pitchFamily="65" charset="-120"/>
            </a:endParaRPr>
          </a:p>
        </p:txBody>
      </p:sp>
      <p:sp>
        <p:nvSpPr>
          <p:cNvPr id="21" name="圆角矩形 14"/>
          <p:cNvSpPr>
            <a:spLocks noChangeArrowheads="1"/>
          </p:cNvSpPr>
          <p:nvPr/>
        </p:nvSpPr>
        <p:spPr bwMode="auto">
          <a:xfrm>
            <a:off x="142875" y="1571625"/>
            <a:ext cx="4000497" cy="4286267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登錄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UI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重新設計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增加厂区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中英文切换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记住密码、忘记密码、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密码校验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自动更新下载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APK</a:t>
            </a:r>
            <a:endParaRPr lang="zh-TW" altLang="en-US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扫码下载、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buFont typeface="Wingdings" pitchFamily="2" charset="2"/>
              <a:buChar char="ü"/>
              <a:defRPr/>
            </a:pP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備註：不同厂区带出数据的方式也有所差异，如台湾厂区从</a:t>
            </a:r>
            <a:r>
              <a:rPr lang="en-US" altLang="en-US" sz="2000" b="1" dirty="0" err="1" smtClean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webservice</a:t>
            </a:r>
            <a:r>
              <a:rPr lang="zh-CN" altLang="en-US" sz="2000" b="1" dirty="0" smtClean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获得数据，考虑在数据库中对不同厂区的部分信息进行配置</a:t>
            </a:r>
            <a:endParaRPr lang="en-US" altLang="zh-CN" sz="2000" b="1" dirty="0" smtClean="0">
              <a:solidFill>
                <a:srgbClr val="FF0000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endParaRPr lang="zh-CN" altLang="en-US" sz="2000" b="1" dirty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</p:txBody>
      </p:sp>
      <p:sp>
        <p:nvSpPr>
          <p:cNvPr id="11272" name="Rectangle 25"/>
          <p:cNvSpPr>
            <a:spLocks noChangeArrowheads="1"/>
          </p:cNvSpPr>
          <p:nvPr/>
        </p:nvSpPr>
        <p:spPr bwMode="auto">
          <a:xfrm>
            <a:off x="227013" y="102552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D3373A"/>
                </a:solidFill>
                <a:ea typeface="標楷體" pitchFamily="65" charset="-120"/>
              </a:rPr>
              <a:t>登</a:t>
            </a:r>
            <a:r>
              <a:rPr lang="zh-CN" altLang="en-US" sz="2400" b="1" dirty="0">
                <a:solidFill>
                  <a:srgbClr val="D3373A"/>
                </a:solidFill>
                <a:ea typeface="標楷體" pitchFamily="65" charset="-120"/>
              </a:rPr>
              <a:t>錄</a:t>
            </a:r>
            <a:endParaRPr lang="zh-TW" altLang="en-US" sz="2400" b="1" dirty="0">
              <a:solidFill>
                <a:srgbClr val="D3373A"/>
              </a:solidFill>
              <a:ea typeface="標楷體" pitchFamily="65" charset="-120"/>
            </a:endParaRPr>
          </a:p>
        </p:txBody>
      </p:sp>
      <p:sp>
        <p:nvSpPr>
          <p:cNvPr id="11274" name="投影片編號版面配置區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030D2B-D704-486F-B97E-6BC965620EB2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  <p:sp>
        <p:nvSpPr>
          <p:cNvPr id="19" name="圆角矩形 14"/>
          <p:cNvSpPr>
            <a:spLocks noChangeArrowheads="1"/>
          </p:cNvSpPr>
          <p:nvPr/>
        </p:nvSpPr>
        <p:spPr bwMode="auto">
          <a:xfrm>
            <a:off x="5143503" y="1571612"/>
            <a:ext cx="3286149" cy="1714511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開始時間：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9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結束時間：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9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15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endParaRPr lang="zh-CN" altLang="en-US" sz="2000" b="1" dirty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3504" y="1071546"/>
            <a:ext cx="1723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3373A"/>
                </a:solidFill>
                <a:ea typeface="標楷體" pitchFamily="65" charset="-120"/>
              </a:rPr>
              <a:t>計劃開發週期</a:t>
            </a:r>
            <a:endParaRPr lang="zh-TW" altLang="en-US" sz="2000" b="1" dirty="0" smtClean="0">
              <a:solidFill>
                <a:srgbClr val="D3373A"/>
              </a:solidFill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1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 flipV="1">
            <a:off x="0" y="836613"/>
            <a:ext cx="8964613" cy="144462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1734" y="34206"/>
            <a:ext cx="4197389" cy="749300"/>
            <a:chOff x="1465263" y="1783951"/>
            <a:chExt cx="6228000" cy="792960"/>
          </a:xfrm>
          <a:solidFill>
            <a:srgbClr val="89A502"/>
          </a:solidFill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1" name="AutoShape 3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2293" name="矩形 14"/>
          <p:cNvSpPr>
            <a:spLocks noChangeArrowheads="1"/>
          </p:cNvSpPr>
          <p:nvPr/>
        </p:nvSpPr>
        <p:spPr bwMode="auto">
          <a:xfrm>
            <a:off x="357188" y="115888"/>
            <a:ext cx="18261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dirty="0" smtClean="0"/>
              <a:t>点检模块</a:t>
            </a:r>
            <a:endParaRPr lang="zh-CN" altLang="en-US" sz="3200" dirty="0">
              <a:ea typeface="標楷體" pitchFamily="65" charset="-120"/>
            </a:endParaRPr>
          </a:p>
        </p:txBody>
      </p:sp>
      <p:sp>
        <p:nvSpPr>
          <p:cNvPr id="21" name="圆角矩形 14"/>
          <p:cNvSpPr>
            <a:spLocks noChangeArrowheads="1"/>
          </p:cNvSpPr>
          <p:nvPr/>
        </p:nvSpPr>
        <p:spPr bwMode="auto">
          <a:xfrm>
            <a:off x="214313" y="1643063"/>
            <a:ext cx="4286250" cy="4786333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）三种报表需要设计三个界面，三个点检模块，部分相同代码可进行封装</a:t>
            </a:r>
            <a:endParaRPr lang="en-US" altLang="zh-CN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）输入</a:t>
            </a:r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SN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WO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，不同的制造处和不同工单从不同的数据库带出</a:t>
            </a:r>
            <a:endParaRPr lang="en-US" altLang="zh-CN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）点检异常提交，提交图片到服务器</a:t>
            </a:r>
            <a:endParaRPr lang="en-US" altLang="zh-CN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）点检完弹出一个窗口，选择审核人进行提交，记录上一次选择的审核主管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2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296" name="Rectangle 25"/>
          <p:cNvSpPr>
            <a:spLocks noChangeArrowheads="1"/>
          </p:cNvSpPr>
          <p:nvPr/>
        </p:nvSpPr>
        <p:spPr bwMode="auto">
          <a:xfrm>
            <a:off x="227013" y="1025525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D3373A"/>
                </a:solidFill>
                <a:ea typeface="標楷體" pitchFamily="65" charset="-120"/>
              </a:rPr>
              <a:t>点检模块</a:t>
            </a:r>
            <a:endParaRPr lang="zh-TW" altLang="en-US" sz="2400" b="1" dirty="0">
              <a:solidFill>
                <a:srgbClr val="D3373A"/>
              </a:solidFill>
              <a:ea typeface="標楷體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00750" y="1857375"/>
            <a:ext cx="2428875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303" name="投影片編號版面配置區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487C11-0A11-4456-B8AA-08A0F10DB3F1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  <p:sp>
        <p:nvSpPr>
          <p:cNvPr id="19" name="圆角矩形 14"/>
          <p:cNvSpPr>
            <a:spLocks noChangeArrowheads="1"/>
          </p:cNvSpPr>
          <p:nvPr/>
        </p:nvSpPr>
        <p:spPr bwMode="auto">
          <a:xfrm>
            <a:off x="5143503" y="1571612"/>
            <a:ext cx="3286149" cy="1714511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開始時間：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9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16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結束時間：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9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25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endParaRPr lang="zh-CN" altLang="en-US" sz="2000" b="1" dirty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3504" y="1071546"/>
            <a:ext cx="1723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3373A"/>
                </a:solidFill>
                <a:ea typeface="標楷體" pitchFamily="65" charset="-120"/>
              </a:rPr>
              <a:t>計劃開發週期</a:t>
            </a:r>
            <a:endParaRPr lang="zh-TW" altLang="en-US" sz="2000" b="1" dirty="0" smtClean="0">
              <a:solidFill>
                <a:srgbClr val="D3373A"/>
              </a:solidFill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 flipV="1">
            <a:off x="0" y="836613"/>
            <a:ext cx="8964613" cy="144462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1734" y="34206"/>
            <a:ext cx="4197389" cy="749300"/>
            <a:chOff x="1465263" y="1783951"/>
            <a:chExt cx="6228000" cy="792960"/>
          </a:xfrm>
          <a:solidFill>
            <a:srgbClr val="89A502"/>
          </a:solidFill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1" name="AutoShape 3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2293" name="矩形 14"/>
          <p:cNvSpPr>
            <a:spLocks noChangeArrowheads="1"/>
          </p:cNvSpPr>
          <p:nvPr/>
        </p:nvSpPr>
        <p:spPr bwMode="auto">
          <a:xfrm>
            <a:off x="357188" y="115888"/>
            <a:ext cx="18261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dirty="0" smtClean="0"/>
              <a:t>点检模块</a:t>
            </a:r>
            <a:endParaRPr lang="zh-CN" altLang="en-US" sz="3200" dirty="0">
              <a:ea typeface="標楷體" pitchFamily="65" charset="-120"/>
            </a:endParaRPr>
          </a:p>
        </p:txBody>
      </p:sp>
      <p:sp>
        <p:nvSpPr>
          <p:cNvPr id="21" name="圆角矩形 14"/>
          <p:cNvSpPr>
            <a:spLocks noChangeArrowheads="1"/>
          </p:cNvSpPr>
          <p:nvPr/>
        </p:nvSpPr>
        <p:spPr bwMode="auto">
          <a:xfrm>
            <a:off x="214313" y="1643063"/>
            <a:ext cx="4286250" cy="4786333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5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）使用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FinalDB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对点检数据项目进行保存，以保证不小心退出再进入时输入的数据不会丢失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6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）输入方式考虑使用弹出框的形式，优化</a:t>
            </a:r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UI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，方便用户点检，提高作业效率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7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）可以直接扫描二维码点检，根据制造处，</a:t>
            </a:r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SBU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，来判断有没有点检权限，根据报表编号来判断二维码是否有用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8)devotion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这一个栏位数据由原来的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AllPart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数据库改为各制造处</a:t>
            </a:r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SFC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数据库带出，其它的机种和数量还是</a:t>
            </a:r>
            <a:r>
              <a:rPr lang="en-US" altLang="zh-CN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48.70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数据库带出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2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296" name="Rectangle 25"/>
          <p:cNvSpPr>
            <a:spLocks noChangeArrowheads="1"/>
          </p:cNvSpPr>
          <p:nvPr/>
        </p:nvSpPr>
        <p:spPr bwMode="auto">
          <a:xfrm>
            <a:off x="227013" y="1025525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D3373A"/>
                </a:solidFill>
                <a:ea typeface="標楷體" pitchFamily="65" charset="-120"/>
              </a:rPr>
              <a:t>点检模块</a:t>
            </a:r>
            <a:endParaRPr lang="zh-TW" altLang="en-US" sz="2400" b="1" dirty="0">
              <a:solidFill>
                <a:srgbClr val="D3373A"/>
              </a:solidFill>
              <a:ea typeface="標楷體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00750" y="1857375"/>
            <a:ext cx="2428875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303" name="投影片編號版面配置區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487C11-0A11-4456-B8AA-08A0F10DB3F1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  <p:sp>
        <p:nvSpPr>
          <p:cNvPr id="19" name="圆角矩形 14"/>
          <p:cNvSpPr>
            <a:spLocks noChangeArrowheads="1"/>
          </p:cNvSpPr>
          <p:nvPr/>
        </p:nvSpPr>
        <p:spPr bwMode="auto">
          <a:xfrm>
            <a:off x="5143503" y="1571612"/>
            <a:ext cx="3286149" cy="1714511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開始時間：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9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26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結束時間：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10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15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endParaRPr lang="zh-CN" altLang="en-US" sz="2000" b="1" dirty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3504" y="1071546"/>
            <a:ext cx="1723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3373A"/>
                </a:solidFill>
                <a:ea typeface="標楷體" pitchFamily="65" charset="-120"/>
              </a:rPr>
              <a:t>計劃開發週期</a:t>
            </a:r>
            <a:endParaRPr lang="zh-TW" altLang="en-US" sz="2000" b="1" dirty="0" smtClean="0">
              <a:solidFill>
                <a:srgbClr val="D3373A"/>
              </a:solidFill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1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 flipV="1">
            <a:off x="0" y="836613"/>
            <a:ext cx="8964613" cy="144462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1734" y="34206"/>
            <a:ext cx="4197389" cy="749300"/>
            <a:chOff x="1465263" y="1783951"/>
            <a:chExt cx="6228000" cy="792960"/>
          </a:xfrm>
          <a:solidFill>
            <a:srgbClr val="89A502"/>
          </a:solidFill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1" name="AutoShape 3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3316" name="矩形 14"/>
          <p:cNvSpPr>
            <a:spLocks noChangeArrowheads="1"/>
          </p:cNvSpPr>
          <p:nvPr/>
        </p:nvSpPr>
        <p:spPr bwMode="auto">
          <a:xfrm>
            <a:off x="357188" y="115888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dirty="0" smtClean="0"/>
              <a:t>审核管理模块</a:t>
            </a:r>
            <a:endParaRPr lang="zh-CN" altLang="en-US" sz="3200" dirty="0">
              <a:ea typeface="標楷體" pitchFamily="65" charset="-120"/>
            </a:endParaRPr>
          </a:p>
        </p:txBody>
      </p:sp>
      <p:sp>
        <p:nvSpPr>
          <p:cNvPr id="13317" name="矩形 11"/>
          <p:cNvSpPr>
            <a:spLocks noChangeArrowheads="1"/>
          </p:cNvSpPr>
          <p:nvPr/>
        </p:nvSpPr>
        <p:spPr bwMode="auto">
          <a:xfrm>
            <a:off x="428625" y="1071563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D3373A"/>
                </a:solidFill>
                <a:ea typeface="標楷體" pitchFamily="65" charset="-120"/>
              </a:rPr>
              <a:t>审核管理模块</a:t>
            </a:r>
            <a:endParaRPr lang="en-US" altLang="zh-CN" sz="2400" b="1" dirty="0">
              <a:solidFill>
                <a:srgbClr val="D3373A"/>
              </a:solidFill>
              <a:ea typeface="標楷體" pitchFamily="65" charset="-120"/>
            </a:endParaRPr>
          </a:p>
        </p:txBody>
      </p:sp>
      <p:sp>
        <p:nvSpPr>
          <p:cNvPr id="13" name="圆角矩形 14"/>
          <p:cNvSpPr>
            <a:spLocks noChangeArrowheads="1"/>
          </p:cNvSpPr>
          <p:nvPr/>
        </p:nvSpPr>
        <p:spPr bwMode="auto">
          <a:xfrm>
            <a:off x="142874" y="1643062"/>
            <a:ext cx="3571869" cy="5000647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）历史记录查询，根据点检编号或时间或工单，选择报表名进行查询，点击条目进入详细信息列表，再点击进入详细点检信息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）待审核列表，逻辑与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）类似，通过、驳回按钮可用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）已审核列表，与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）类似，考虑是否将此部分功能省去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）拒签列表，逻辑与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）类似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320" name="投影片編號版面配置區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3D5A6-C211-468C-979A-271B7155E856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  <p:sp>
        <p:nvSpPr>
          <p:cNvPr id="24" name="圆角矩形 14"/>
          <p:cNvSpPr>
            <a:spLocks noChangeArrowheads="1"/>
          </p:cNvSpPr>
          <p:nvPr/>
        </p:nvSpPr>
        <p:spPr bwMode="auto">
          <a:xfrm>
            <a:off x="5143503" y="1571612"/>
            <a:ext cx="3286149" cy="1714511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開始時間：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10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16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結束時間：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10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22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endParaRPr lang="zh-CN" altLang="en-US" sz="2000" b="1" dirty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3504" y="1071546"/>
            <a:ext cx="1723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3373A"/>
                </a:solidFill>
                <a:ea typeface="標楷體" pitchFamily="65" charset="-120"/>
              </a:rPr>
              <a:t>計劃開發週期</a:t>
            </a:r>
            <a:endParaRPr lang="zh-TW" altLang="en-US" sz="2000" b="1" dirty="0" smtClean="0">
              <a:solidFill>
                <a:srgbClr val="D3373A"/>
              </a:solidFill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2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 flipV="1">
            <a:off x="0" y="836613"/>
            <a:ext cx="8964613" cy="144462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1734" y="34206"/>
            <a:ext cx="4197389" cy="749300"/>
            <a:chOff x="1465263" y="1783951"/>
            <a:chExt cx="6228000" cy="792960"/>
          </a:xfrm>
          <a:solidFill>
            <a:srgbClr val="89A502"/>
          </a:solidFill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1" name="AutoShape 3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3316" name="矩形 14"/>
          <p:cNvSpPr>
            <a:spLocks noChangeArrowheads="1"/>
          </p:cNvSpPr>
          <p:nvPr/>
        </p:nvSpPr>
        <p:spPr bwMode="auto">
          <a:xfrm>
            <a:off x="357188" y="115888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dirty="0" smtClean="0"/>
              <a:t>审核管理模块</a:t>
            </a:r>
            <a:endParaRPr lang="zh-CN" altLang="en-US" sz="3200" dirty="0">
              <a:ea typeface="標楷體" pitchFamily="65" charset="-120"/>
            </a:endParaRPr>
          </a:p>
        </p:txBody>
      </p:sp>
      <p:sp>
        <p:nvSpPr>
          <p:cNvPr id="13317" name="矩形 11"/>
          <p:cNvSpPr>
            <a:spLocks noChangeArrowheads="1"/>
          </p:cNvSpPr>
          <p:nvPr/>
        </p:nvSpPr>
        <p:spPr bwMode="auto">
          <a:xfrm>
            <a:off x="428625" y="1071563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D3373A"/>
                </a:solidFill>
                <a:ea typeface="標楷體" pitchFamily="65" charset="-120"/>
              </a:rPr>
              <a:t>审核管理模块</a:t>
            </a:r>
            <a:endParaRPr lang="en-US" altLang="zh-CN" sz="2400" b="1" dirty="0">
              <a:solidFill>
                <a:srgbClr val="D3373A"/>
              </a:solidFill>
              <a:ea typeface="標楷體" pitchFamily="65" charset="-120"/>
            </a:endParaRPr>
          </a:p>
        </p:txBody>
      </p:sp>
      <p:sp>
        <p:nvSpPr>
          <p:cNvPr id="13" name="圆角矩形 14"/>
          <p:cNvSpPr>
            <a:spLocks noChangeArrowheads="1"/>
          </p:cNvSpPr>
          <p:nvPr/>
        </p:nvSpPr>
        <p:spPr bwMode="auto">
          <a:xfrm>
            <a:off x="142844" y="1571612"/>
            <a:ext cx="3429023" cy="4643470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5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）点检修改，含有待审核、通过、驳回三个菜单项，点击具体条目，可以查看点检状态，再点击进入详细点检信息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6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）点检状况查询，根据日期、班别、楼层查看点检表、频率、点检人，长按条目可查看报表编号和二维码编号</a:t>
            </a:r>
            <a:endParaRPr lang="en-US" altLang="zh-CN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7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）提前维护线体，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IPQC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维护和</a:t>
            </a:r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PD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维护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	1.PD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：点击选择楼层，根据二维码或楼层维护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	2.IPQC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：根据报表选择节次维护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320" name="投影片編號版面配置區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3D5A6-C211-468C-979A-271B7155E856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5143503" y="1571612"/>
            <a:ext cx="3286149" cy="1714511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開始時間：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10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23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結束時間：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11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10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endParaRPr lang="zh-CN" altLang="en-US" sz="2000" b="1" dirty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3504" y="1071546"/>
            <a:ext cx="1723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3373A"/>
                </a:solidFill>
                <a:ea typeface="標楷體" pitchFamily="65" charset="-120"/>
              </a:rPr>
              <a:t>計劃開發週期</a:t>
            </a:r>
            <a:endParaRPr lang="zh-TW" altLang="en-US" sz="2000" b="1" dirty="0" smtClean="0">
              <a:solidFill>
                <a:srgbClr val="D3373A"/>
              </a:solidFill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 flipV="1">
            <a:off x="0" y="836613"/>
            <a:ext cx="8964613" cy="144462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1734" y="34206"/>
            <a:ext cx="4197389" cy="749300"/>
            <a:chOff x="1465263" y="1783951"/>
            <a:chExt cx="6228000" cy="792960"/>
          </a:xfrm>
          <a:solidFill>
            <a:srgbClr val="89A502"/>
          </a:solidFill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1" name="AutoShape 3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3316" name="矩形 14"/>
          <p:cNvSpPr>
            <a:spLocks noChangeArrowheads="1"/>
          </p:cNvSpPr>
          <p:nvPr/>
        </p:nvSpPr>
        <p:spPr bwMode="auto">
          <a:xfrm>
            <a:off x="357188" y="115888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dirty="0" smtClean="0"/>
              <a:t>审核管理模块</a:t>
            </a:r>
            <a:endParaRPr lang="zh-CN" altLang="en-US" sz="3200" dirty="0">
              <a:ea typeface="標楷體" pitchFamily="65" charset="-120"/>
            </a:endParaRPr>
          </a:p>
        </p:txBody>
      </p:sp>
      <p:sp>
        <p:nvSpPr>
          <p:cNvPr id="13317" name="矩形 11"/>
          <p:cNvSpPr>
            <a:spLocks noChangeArrowheads="1"/>
          </p:cNvSpPr>
          <p:nvPr/>
        </p:nvSpPr>
        <p:spPr bwMode="auto">
          <a:xfrm>
            <a:off x="428625" y="1071563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D3373A"/>
                </a:solidFill>
                <a:ea typeface="標楷體" pitchFamily="65" charset="-120"/>
              </a:rPr>
              <a:t>审核管理模块</a:t>
            </a:r>
            <a:endParaRPr lang="en-US" altLang="zh-CN" sz="2400" b="1" dirty="0">
              <a:solidFill>
                <a:srgbClr val="D3373A"/>
              </a:solidFill>
              <a:ea typeface="標楷體" pitchFamily="65" charset="-120"/>
            </a:endParaRPr>
          </a:p>
        </p:txBody>
      </p:sp>
      <p:sp>
        <p:nvSpPr>
          <p:cNvPr id="13" name="圆角矩形 14"/>
          <p:cNvSpPr>
            <a:spLocks noChangeArrowheads="1"/>
          </p:cNvSpPr>
          <p:nvPr/>
        </p:nvSpPr>
        <p:spPr bwMode="auto">
          <a:xfrm>
            <a:off x="142844" y="1571612"/>
            <a:ext cx="4000528" cy="4071966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8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）报表配置：把以前配置过的报表和点检项目放入一个清单里，用户可以点击进行查看配置的报表编号和名称，点击条目，查看具体的配置信息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另外，扫码点检的时候，如果报表没有配置，用弹出框提示用户跳转到配置报表进行配置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9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）新增报表、楼层管理、统计图表、补点检、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IPQCCrossBU</a:t>
            </a:r>
            <a:r>
              <a:rPr lang="zh-CN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废弃</a:t>
            </a:r>
            <a:endParaRPr lang="zh-TW" altLang="en-US" sz="20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320" name="投影片編號版面配置區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3D5A6-C211-468C-979A-271B7155E856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5143503" y="1571612"/>
            <a:ext cx="3286149" cy="1714511"/>
          </a:xfrm>
          <a:prstGeom prst="roundRect">
            <a:avLst>
              <a:gd name="adj" fmla="val 3278"/>
            </a:avLst>
          </a:prstGeom>
          <a:solidFill>
            <a:schemeClr val="bg1">
              <a:alpha val="95000"/>
            </a:schemeClr>
          </a:solidFill>
          <a:ln w="25400">
            <a:solidFill>
              <a:srgbClr val="89A502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開始時間：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11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11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結束時間：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2017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11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21</a:t>
            </a:r>
            <a:r>
              <a:rPr lang="zh-CN" altLang="en-US" sz="2000" b="1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日</a:t>
            </a:r>
            <a:endParaRPr lang="en-US" altLang="zh-CN" sz="2000" b="1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 algn="l">
              <a:defRPr/>
            </a:pPr>
            <a:endParaRPr lang="zh-CN" altLang="en-US" sz="2000" b="1" dirty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3504" y="1071546"/>
            <a:ext cx="1723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3373A"/>
                </a:solidFill>
                <a:ea typeface="標楷體" pitchFamily="65" charset="-120"/>
              </a:rPr>
              <a:t>計劃開發週期</a:t>
            </a:r>
            <a:endParaRPr lang="zh-TW" altLang="en-US" sz="2000" b="1" dirty="0" smtClean="0">
              <a:solidFill>
                <a:srgbClr val="D3373A"/>
              </a:solidFill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2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xconn Presentation">
  <a:themeElements>
    <a:clrScheme name="Foxconn Presentation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Foxconn Presentation">
      <a:majorFont>
        <a:latin typeface="Times New Roman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新細明體" pitchFamily="18" charset="-12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新細明體" pitchFamily="18" charset="-120"/>
            <a:ea typeface="新細明體" pitchFamily="18" charset="-120"/>
          </a:defRPr>
        </a:defPPr>
      </a:lstStyle>
    </a:lnDef>
  </a:objectDefaults>
  <a:extraClrSchemeLst>
    <a:extraClrScheme>
      <a:clrScheme name="Foxconn Presentation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xconn Presentation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xconn Presentatio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xconn Presentation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xconn Presentation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xconn Presentation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xconn Presentation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xconn Presentation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6189</TotalTime>
  <Words>1233</Words>
  <Application>Microsoft Office PowerPoint</Application>
  <PresentationFormat>全屏显示(4:3)</PresentationFormat>
  <Paragraphs>148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Foxconn Presentation</vt:lpstr>
      <vt:lpstr>幻灯片 1</vt:lpstr>
      <vt:lpstr>無紙化App 現階段目標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F1330296</cp:lastModifiedBy>
  <cp:revision>643</cp:revision>
  <dcterms:created xsi:type="dcterms:W3CDTF">2013-10-30T09:04:50Z</dcterms:created>
  <dcterms:modified xsi:type="dcterms:W3CDTF">2017-09-01T00:40:06Z</dcterms:modified>
</cp:coreProperties>
</file>