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95" r:id="rId3"/>
    <p:sldId id="259" r:id="rId4"/>
    <p:sldId id="260" r:id="rId5"/>
    <p:sldId id="261" r:id="rId6"/>
    <p:sldId id="496" r:id="rId7"/>
    <p:sldId id="501" r:id="rId8"/>
    <p:sldId id="503" r:id="rId9"/>
    <p:sldId id="482" r:id="rId10"/>
    <p:sldId id="504" r:id="rId11"/>
    <p:sldId id="505" r:id="rId12"/>
    <p:sldId id="507" r:id="rId13"/>
    <p:sldId id="508" r:id="rId14"/>
    <p:sldId id="509" r:id="rId15"/>
    <p:sldId id="510" r:id="rId16"/>
    <p:sldId id="515" r:id="rId17"/>
    <p:sldId id="516" r:id="rId18"/>
    <p:sldId id="517" r:id="rId19"/>
    <p:sldId id="518" r:id="rId20"/>
    <p:sldId id="519" r:id="rId21"/>
    <p:sldId id="520" r:id="rId22"/>
    <p:sldId id="267" r:id="rId23"/>
    <p:sldId id="4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6.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5.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4.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ata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6.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5.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31C80-379D-4FC5-A78F-4F93BBDFAC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60555D3-6C4E-4832-9699-49D7E5D9FC90}">
      <dgm:prSet/>
      <dgm:spPr/>
      <dgm:t>
        <a:bodyPr/>
        <a:lstStyle/>
        <a:p>
          <a:r>
            <a:rPr lang="en-GB" b="0" i="0" dirty="0" err="1"/>
            <a:t>Hoobic</a:t>
          </a:r>
          <a:r>
            <a:rPr lang="en-GB" b="0" i="0" dirty="0"/>
            <a:t> Limited is creating a user-friendly HR dashboard to provide its clients with real-time insights into critical HR functions such as recruitment, productivity, performance, remuneration, and financial metrics. The dashboard's plug-and-play capability ensures easy integration for a seamless user experience, enhancing HR decision-making and strategic planning for </a:t>
          </a:r>
          <a:r>
            <a:rPr lang="en-GB" b="0" i="0" dirty="0" err="1"/>
            <a:t>Hoobic's</a:t>
          </a:r>
          <a:r>
            <a:rPr lang="en-GB" b="0" i="0" dirty="0"/>
            <a:t> diverse clientele.</a:t>
          </a:r>
          <a:endParaRPr lang="en-GB" dirty="0"/>
        </a:p>
      </dgm:t>
    </dgm:pt>
    <dgm:pt modelId="{E8DC3018-5F2D-492E-832B-A1F1E342A512}" type="parTrans" cxnId="{C9F2A8F3-D880-4625-88A8-23A56CA6D63D}">
      <dgm:prSet/>
      <dgm:spPr/>
      <dgm:t>
        <a:bodyPr/>
        <a:lstStyle/>
        <a:p>
          <a:endParaRPr lang="en-GB"/>
        </a:p>
      </dgm:t>
    </dgm:pt>
    <dgm:pt modelId="{237AF207-4C13-40C7-B62D-941CEAC7AC26}" type="sibTrans" cxnId="{C9F2A8F3-D880-4625-88A8-23A56CA6D63D}">
      <dgm:prSet/>
      <dgm:spPr/>
      <dgm:t>
        <a:bodyPr/>
        <a:lstStyle/>
        <a:p>
          <a:endParaRPr lang="en-GB"/>
        </a:p>
      </dgm:t>
    </dgm:pt>
    <dgm:pt modelId="{49899A62-01A6-470D-A353-D32FF65D8B49}" type="pres">
      <dgm:prSet presAssocID="{80631C80-379D-4FC5-A78F-4F93BBDFAC87}" presName="hierChild1" presStyleCnt="0">
        <dgm:presLayoutVars>
          <dgm:chPref val="1"/>
          <dgm:dir/>
          <dgm:animOne val="branch"/>
          <dgm:animLvl val="lvl"/>
          <dgm:resizeHandles/>
        </dgm:presLayoutVars>
      </dgm:prSet>
      <dgm:spPr/>
    </dgm:pt>
    <dgm:pt modelId="{F40A146D-BF1B-4700-9AEA-3261A6695CF8}" type="pres">
      <dgm:prSet presAssocID="{860555D3-6C4E-4832-9699-49D7E5D9FC90}" presName="hierRoot1" presStyleCnt="0"/>
      <dgm:spPr/>
    </dgm:pt>
    <dgm:pt modelId="{50B0AB3A-BE9B-485B-A1D6-4DD0C3FF6FD3}" type="pres">
      <dgm:prSet presAssocID="{860555D3-6C4E-4832-9699-49D7E5D9FC90}" presName="composite" presStyleCnt="0"/>
      <dgm:spPr/>
    </dgm:pt>
    <dgm:pt modelId="{BF005FDC-A868-41CB-BFE9-37A4B94ACE8F}" type="pres">
      <dgm:prSet presAssocID="{860555D3-6C4E-4832-9699-49D7E5D9FC90}" presName="background" presStyleLbl="node0" presStyleIdx="0" presStyleCnt="1"/>
      <dgm:spPr/>
    </dgm:pt>
    <dgm:pt modelId="{6275DC26-AAC8-4A5D-B393-4D7DC0C28ADB}" type="pres">
      <dgm:prSet presAssocID="{860555D3-6C4E-4832-9699-49D7E5D9FC90}" presName="text" presStyleLbl="fgAcc0" presStyleIdx="0" presStyleCnt="1" custLinFactNeighborX="-41738" custLinFactNeighborY="4726">
        <dgm:presLayoutVars>
          <dgm:chPref val="3"/>
        </dgm:presLayoutVars>
      </dgm:prSet>
      <dgm:spPr/>
    </dgm:pt>
    <dgm:pt modelId="{D12459EE-CE62-4AB2-9533-DE53824CC8EE}" type="pres">
      <dgm:prSet presAssocID="{860555D3-6C4E-4832-9699-49D7E5D9FC90}" presName="hierChild2" presStyleCnt="0"/>
      <dgm:spPr/>
    </dgm:pt>
  </dgm:ptLst>
  <dgm:cxnLst>
    <dgm:cxn modelId="{E990074E-271B-4147-82BD-6B278468D9BF}" type="presOf" srcId="{860555D3-6C4E-4832-9699-49D7E5D9FC90}" destId="{6275DC26-AAC8-4A5D-B393-4D7DC0C28ADB}" srcOrd="0" destOrd="0" presId="urn:microsoft.com/office/officeart/2005/8/layout/hierarchy1"/>
    <dgm:cxn modelId="{926C86AA-6198-40EB-B9E5-30E93CFBBF07}" type="presOf" srcId="{80631C80-379D-4FC5-A78F-4F93BBDFAC87}" destId="{49899A62-01A6-470D-A353-D32FF65D8B49}" srcOrd="0" destOrd="0" presId="urn:microsoft.com/office/officeart/2005/8/layout/hierarchy1"/>
    <dgm:cxn modelId="{C9F2A8F3-D880-4625-88A8-23A56CA6D63D}" srcId="{80631C80-379D-4FC5-A78F-4F93BBDFAC87}" destId="{860555D3-6C4E-4832-9699-49D7E5D9FC90}" srcOrd="0" destOrd="0" parTransId="{E8DC3018-5F2D-492E-832B-A1F1E342A512}" sibTransId="{237AF207-4C13-40C7-B62D-941CEAC7AC26}"/>
    <dgm:cxn modelId="{E45A09DA-6C59-4CC2-98A4-B2DE65F2C3F5}" type="presParOf" srcId="{49899A62-01A6-470D-A353-D32FF65D8B49}" destId="{F40A146D-BF1B-4700-9AEA-3261A6695CF8}" srcOrd="0" destOrd="0" presId="urn:microsoft.com/office/officeart/2005/8/layout/hierarchy1"/>
    <dgm:cxn modelId="{ABF9C11D-571F-4E64-80E6-9ECACEDBD400}" type="presParOf" srcId="{F40A146D-BF1B-4700-9AEA-3261A6695CF8}" destId="{50B0AB3A-BE9B-485B-A1D6-4DD0C3FF6FD3}" srcOrd="0" destOrd="0" presId="urn:microsoft.com/office/officeart/2005/8/layout/hierarchy1"/>
    <dgm:cxn modelId="{7C489EC2-FA27-4B5B-961C-5E384CF77205}" type="presParOf" srcId="{50B0AB3A-BE9B-485B-A1D6-4DD0C3FF6FD3}" destId="{BF005FDC-A868-41CB-BFE9-37A4B94ACE8F}" srcOrd="0" destOrd="0" presId="urn:microsoft.com/office/officeart/2005/8/layout/hierarchy1"/>
    <dgm:cxn modelId="{B7E83127-FD58-4DDC-A013-E25E62F7C6B9}" type="presParOf" srcId="{50B0AB3A-BE9B-485B-A1D6-4DD0C3FF6FD3}" destId="{6275DC26-AAC8-4A5D-B393-4D7DC0C28ADB}" srcOrd="1" destOrd="0" presId="urn:microsoft.com/office/officeart/2005/8/layout/hierarchy1"/>
    <dgm:cxn modelId="{E7255235-3DAF-4E65-A7FA-D41D75AC3F39}" type="presParOf" srcId="{F40A146D-BF1B-4700-9AEA-3261A6695CF8}" destId="{D12459EE-CE62-4AB2-9533-DE53824CC8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78F72-9B52-442E-806B-870B593EB4C8}"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979F36C-E32E-4878-BB6D-4991B26ECE0F}">
      <dgm:prSet/>
      <dgm:spPr/>
      <dgm:t>
        <a:bodyPr/>
        <a:lstStyle/>
        <a:p>
          <a:pPr>
            <a:lnSpc>
              <a:spcPct val="100000"/>
            </a:lnSpc>
            <a:defRPr b="1"/>
          </a:pPr>
          <a:r>
            <a:rPr lang="en-GB" b="1" i="0"/>
            <a:t>Recruitment:</a:t>
          </a:r>
          <a:endParaRPr lang="en-GB"/>
        </a:p>
      </dgm:t>
    </dgm:pt>
    <dgm:pt modelId="{688CA329-BAD7-48F4-A412-B0F48183C893}" type="parTrans" cxnId="{F817B2BD-37AB-498F-9EB4-3B104406A2CE}">
      <dgm:prSet/>
      <dgm:spPr/>
      <dgm:t>
        <a:bodyPr/>
        <a:lstStyle/>
        <a:p>
          <a:endParaRPr lang="en-US"/>
        </a:p>
      </dgm:t>
    </dgm:pt>
    <dgm:pt modelId="{2494F3F1-F6DB-4B37-A457-1DF78689025A}" type="sibTrans" cxnId="{F817B2BD-37AB-498F-9EB4-3B104406A2CE}">
      <dgm:prSet/>
      <dgm:spPr/>
      <dgm:t>
        <a:bodyPr/>
        <a:lstStyle/>
        <a:p>
          <a:endParaRPr lang="en-US"/>
        </a:p>
      </dgm:t>
    </dgm:pt>
    <dgm:pt modelId="{ACDBEAD7-D3FE-4F9C-B3D9-D81295D7BD85}">
      <dgm:prSet/>
      <dgm:spPr/>
      <dgm:t>
        <a:bodyPr/>
        <a:lstStyle/>
        <a:p>
          <a:pPr>
            <a:lnSpc>
              <a:spcPct val="100000"/>
            </a:lnSpc>
          </a:pPr>
          <a:r>
            <a:rPr lang="en-GB" b="0" i="0" dirty="0"/>
            <a:t>Developed dynamic visualizations that track the entire recruitment cycle, from job postings to time-to-hire.</a:t>
          </a:r>
          <a:endParaRPr lang="en-US" dirty="0"/>
        </a:p>
      </dgm:t>
    </dgm:pt>
    <dgm:pt modelId="{E6046E59-130C-4470-BA62-64C5F230C377}" type="parTrans" cxnId="{F6078F58-A6CD-4540-815C-C6377A5F3000}">
      <dgm:prSet/>
      <dgm:spPr/>
      <dgm:t>
        <a:bodyPr/>
        <a:lstStyle/>
        <a:p>
          <a:endParaRPr lang="en-US"/>
        </a:p>
      </dgm:t>
    </dgm:pt>
    <dgm:pt modelId="{50678804-4C5F-45CF-AAD5-2BAA74B08800}" type="sibTrans" cxnId="{F6078F58-A6CD-4540-815C-C6377A5F3000}">
      <dgm:prSet/>
      <dgm:spPr/>
      <dgm:t>
        <a:bodyPr/>
        <a:lstStyle/>
        <a:p>
          <a:endParaRPr lang="en-US"/>
        </a:p>
      </dgm:t>
    </dgm:pt>
    <dgm:pt modelId="{B6B1FBEA-A78C-4889-975D-800630457A00}">
      <dgm:prSet/>
      <dgm:spPr/>
      <dgm:t>
        <a:bodyPr/>
        <a:lstStyle/>
        <a:p>
          <a:pPr>
            <a:lnSpc>
              <a:spcPct val="100000"/>
            </a:lnSpc>
          </a:pPr>
          <a:r>
            <a:rPr lang="en-GB" b="0" i="0" dirty="0"/>
            <a:t>We will be tracking; Average cost per hire and  Average number of days to hire</a:t>
          </a:r>
          <a:endParaRPr lang="en-US" dirty="0"/>
        </a:p>
      </dgm:t>
    </dgm:pt>
    <dgm:pt modelId="{C9534A53-C78A-4AC0-8563-432BCF1D9CC6}" type="parTrans" cxnId="{B6A18B6E-E463-4718-9D81-51A8DF7E059D}">
      <dgm:prSet/>
      <dgm:spPr/>
      <dgm:t>
        <a:bodyPr/>
        <a:lstStyle/>
        <a:p>
          <a:endParaRPr lang="en-US"/>
        </a:p>
      </dgm:t>
    </dgm:pt>
    <dgm:pt modelId="{F63FCB53-E21F-4967-8DAF-24EF2FA45BD0}" type="sibTrans" cxnId="{B6A18B6E-E463-4718-9D81-51A8DF7E059D}">
      <dgm:prSet/>
      <dgm:spPr/>
      <dgm:t>
        <a:bodyPr/>
        <a:lstStyle/>
        <a:p>
          <a:endParaRPr lang="en-US"/>
        </a:p>
      </dgm:t>
    </dgm:pt>
    <dgm:pt modelId="{9F4C6667-462D-40E1-9823-08D23174F31C}">
      <dgm:prSet/>
      <dgm:spPr/>
      <dgm:t>
        <a:bodyPr/>
        <a:lstStyle/>
        <a:p>
          <a:pPr>
            <a:lnSpc>
              <a:spcPct val="100000"/>
            </a:lnSpc>
            <a:defRPr b="1"/>
          </a:pPr>
          <a:r>
            <a:rPr lang="en-GB" b="1" i="0"/>
            <a:t>Productivity:</a:t>
          </a:r>
          <a:endParaRPr lang="en-US"/>
        </a:p>
      </dgm:t>
    </dgm:pt>
    <dgm:pt modelId="{1F0A8FC6-0F12-4F1D-A153-F4AAB69AD947}" type="parTrans" cxnId="{E0C24612-003B-489C-B7D7-98082925CBBC}">
      <dgm:prSet/>
      <dgm:spPr/>
      <dgm:t>
        <a:bodyPr/>
        <a:lstStyle/>
        <a:p>
          <a:endParaRPr lang="en-US"/>
        </a:p>
      </dgm:t>
    </dgm:pt>
    <dgm:pt modelId="{8CBFB96F-DD57-4099-8185-42A74F95A804}" type="sibTrans" cxnId="{E0C24612-003B-489C-B7D7-98082925CBBC}">
      <dgm:prSet/>
      <dgm:spPr/>
      <dgm:t>
        <a:bodyPr/>
        <a:lstStyle/>
        <a:p>
          <a:endParaRPr lang="en-US"/>
        </a:p>
      </dgm:t>
    </dgm:pt>
    <dgm:pt modelId="{341AA0CF-21AD-4BCA-8831-1F658B2EAE8E}">
      <dgm:prSet/>
      <dgm:spPr/>
      <dgm:t>
        <a:bodyPr/>
        <a:lstStyle/>
        <a:p>
          <a:pPr>
            <a:lnSpc>
              <a:spcPct val="100000"/>
            </a:lnSpc>
          </a:pPr>
          <a:r>
            <a:rPr lang="en-GB" b="0" i="0" dirty="0"/>
            <a:t>Create a module within the dashboard that represents employee productivity, possibly using key performance indicators like average task completion time or output per employee. We will be tracking absence rate and overtime rate.</a:t>
          </a:r>
          <a:endParaRPr lang="en-US" dirty="0"/>
        </a:p>
      </dgm:t>
    </dgm:pt>
    <dgm:pt modelId="{3CDF084A-877B-44CB-B036-CF2872DCA908}" type="parTrans" cxnId="{39D0BB6C-5C24-492B-B9C5-AF752149E52C}">
      <dgm:prSet/>
      <dgm:spPr/>
      <dgm:t>
        <a:bodyPr/>
        <a:lstStyle/>
        <a:p>
          <a:endParaRPr lang="en-US"/>
        </a:p>
      </dgm:t>
    </dgm:pt>
    <dgm:pt modelId="{6785C7AA-8943-43D4-BDA8-F22E5262DA7A}" type="sibTrans" cxnId="{39D0BB6C-5C24-492B-B9C5-AF752149E52C}">
      <dgm:prSet/>
      <dgm:spPr/>
      <dgm:t>
        <a:bodyPr/>
        <a:lstStyle/>
        <a:p>
          <a:endParaRPr lang="en-US"/>
        </a:p>
      </dgm:t>
    </dgm:pt>
    <dgm:pt modelId="{1C104FDC-7930-4164-98A4-4FA73B8FD014}">
      <dgm:prSet/>
      <dgm:spPr/>
      <dgm:t>
        <a:bodyPr/>
        <a:lstStyle/>
        <a:p>
          <a:pPr>
            <a:lnSpc>
              <a:spcPct val="100000"/>
            </a:lnSpc>
            <a:defRPr b="1"/>
          </a:pPr>
          <a:r>
            <a:rPr lang="en-GB" b="1" i="0"/>
            <a:t>Performance:</a:t>
          </a:r>
          <a:endParaRPr lang="en-US"/>
        </a:p>
      </dgm:t>
    </dgm:pt>
    <dgm:pt modelId="{BB7AA951-9E33-435A-9B5A-F8B2CBC40C0B}" type="parTrans" cxnId="{5BFD290C-8250-4C04-8E41-E08512DB0C4B}">
      <dgm:prSet/>
      <dgm:spPr/>
      <dgm:t>
        <a:bodyPr/>
        <a:lstStyle/>
        <a:p>
          <a:endParaRPr lang="en-US"/>
        </a:p>
      </dgm:t>
    </dgm:pt>
    <dgm:pt modelId="{FDBC0322-FD9D-427C-BE9D-410E69BF1203}" type="sibTrans" cxnId="{5BFD290C-8250-4C04-8E41-E08512DB0C4B}">
      <dgm:prSet/>
      <dgm:spPr/>
      <dgm:t>
        <a:bodyPr/>
        <a:lstStyle/>
        <a:p>
          <a:endParaRPr lang="en-US"/>
        </a:p>
      </dgm:t>
    </dgm:pt>
    <dgm:pt modelId="{334F2AB7-FE5B-4525-A2FA-FA114BFCA5F1}">
      <dgm:prSet/>
      <dgm:spPr/>
      <dgm:t>
        <a:bodyPr/>
        <a:lstStyle/>
        <a:p>
          <a:pPr>
            <a:lnSpc>
              <a:spcPct val="100000"/>
            </a:lnSpc>
          </a:pPr>
          <a:r>
            <a:rPr lang="en-GB" b="0" i="0" dirty="0"/>
            <a:t>Design an interface to visualize performance evaluations, goal achievements, and progress over time. We will tracking performance management index and high performers turnover rate</a:t>
          </a:r>
          <a:endParaRPr lang="en-US" dirty="0"/>
        </a:p>
      </dgm:t>
    </dgm:pt>
    <dgm:pt modelId="{591E3817-228A-4A92-AAC6-A2978D1BC4C4}" type="parTrans" cxnId="{0224B454-83C2-4ADF-819E-FFF894D8E868}">
      <dgm:prSet/>
      <dgm:spPr/>
      <dgm:t>
        <a:bodyPr/>
        <a:lstStyle/>
        <a:p>
          <a:endParaRPr lang="en-US"/>
        </a:p>
      </dgm:t>
    </dgm:pt>
    <dgm:pt modelId="{219479A0-A8F3-4653-B854-F85EBAFAD674}" type="sibTrans" cxnId="{0224B454-83C2-4ADF-819E-FFF894D8E868}">
      <dgm:prSet/>
      <dgm:spPr/>
      <dgm:t>
        <a:bodyPr/>
        <a:lstStyle/>
        <a:p>
          <a:endParaRPr lang="en-US"/>
        </a:p>
      </dgm:t>
    </dgm:pt>
    <dgm:pt modelId="{1373D893-1F4B-457F-9B73-328320BE556E}">
      <dgm:prSet/>
      <dgm:spPr/>
      <dgm:t>
        <a:bodyPr/>
        <a:lstStyle/>
        <a:p>
          <a:pPr>
            <a:lnSpc>
              <a:spcPct val="100000"/>
            </a:lnSpc>
            <a:defRPr b="1"/>
          </a:pPr>
          <a:r>
            <a:rPr lang="en-GB" b="1" i="0"/>
            <a:t>Remuneration:</a:t>
          </a:r>
          <a:endParaRPr lang="en-US"/>
        </a:p>
      </dgm:t>
    </dgm:pt>
    <dgm:pt modelId="{C521F298-63AA-4A5F-BBC6-93C54F3E2D0E}" type="parTrans" cxnId="{B44910E9-37F3-4736-95ED-97A7EBEC8127}">
      <dgm:prSet/>
      <dgm:spPr/>
      <dgm:t>
        <a:bodyPr/>
        <a:lstStyle/>
        <a:p>
          <a:endParaRPr lang="en-US"/>
        </a:p>
      </dgm:t>
    </dgm:pt>
    <dgm:pt modelId="{6166CDC1-7EEE-492D-9E6F-D13C2A0A3CE1}" type="sibTrans" cxnId="{B44910E9-37F3-4736-95ED-97A7EBEC8127}">
      <dgm:prSet/>
      <dgm:spPr/>
      <dgm:t>
        <a:bodyPr/>
        <a:lstStyle/>
        <a:p>
          <a:endParaRPr lang="en-US"/>
        </a:p>
      </dgm:t>
    </dgm:pt>
    <dgm:pt modelId="{F1495969-1AB1-401A-841C-F104C4F2D43E}">
      <dgm:prSet/>
      <dgm:spPr/>
      <dgm:t>
        <a:bodyPr/>
        <a:lstStyle/>
        <a:p>
          <a:pPr>
            <a:lnSpc>
              <a:spcPct val="100000"/>
            </a:lnSpc>
          </a:pPr>
          <a:r>
            <a:rPr lang="en-GB" b="0" i="0" dirty="0"/>
            <a:t>Incorporate data visualization for salary distributions, bonuses, benefits, and raise cycles, with comparative analysis features to industry or regional benchmarks. We will be tracking average rate per employee and </a:t>
          </a:r>
          <a:r>
            <a:rPr lang="en-GB" b="0" i="0" dirty="0" err="1"/>
            <a:t>Compa</a:t>
          </a:r>
          <a:r>
            <a:rPr lang="en-GB" b="0" i="0" dirty="0"/>
            <a:t>-ratio</a:t>
          </a:r>
          <a:endParaRPr lang="en-US" dirty="0"/>
        </a:p>
      </dgm:t>
    </dgm:pt>
    <dgm:pt modelId="{3D0651D1-5F57-4DBC-A96A-FA9B4B153F78}" type="parTrans" cxnId="{D11BC7F6-C26E-4C76-9799-194D41988A22}">
      <dgm:prSet/>
      <dgm:spPr/>
      <dgm:t>
        <a:bodyPr/>
        <a:lstStyle/>
        <a:p>
          <a:endParaRPr lang="en-US"/>
        </a:p>
      </dgm:t>
    </dgm:pt>
    <dgm:pt modelId="{D008D5BE-AE53-4DA7-B432-A738040DE8C2}" type="sibTrans" cxnId="{D11BC7F6-C26E-4C76-9799-194D41988A22}">
      <dgm:prSet/>
      <dgm:spPr/>
      <dgm:t>
        <a:bodyPr/>
        <a:lstStyle/>
        <a:p>
          <a:endParaRPr lang="en-US"/>
        </a:p>
      </dgm:t>
    </dgm:pt>
    <dgm:pt modelId="{AC4A9355-7D9E-4C1D-A061-0FDC8FA75C16}">
      <dgm:prSet/>
      <dgm:spPr/>
      <dgm:t>
        <a:bodyPr/>
        <a:lstStyle/>
        <a:p>
          <a:pPr>
            <a:lnSpc>
              <a:spcPct val="100000"/>
            </a:lnSpc>
            <a:defRPr b="1"/>
          </a:pPr>
          <a:r>
            <a:rPr lang="en-GB" b="1" i="0"/>
            <a:t>Finance:</a:t>
          </a:r>
          <a:endParaRPr lang="en-US"/>
        </a:p>
      </dgm:t>
    </dgm:pt>
    <dgm:pt modelId="{49D20934-EA78-4CC4-BE48-E79A373E6FA2}" type="parTrans" cxnId="{AE9CDE96-D9F6-4CE1-9E67-DB823AC59C88}">
      <dgm:prSet/>
      <dgm:spPr/>
      <dgm:t>
        <a:bodyPr/>
        <a:lstStyle/>
        <a:p>
          <a:endParaRPr lang="en-US"/>
        </a:p>
      </dgm:t>
    </dgm:pt>
    <dgm:pt modelId="{B3E9588C-8C64-40E5-B64B-42DB61FC409D}" type="sibTrans" cxnId="{AE9CDE96-D9F6-4CE1-9E67-DB823AC59C88}">
      <dgm:prSet/>
      <dgm:spPr/>
      <dgm:t>
        <a:bodyPr/>
        <a:lstStyle/>
        <a:p>
          <a:endParaRPr lang="en-US"/>
        </a:p>
      </dgm:t>
    </dgm:pt>
    <dgm:pt modelId="{F260C144-1FFA-424A-9058-0ADF388AF1B8}">
      <dgm:prSet/>
      <dgm:spPr/>
      <dgm:t>
        <a:bodyPr/>
        <a:lstStyle/>
        <a:p>
          <a:pPr>
            <a:lnSpc>
              <a:spcPct val="100000"/>
            </a:lnSpc>
          </a:pPr>
          <a:r>
            <a:rPr lang="en-GB" b="0" i="0" dirty="0"/>
            <a:t>Provide financial reporting specific to HR, such as payroll expenses, training costs, benefits payouts, and forecast return on investment for HR initiatives. We will be tracking revenues per employee, profits before tax per employee, human capital ROI and human capital added value</a:t>
          </a:r>
          <a:endParaRPr lang="en-US" dirty="0"/>
        </a:p>
      </dgm:t>
    </dgm:pt>
    <dgm:pt modelId="{A703C9DB-339C-472B-B343-74D36EAE00AF}" type="parTrans" cxnId="{8D122E09-E814-4F4A-866B-4037C757A559}">
      <dgm:prSet/>
      <dgm:spPr/>
      <dgm:t>
        <a:bodyPr/>
        <a:lstStyle/>
        <a:p>
          <a:endParaRPr lang="en-US"/>
        </a:p>
      </dgm:t>
    </dgm:pt>
    <dgm:pt modelId="{02F32A2E-827C-4EC4-BBA4-13BCF571DBED}" type="sibTrans" cxnId="{8D122E09-E814-4F4A-866B-4037C757A559}">
      <dgm:prSet/>
      <dgm:spPr/>
      <dgm:t>
        <a:bodyPr/>
        <a:lstStyle/>
        <a:p>
          <a:endParaRPr lang="en-US"/>
        </a:p>
      </dgm:t>
    </dgm:pt>
    <dgm:pt modelId="{5F06A17D-9EEB-4102-BD2A-BA93B0B0E40D}">
      <dgm:prSet/>
      <dgm:spPr/>
      <dgm:t>
        <a:bodyPr/>
        <a:lstStyle/>
        <a:p>
          <a:pPr>
            <a:lnSpc>
              <a:spcPct val="100000"/>
            </a:lnSpc>
          </a:pPr>
          <a:r>
            <a:rPr lang="en-GB" b="0" i="0"/>
            <a:t>  </a:t>
          </a:r>
          <a:endParaRPr lang="en-US" dirty="0"/>
        </a:p>
      </dgm:t>
    </dgm:pt>
    <dgm:pt modelId="{5B1783A0-FFE1-4093-8E49-4B8F09E09895}" type="parTrans" cxnId="{76A62AFD-371C-469E-895B-06887DB19171}">
      <dgm:prSet/>
      <dgm:spPr/>
      <dgm:t>
        <a:bodyPr/>
        <a:lstStyle/>
        <a:p>
          <a:endParaRPr lang="en-GB"/>
        </a:p>
      </dgm:t>
    </dgm:pt>
    <dgm:pt modelId="{C9EB36AB-FEAF-4B2E-A4A7-4C72B59C7D99}" type="sibTrans" cxnId="{76A62AFD-371C-469E-895B-06887DB19171}">
      <dgm:prSet/>
      <dgm:spPr/>
      <dgm:t>
        <a:bodyPr/>
        <a:lstStyle/>
        <a:p>
          <a:endParaRPr lang="en-GB"/>
        </a:p>
      </dgm:t>
    </dgm:pt>
    <dgm:pt modelId="{515D8385-AF79-4A51-9463-1B270302A5A2}">
      <dgm:prSet/>
      <dgm:spPr/>
      <dgm:t>
        <a:bodyPr/>
        <a:lstStyle/>
        <a:p>
          <a:pPr>
            <a:lnSpc>
              <a:spcPct val="100000"/>
            </a:lnSpc>
          </a:pPr>
          <a:endParaRPr lang="en-GB" b="0" i="0" dirty="0"/>
        </a:p>
      </dgm:t>
    </dgm:pt>
    <dgm:pt modelId="{BAD13CFF-2689-4A2B-950B-5338A5D80882}" type="parTrans" cxnId="{537F4DA6-26C5-490D-948E-5FD9BFADD6F1}">
      <dgm:prSet/>
      <dgm:spPr/>
      <dgm:t>
        <a:bodyPr/>
        <a:lstStyle/>
        <a:p>
          <a:endParaRPr lang="en-GB"/>
        </a:p>
      </dgm:t>
    </dgm:pt>
    <dgm:pt modelId="{6A4AD9F1-26EA-429D-9D72-2A75D32D3957}" type="sibTrans" cxnId="{537F4DA6-26C5-490D-948E-5FD9BFADD6F1}">
      <dgm:prSet/>
      <dgm:spPr/>
      <dgm:t>
        <a:bodyPr/>
        <a:lstStyle/>
        <a:p>
          <a:endParaRPr lang="en-GB"/>
        </a:p>
      </dgm:t>
    </dgm:pt>
    <dgm:pt modelId="{9DFDEBEA-1D48-4D7B-9B10-56FD3BF3350F}">
      <dgm:prSet/>
      <dgm:spPr/>
      <dgm:t>
        <a:bodyPr/>
        <a:lstStyle/>
        <a:p>
          <a:pPr>
            <a:lnSpc>
              <a:spcPct val="100000"/>
            </a:lnSpc>
          </a:pPr>
          <a:endParaRPr lang="en-GB" b="0" i="0" dirty="0"/>
        </a:p>
      </dgm:t>
    </dgm:pt>
    <dgm:pt modelId="{B0004307-6AE7-4C52-ABFF-1AEB5829F6E8}" type="parTrans" cxnId="{FABF8F60-917E-49CA-B44B-EEC902BC59D4}">
      <dgm:prSet/>
      <dgm:spPr/>
      <dgm:t>
        <a:bodyPr/>
        <a:lstStyle/>
        <a:p>
          <a:endParaRPr lang="en-GB"/>
        </a:p>
      </dgm:t>
    </dgm:pt>
    <dgm:pt modelId="{59397666-A746-46EE-9A9D-698D698FFAF4}" type="sibTrans" cxnId="{FABF8F60-917E-49CA-B44B-EEC902BC59D4}">
      <dgm:prSet/>
      <dgm:spPr/>
      <dgm:t>
        <a:bodyPr/>
        <a:lstStyle/>
        <a:p>
          <a:endParaRPr lang="en-GB"/>
        </a:p>
      </dgm:t>
    </dgm:pt>
    <dgm:pt modelId="{F95B1302-21C7-4881-927C-6CEE20BFF557}" type="pres">
      <dgm:prSet presAssocID="{25A78F72-9B52-442E-806B-870B593EB4C8}" presName="root" presStyleCnt="0">
        <dgm:presLayoutVars>
          <dgm:dir/>
          <dgm:resizeHandles val="exact"/>
        </dgm:presLayoutVars>
      </dgm:prSet>
      <dgm:spPr/>
    </dgm:pt>
    <dgm:pt modelId="{44FBD93B-7B01-48C6-8F6D-B492F28BFCD3}" type="pres">
      <dgm:prSet presAssocID="{8979F36C-E32E-4878-BB6D-4991B26ECE0F}" presName="compNode" presStyleCnt="0"/>
      <dgm:spPr/>
    </dgm:pt>
    <dgm:pt modelId="{42ABAFF5-13C9-4107-A8AA-7A8A7C0168DC}" type="pres">
      <dgm:prSet presAssocID="{8979F36C-E32E-4878-BB6D-4991B26ECE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3031EB8D-E6E7-488D-8A4D-7B4A500E6868}" type="pres">
      <dgm:prSet presAssocID="{8979F36C-E32E-4878-BB6D-4991B26ECE0F}" presName="iconSpace" presStyleCnt="0"/>
      <dgm:spPr/>
    </dgm:pt>
    <dgm:pt modelId="{0D4EA9B5-B2D0-47BE-B13B-9EE7F27A2797}" type="pres">
      <dgm:prSet presAssocID="{8979F36C-E32E-4878-BB6D-4991B26ECE0F}" presName="parTx" presStyleLbl="revTx" presStyleIdx="0" presStyleCnt="10">
        <dgm:presLayoutVars>
          <dgm:chMax val="0"/>
          <dgm:chPref val="0"/>
        </dgm:presLayoutVars>
      </dgm:prSet>
      <dgm:spPr/>
    </dgm:pt>
    <dgm:pt modelId="{7C23626E-12D2-4D4D-947F-75C1B8467920}" type="pres">
      <dgm:prSet presAssocID="{8979F36C-E32E-4878-BB6D-4991B26ECE0F}" presName="txSpace" presStyleCnt="0"/>
      <dgm:spPr/>
    </dgm:pt>
    <dgm:pt modelId="{E133F155-C3D4-482E-87D7-3D59CDB07B19}" type="pres">
      <dgm:prSet presAssocID="{8979F36C-E32E-4878-BB6D-4991B26ECE0F}" presName="desTx" presStyleLbl="revTx" presStyleIdx="1" presStyleCnt="10" custScaleX="110236">
        <dgm:presLayoutVars/>
      </dgm:prSet>
      <dgm:spPr/>
    </dgm:pt>
    <dgm:pt modelId="{9B58A437-51D2-42A8-98FE-657DD789F5D0}" type="pres">
      <dgm:prSet presAssocID="{2494F3F1-F6DB-4B37-A457-1DF78689025A}" presName="sibTrans" presStyleCnt="0"/>
      <dgm:spPr/>
    </dgm:pt>
    <dgm:pt modelId="{C60EC642-9BEF-4B35-8AEA-FC5ADE99E759}" type="pres">
      <dgm:prSet presAssocID="{9F4C6667-462D-40E1-9823-08D23174F31C}" presName="compNode" presStyleCnt="0"/>
      <dgm:spPr/>
    </dgm:pt>
    <dgm:pt modelId="{7450665E-5107-4E6F-A8C9-7DD9D35DA395}" type="pres">
      <dgm:prSet presAssocID="{9F4C6667-462D-40E1-9823-08D23174F31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BE15E595-894A-44CD-8CCD-291602DA284C}" type="pres">
      <dgm:prSet presAssocID="{9F4C6667-462D-40E1-9823-08D23174F31C}" presName="iconSpace" presStyleCnt="0"/>
      <dgm:spPr/>
    </dgm:pt>
    <dgm:pt modelId="{AA8A6304-6B3C-4A60-9138-F3823BF22EEE}" type="pres">
      <dgm:prSet presAssocID="{9F4C6667-462D-40E1-9823-08D23174F31C}" presName="parTx" presStyleLbl="revTx" presStyleIdx="2" presStyleCnt="10">
        <dgm:presLayoutVars>
          <dgm:chMax val="0"/>
          <dgm:chPref val="0"/>
        </dgm:presLayoutVars>
      </dgm:prSet>
      <dgm:spPr/>
    </dgm:pt>
    <dgm:pt modelId="{74C6DD6E-A961-4364-8BAD-A26FB7E669B5}" type="pres">
      <dgm:prSet presAssocID="{9F4C6667-462D-40E1-9823-08D23174F31C}" presName="txSpace" presStyleCnt="0"/>
      <dgm:spPr/>
    </dgm:pt>
    <dgm:pt modelId="{21C4DDE1-11B0-4FE1-B5B5-B66BA4567F04}" type="pres">
      <dgm:prSet presAssocID="{9F4C6667-462D-40E1-9823-08D23174F31C}" presName="desTx" presStyleLbl="revTx" presStyleIdx="3" presStyleCnt="10">
        <dgm:presLayoutVars/>
      </dgm:prSet>
      <dgm:spPr/>
    </dgm:pt>
    <dgm:pt modelId="{52279DE4-1150-4CB4-A144-1B579CED732B}" type="pres">
      <dgm:prSet presAssocID="{8CBFB96F-DD57-4099-8185-42A74F95A804}" presName="sibTrans" presStyleCnt="0"/>
      <dgm:spPr/>
    </dgm:pt>
    <dgm:pt modelId="{A4E17746-41DD-4781-80F1-27D8CA54E1EE}" type="pres">
      <dgm:prSet presAssocID="{1C104FDC-7930-4164-98A4-4FA73B8FD014}" presName="compNode" presStyleCnt="0"/>
      <dgm:spPr/>
    </dgm:pt>
    <dgm:pt modelId="{73622FAE-1DD4-4BC6-9ABD-56AA49CED691}" type="pres">
      <dgm:prSet presAssocID="{1C104FDC-7930-4164-98A4-4FA73B8FD01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22955F87-434B-4C9E-A09D-26F0753A2F69}" type="pres">
      <dgm:prSet presAssocID="{1C104FDC-7930-4164-98A4-4FA73B8FD014}" presName="iconSpace" presStyleCnt="0"/>
      <dgm:spPr/>
    </dgm:pt>
    <dgm:pt modelId="{37BA40C7-7136-4836-A8B7-0E756B6B40ED}" type="pres">
      <dgm:prSet presAssocID="{1C104FDC-7930-4164-98A4-4FA73B8FD014}" presName="parTx" presStyleLbl="revTx" presStyleIdx="4" presStyleCnt="10">
        <dgm:presLayoutVars>
          <dgm:chMax val="0"/>
          <dgm:chPref val="0"/>
        </dgm:presLayoutVars>
      </dgm:prSet>
      <dgm:spPr/>
    </dgm:pt>
    <dgm:pt modelId="{7A81CA72-7B61-478A-85AE-D6ABBC53C1E8}" type="pres">
      <dgm:prSet presAssocID="{1C104FDC-7930-4164-98A4-4FA73B8FD014}" presName="txSpace" presStyleCnt="0"/>
      <dgm:spPr/>
    </dgm:pt>
    <dgm:pt modelId="{5F8B6999-108F-4946-ADAC-5F57B832CDD5}" type="pres">
      <dgm:prSet presAssocID="{1C104FDC-7930-4164-98A4-4FA73B8FD014}" presName="desTx" presStyleLbl="revTx" presStyleIdx="5" presStyleCnt="10">
        <dgm:presLayoutVars/>
      </dgm:prSet>
      <dgm:spPr/>
    </dgm:pt>
    <dgm:pt modelId="{DC13B240-64A2-417B-959F-016765D63304}" type="pres">
      <dgm:prSet presAssocID="{FDBC0322-FD9D-427C-BE9D-410E69BF1203}" presName="sibTrans" presStyleCnt="0"/>
      <dgm:spPr/>
    </dgm:pt>
    <dgm:pt modelId="{B6F085A2-BC31-4A02-A314-3DF24187F785}" type="pres">
      <dgm:prSet presAssocID="{1373D893-1F4B-457F-9B73-328320BE556E}" presName="compNode" presStyleCnt="0"/>
      <dgm:spPr/>
    </dgm:pt>
    <dgm:pt modelId="{678D05FE-C66A-46D1-8B33-50E9EDDC6795}" type="pres">
      <dgm:prSet presAssocID="{1373D893-1F4B-457F-9B73-328320BE556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05E12D4F-F843-4868-8D0C-65C337A5CF84}" type="pres">
      <dgm:prSet presAssocID="{1373D893-1F4B-457F-9B73-328320BE556E}" presName="iconSpace" presStyleCnt="0"/>
      <dgm:spPr/>
    </dgm:pt>
    <dgm:pt modelId="{5EA691A3-01D3-4AD6-A49C-E69EDC2E74B0}" type="pres">
      <dgm:prSet presAssocID="{1373D893-1F4B-457F-9B73-328320BE556E}" presName="parTx" presStyleLbl="revTx" presStyleIdx="6" presStyleCnt="10">
        <dgm:presLayoutVars>
          <dgm:chMax val="0"/>
          <dgm:chPref val="0"/>
        </dgm:presLayoutVars>
      </dgm:prSet>
      <dgm:spPr/>
    </dgm:pt>
    <dgm:pt modelId="{B7A13651-C2A6-439C-B4CA-F530BF1FE834}" type="pres">
      <dgm:prSet presAssocID="{1373D893-1F4B-457F-9B73-328320BE556E}" presName="txSpace" presStyleCnt="0"/>
      <dgm:spPr/>
    </dgm:pt>
    <dgm:pt modelId="{57B31DBB-91E7-45D4-B736-2A3F6634C82F}" type="pres">
      <dgm:prSet presAssocID="{1373D893-1F4B-457F-9B73-328320BE556E}" presName="desTx" presStyleLbl="revTx" presStyleIdx="7" presStyleCnt="10">
        <dgm:presLayoutVars/>
      </dgm:prSet>
      <dgm:spPr/>
    </dgm:pt>
    <dgm:pt modelId="{AAE2D0F2-589D-4514-AFD4-B4B0032A91DC}" type="pres">
      <dgm:prSet presAssocID="{6166CDC1-7EEE-492D-9E6F-D13C2A0A3CE1}" presName="sibTrans" presStyleCnt="0"/>
      <dgm:spPr/>
    </dgm:pt>
    <dgm:pt modelId="{FDE6F90A-56F8-49A2-9929-0FC478A7114D}" type="pres">
      <dgm:prSet presAssocID="{AC4A9355-7D9E-4C1D-A061-0FDC8FA75C16}" presName="compNode" presStyleCnt="0"/>
      <dgm:spPr/>
    </dgm:pt>
    <dgm:pt modelId="{D4A1EF6F-C563-4EAB-9937-BAC2B008C3F5}" type="pres">
      <dgm:prSet presAssocID="{AC4A9355-7D9E-4C1D-A061-0FDC8FA75C1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F89A76A2-3FF0-4238-B8A2-2F50CB7A0F18}" type="pres">
      <dgm:prSet presAssocID="{AC4A9355-7D9E-4C1D-A061-0FDC8FA75C16}" presName="iconSpace" presStyleCnt="0"/>
      <dgm:spPr/>
    </dgm:pt>
    <dgm:pt modelId="{D761C4FD-4B0B-4C8C-BDA5-A5A01A372A60}" type="pres">
      <dgm:prSet presAssocID="{AC4A9355-7D9E-4C1D-A061-0FDC8FA75C16}" presName="parTx" presStyleLbl="revTx" presStyleIdx="8" presStyleCnt="10">
        <dgm:presLayoutVars>
          <dgm:chMax val="0"/>
          <dgm:chPref val="0"/>
        </dgm:presLayoutVars>
      </dgm:prSet>
      <dgm:spPr/>
    </dgm:pt>
    <dgm:pt modelId="{6004CB7C-2F4A-404A-B677-B66EB4295585}" type="pres">
      <dgm:prSet presAssocID="{AC4A9355-7D9E-4C1D-A061-0FDC8FA75C16}" presName="txSpace" presStyleCnt="0"/>
      <dgm:spPr/>
    </dgm:pt>
    <dgm:pt modelId="{DE8B55B2-3CC7-4772-B294-B4126F55AF29}" type="pres">
      <dgm:prSet presAssocID="{AC4A9355-7D9E-4C1D-A061-0FDC8FA75C16}" presName="desTx" presStyleLbl="revTx" presStyleIdx="9" presStyleCnt="10">
        <dgm:presLayoutVars/>
      </dgm:prSet>
      <dgm:spPr/>
    </dgm:pt>
  </dgm:ptLst>
  <dgm:cxnLst>
    <dgm:cxn modelId="{8D122E09-E814-4F4A-866B-4037C757A559}" srcId="{AC4A9355-7D9E-4C1D-A061-0FDC8FA75C16}" destId="{F260C144-1FFA-424A-9058-0ADF388AF1B8}" srcOrd="0" destOrd="0" parTransId="{A703C9DB-339C-472B-B343-74D36EAE00AF}" sibTransId="{02F32A2E-827C-4EC4-BBA4-13BCF571DBED}"/>
    <dgm:cxn modelId="{5BFD290C-8250-4C04-8E41-E08512DB0C4B}" srcId="{25A78F72-9B52-442E-806B-870B593EB4C8}" destId="{1C104FDC-7930-4164-98A4-4FA73B8FD014}" srcOrd="2" destOrd="0" parTransId="{BB7AA951-9E33-435A-9B5A-F8B2CBC40C0B}" sibTransId="{FDBC0322-FD9D-427C-BE9D-410E69BF1203}"/>
    <dgm:cxn modelId="{E0C24612-003B-489C-B7D7-98082925CBBC}" srcId="{25A78F72-9B52-442E-806B-870B593EB4C8}" destId="{9F4C6667-462D-40E1-9823-08D23174F31C}" srcOrd="1" destOrd="0" parTransId="{1F0A8FC6-0F12-4F1D-A153-F4AAB69AD947}" sibTransId="{8CBFB96F-DD57-4099-8185-42A74F95A804}"/>
    <dgm:cxn modelId="{D2EFE513-EF43-4987-B1DA-241F10CB0689}" type="presOf" srcId="{334F2AB7-FE5B-4525-A2FA-FA114BFCA5F1}" destId="{5F8B6999-108F-4946-ADAC-5F57B832CDD5}" srcOrd="0" destOrd="0" presId="urn:microsoft.com/office/officeart/2018/5/layout/CenteredIconLabelDescriptionList"/>
    <dgm:cxn modelId="{37D5551A-2417-44A4-8817-A6F2B6125E91}" type="presOf" srcId="{1373D893-1F4B-457F-9B73-328320BE556E}" destId="{5EA691A3-01D3-4AD6-A49C-E69EDC2E74B0}" srcOrd="0" destOrd="0" presId="urn:microsoft.com/office/officeart/2018/5/layout/CenteredIconLabelDescriptionList"/>
    <dgm:cxn modelId="{40BFD720-8A4D-4F41-B8E1-104FD396C970}" type="presOf" srcId="{AC4A9355-7D9E-4C1D-A061-0FDC8FA75C16}" destId="{D761C4FD-4B0B-4C8C-BDA5-A5A01A372A60}" srcOrd="0" destOrd="0" presId="urn:microsoft.com/office/officeart/2018/5/layout/CenteredIconLabelDescriptionList"/>
    <dgm:cxn modelId="{53B79725-7C3B-4000-984B-32ED30F40C86}" type="presOf" srcId="{1C104FDC-7930-4164-98A4-4FA73B8FD014}" destId="{37BA40C7-7136-4836-A8B7-0E756B6B40ED}" srcOrd="0" destOrd="0" presId="urn:microsoft.com/office/officeart/2018/5/layout/CenteredIconLabelDescriptionList"/>
    <dgm:cxn modelId="{7EDA562C-69E7-4E62-BF2C-9EF556A3012F}" type="presOf" srcId="{ACDBEAD7-D3FE-4F9C-B3D9-D81295D7BD85}" destId="{E133F155-C3D4-482E-87D7-3D59CDB07B19}" srcOrd="0" destOrd="0" presId="urn:microsoft.com/office/officeart/2018/5/layout/CenteredIconLabelDescriptionList"/>
    <dgm:cxn modelId="{4E2EEA2C-B92A-4309-BC74-967E35296BE1}" type="presOf" srcId="{8979F36C-E32E-4878-BB6D-4991B26ECE0F}" destId="{0D4EA9B5-B2D0-47BE-B13B-9EE7F27A2797}" srcOrd="0" destOrd="0" presId="urn:microsoft.com/office/officeart/2018/5/layout/CenteredIconLabelDescriptionList"/>
    <dgm:cxn modelId="{DD7F8B5E-5348-4B4C-927C-B1CAEA90F41E}" type="presOf" srcId="{9F4C6667-462D-40E1-9823-08D23174F31C}" destId="{AA8A6304-6B3C-4A60-9138-F3823BF22EEE}" srcOrd="0" destOrd="0" presId="urn:microsoft.com/office/officeart/2018/5/layout/CenteredIconLabelDescriptionList"/>
    <dgm:cxn modelId="{FABF8F60-917E-49CA-B44B-EEC902BC59D4}" srcId="{AC4A9355-7D9E-4C1D-A061-0FDC8FA75C16}" destId="{9DFDEBEA-1D48-4D7B-9B10-56FD3BF3350F}" srcOrd="1" destOrd="0" parTransId="{B0004307-6AE7-4C52-ABFF-1AEB5829F6E8}" sibTransId="{59397666-A746-46EE-9A9D-698D698FFAF4}"/>
    <dgm:cxn modelId="{67D02D63-3F95-4F8C-8DCA-04E823FA1879}" type="presOf" srcId="{F260C144-1FFA-424A-9058-0ADF388AF1B8}" destId="{DE8B55B2-3CC7-4772-B294-B4126F55AF29}" srcOrd="0" destOrd="0" presId="urn:microsoft.com/office/officeart/2018/5/layout/CenteredIconLabelDescriptionList"/>
    <dgm:cxn modelId="{F8A0E749-C463-4412-ABA5-7AA80BDF56D6}" type="presOf" srcId="{5F06A17D-9EEB-4102-BD2A-BA93B0B0E40D}" destId="{E133F155-C3D4-482E-87D7-3D59CDB07B19}" srcOrd="0" destOrd="2" presId="urn:microsoft.com/office/officeart/2018/5/layout/CenteredIconLabelDescriptionList"/>
    <dgm:cxn modelId="{39D0BB6C-5C24-492B-B9C5-AF752149E52C}" srcId="{9F4C6667-462D-40E1-9823-08D23174F31C}" destId="{341AA0CF-21AD-4BCA-8831-1F658B2EAE8E}" srcOrd="0" destOrd="0" parTransId="{3CDF084A-877B-44CB-B036-CF2872DCA908}" sibTransId="{6785C7AA-8943-43D4-BDA8-F22E5262DA7A}"/>
    <dgm:cxn modelId="{B6A18B6E-E463-4718-9D81-51A8DF7E059D}" srcId="{8979F36C-E32E-4878-BB6D-4991B26ECE0F}" destId="{B6B1FBEA-A78C-4889-975D-800630457A00}" srcOrd="1" destOrd="0" parTransId="{C9534A53-C78A-4AC0-8563-432BCF1D9CC6}" sibTransId="{F63FCB53-E21F-4967-8DAF-24EF2FA45BD0}"/>
    <dgm:cxn modelId="{0224B454-83C2-4ADF-819E-FFF894D8E868}" srcId="{1C104FDC-7930-4164-98A4-4FA73B8FD014}" destId="{334F2AB7-FE5B-4525-A2FA-FA114BFCA5F1}" srcOrd="0" destOrd="0" parTransId="{591E3817-228A-4A92-AAC6-A2978D1BC4C4}" sibTransId="{219479A0-A8F3-4653-B854-F85EBAFAD674}"/>
    <dgm:cxn modelId="{F6078F58-A6CD-4540-815C-C6377A5F3000}" srcId="{8979F36C-E32E-4878-BB6D-4991B26ECE0F}" destId="{ACDBEAD7-D3FE-4F9C-B3D9-D81295D7BD85}" srcOrd="0" destOrd="0" parTransId="{E6046E59-130C-4470-BA62-64C5F230C377}" sibTransId="{50678804-4C5F-45CF-AAD5-2BAA74B08800}"/>
    <dgm:cxn modelId="{AE9CDE96-D9F6-4CE1-9E67-DB823AC59C88}" srcId="{25A78F72-9B52-442E-806B-870B593EB4C8}" destId="{AC4A9355-7D9E-4C1D-A061-0FDC8FA75C16}" srcOrd="4" destOrd="0" parTransId="{49D20934-EA78-4CC4-BE48-E79A373E6FA2}" sibTransId="{B3E9588C-8C64-40E5-B64B-42DB61FC409D}"/>
    <dgm:cxn modelId="{537F4DA6-26C5-490D-948E-5FD9BFADD6F1}" srcId="{1C104FDC-7930-4164-98A4-4FA73B8FD014}" destId="{515D8385-AF79-4A51-9463-1B270302A5A2}" srcOrd="1" destOrd="0" parTransId="{BAD13CFF-2689-4A2B-950B-5338A5D80882}" sibTransId="{6A4AD9F1-26EA-429D-9D72-2A75D32D3957}"/>
    <dgm:cxn modelId="{17BEB3A7-6EF4-4CE5-883F-E3A6FFA0C8B5}" type="presOf" srcId="{515D8385-AF79-4A51-9463-1B270302A5A2}" destId="{5F8B6999-108F-4946-ADAC-5F57B832CDD5}" srcOrd="0" destOrd="1" presId="urn:microsoft.com/office/officeart/2018/5/layout/CenteredIconLabelDescriptionList"/>
    <dgm:cxn modelId="{819809B9-B6D5-401B-B886-F60E5919E744}" type="presOf" srcId="{9DFDEBEA-1D48-4D7B-9B10-56FD3BF3350F}" destId="{DE8B55B2-3CC7-4772-B294-B4126F55AF29}" srcOrd="0" destOrd="1" presId="urn:microsoft.com/office/officeart/2018/5/layout/CenteredIconLabelDescriptionList"/>
    <dgm:cxn modelId="{F817B2BD-37AB-498F-9EB4-3B104406A2CE}" srcId="{25A78F72-9B52-442E-806B-870B593EB4C8}" destId="{8979F36C-E32E-4878-BB6D-4991B26ECE0F}" srcOrd="0" destOrd="0" parTransId="{688CA329-BAD7-48F4-A412-B0F48183C893}" sibTransId="{2494F3F1-F6DB-4B37-A457-1DF78689025A}"/>
    <dgm:cxn modelId="{10D02ABF-4F97-4555-985E-0AE18D4535B0}" type="presOf" srcId="{B6B1FBEA-A78C-4889-975D-800630457A00}" destId="{E133F155-C3D4-482E-87D7-3D59CDB07B19}" srcOrd="0" destOrd="1" presId="urn:microsoft.com/office/officeart/2018/5/layout/CenteredIconLabelDescriptionList"/>
    <dgm:cxn modelId="{5850B4D5-C6A3-45BA-AF19-4E5C7654B309}" type="presOf" srcId="{341AA0CF-21AD-4BCA-8831-1F658B2EAE8E}" destId="{21C4DDE1-11B0-4FE1-B5B5-B66BA4567F04}" srcOrd="0" destOrd="0" presId="urn:microsoft.com/office/officeart/2018/5/layout/CenteredIconLabelDescriptionList"/>
    <dgm:cxn modelId="{B44910E9-37F3-4736-95ED-97A7EBEC8127}" srcId="{25A78F72-9B52-442E-806B-870B593EB4C8}" destId="{1373D893-1F4B-457F-9B73-328320BE556E}" srcOrd="3" destOrd="0" parTransId="{C521F298-63AA-4A5F-BBC6-93C54F3E2D0E}" sibTransId="{6166CDC1-7EEE-492D-9E6F-D13C2A0A3CE1}"/>
    <dgm:cxn modelId="{8799EBF2-B25D-47BE-B969-91F34D718995}" type="presOf" srcId="{25A78F72-9B52-442E-806B-870B593EB4C8}" destId="{F95B1302-21C7-4881-927C-6CEE20BFF557}" srcOrd="0" destOrd="0" presId="urn:microsoft.com/office/officeart/2018/5/layout/CenteredIconLabelDescriptionList"/>
    <dgm:cxn modelId="{D11BC7F6-C26E-4C76-9799-194D41988A22}" srcId="{1373D893-1F4B-457F-9B73-328320BE556E}" destId="{F1495969-1AB1-401A-841C-F104C4F2D43E}" srcOrd="0" destOrd="0" parTransId="{3D0651D1-5F57-4DBC-A96A-FA9B4B153F78}" sibTransId="{D008D5BE-AE53-4DA7-B432-A738040DE8C2}"/>
    <dgm:cxn modelId="{815B4FF8-D8BD-4C3C-856E-14A5A6B1F881}" type="presOf" srcId="{F1495969-1AB1-401A-841C-F104C4F2D43E}" destId="{57B31DBB-91E7-45D4-B736-2A3F6634C82F}" srcOrd="0" destOrd="0" presId="urn:microsoft.com/office/officeart/2018/5/layout/CenteredIconLabelDescriptionList"/>
    <dgm:cxn modelId="{76A62AFD-371C-469E-895B-06887DB19171}" srcId="{8979F36C-E32E-4878-BB6D-4991B26ECE0F}" destId="{5F06A17D-9EEB-4102-BD2A-BA93B0B0E40D}" srcOrd="2" destOrd="0" parTransId="{5B1783A0-FFE1-4093-8E49-4B8F09E09895}" sibTransId="{C9EB36AB-FEAF-4B2E-A4A7-4C72B59C7D99}"/>
    <dgm:cxn modelId="{0F057CED-EE10-4612-9599-9A1700F260CD}" type="presParOf" srcId="{F95B1302-21C7-4881-927C-6CEE20BFF557}" destId="{44FBD93B-7B01-48C6-8F6D-B492F28BFCD3}" srcOrd="0" destOrd="0" presId="urn:microsoft.com/office/officeart/2018/5/layout/CenteredIconLabelDescriptionList"/>
    <dgm:cxn modelId="{387970AB-9681-49C2-AB2F-B86A47BC8F4D}" type="presParOf" srcId="{44FBD93B-7B01-48C6-8F6D-B492F28BFCD3}" destId="{42ABAFF5-13C9-4107-A8AA-7A8A7C0168DC}" srcOrd="0" destOrd="0" presId="urn:microsoft.com/office/officeart/2018/5/layout/CenteredIconLabelDescriptionList"/>
    <dgm:cxn modelId="{C176C46B-0789-46A2-A60E-3D9EF936B2BE}" type="presParOf" srcId="{44FBD93B-7B01-48C6-8F6D-B492F28BFCD3}" destId="{3031EB8D-E6E7-488D-8A4D-7B4A500E6868}" srcOrd="1" destOrd="0" presId="urn:microsoft.com/office/officeart/2018/5/layout/CenteredIconLabelDescriptionList"/>
    <dgm:cxn modelId="{22A927BF-0F1F-4981-AA2E-B3C7E6AF11B9}" type="presParOf" srcId="{44FBD93B-7B01-48C6-8F6D-B492F28BFCD3}" destId="{0D4EA9B5-B2D0-47BE-B13B-9EE7F27A2797}" srcOrd="2" destOrd="0" presId="urn:microsoft.com/office/officeart/2018/5/layout/CenteredIconLabelDescriptionList"/>
    <dgm:cxn modelId="{B955A50B-4E3F-453B-9A3B-1C5EE4A035D3}" type="presParOf" srcId="{44FBD93B-7B01-48C6-8F6D-B492F28BFCD3}" destId="{7C23626E-12D2-4D4D-947F-75C1B8467920}" srcOrd="3" destOrd="0" presId="urn:microsoft.com/office/officeart/2018/5/layout/CenteredIconLabelDescriptionList"/>
    <dgm:cxn modelId="{9E376058-D7BB-4292-8048-F94819CEB1EA}" type="presParOf" srcId="{44FBD93B-7B01-48C6-8F6D-B492F28BFCD3}" destId="{E133F155-C3D4-482E-87D7-3D59CDB07B19}" srcOrd="4" destOrd="0" presId="urn:microsoft.com/office/officeart/2018/5/layout/CenteredIconLabelDescriptionList"/>
    <dgm:cxn modelId="{368F5303-F209-458B-8ADC-0A4F5477F798}" type="presParOf" srcId="{F95B1302-21C7-4881-927C-6CEE20BFF557}" destId="{9B58A437-51D2-42A8-98FE-657DD789F5D0}" srcOrd="1" destOrd="0" presId="urn:microsoft.com/office/officeart/2018/5/layout/CenteredIconLabelDescriptionList"/>
    <dgm:cxn modelId="{396E66E7-1360-4F65-897F-7CF24EEC6CE4}" type="presParOf" srcId="{F95B1302-21C7-4881-927C-6CEE20BFF557}" destId="{C60EC642-9BEF-4B35-8AEA-FC5ADE99E759}" srcOrd="2" destOrd="0" presId="urn:microsoft.com/office/officeart/2018/5/layout/CenteredIconLabelDescriptionList"/>
    <dgm:cxn modelId="{46CB566F-E815-4D93-8884-CBE2B23E494B}" type="presParOf" srcId="{C60EC642-9BEF-4B35-8AEA-FC5ADE99E759}" destId="{7450665E-5107-4E6F-A8C9-7DD9D35DA395}" srcOrd="0" destOrd="0" presId="urn:microsoft.com/office/officeart/2018/5/layout/CenteredIconLabelDescriptionList"/>
    <dgm:cxn modelId="{7B6DAE21-2DAE-4DA1-B1EC-A3C0CC0E749A}" type="presParOf" srcId="{C60EC642-9BEF-4B35-8AEA-FC5ADE99E759}" destId="{BE15E595-894A-44CD-8CCD-291602DA284C}" srcOrd="1" destOrd="0" presId="urn:microsoft.com/office/officeart/2018/5/layout/CenteredIconLabelDescriptionList"/>
    <dgm:cxn modelId="{C2F99CC5-9076-40CE-B0F2-A1CCAFA0BA7E}" type="presParOf" srcId="{C60EC642-9BEF-4B35-8AEA-FC5ADE99E759}" destId="{AA8A6304-6B3C-4A60-9138-F3823BF22EEE}" srcOrd="2" destOrd="0" presId="urn:microsoft.com/office/officeart/2018/5/layout/CenteredIconLabelDescriptionList"/>
    <dgm:cxn modelId="{4323C91B-5613-476C-A917-74BFF576FDF9}" type="presParOf" srcId="{C60EC642-9BEF-4B35-8AEA-FC5ADE99E759}" destId="{74C6DD6E-A961-4364-8BAD-A26FB7E669B5}" srcOrd="3" destOrd="0" presId="urn:microsoft.com/office/officeart/2018/5/layout/CenteredIconLabelDescriptionList"/>
    <dgm:cxn modelId="{575DA2BF-9258-4B74-8D08-7CCBB3D231D8}" type="presParOf" srcId="{C60EC642-9BEF-4B35-8AEA-FC5ADE99E759}" destId="{21C4DDE1-11B0-4FE1-B5B5-B66BA4567F04}" srcOrd="4" destOrd="0" presId="urn:microsoft.com/office/officeart/2018/5/layout/CenteredIconLabelDescriptionList"/>
    <dgm:cxn modelId="{13190864-465E-4FE1-95D5-7B5406EF8528}" type="presParOf" srcId="{F95B1302-21C7-4881-927C-6CEE20BFF557}" destId="{52279DE4-1150-4CB4-A144-1B579CED732B}" srcOrd="3" destOrd="0" presId="urn:microsoft.com/office/officeart/2018/5/layout/CenteredIconLabelDescriptionList"/>
    <dgm:cxn modelId="{D2A63154-E834-421C-AA28-6124BFD236FA}" type="presParOf" srcId="{F95B1302-21C7-4881-927C-6CEE20BFF557}" destId="{A4E17746-41DD-4781-80F1-27D8CA54E1EE}" srcOrd="4" destOrd="0" presId="urn:microsoft.com/office/officeart/2018/5/layout/CenteredIconLabelDescriptionList"/>
    <dgm:cxn modelId="{414B2A7C-E7F0-4767-9829-EA2B59EC4B48}" type="presParOf" srcId="{A4E17746-41DD-4781-80F1-27D8CA54E1EE}" destId="{73622FAE-1DD4-4BC6-9ABD-56AA49CED691}" srcOrd="0" destOrd="0" presId="urn:microsoft.com/office/officeart/2018/5/layout/CenteredIconLabelDescriptionList"/>
    <dgm:cxn modelId="{744A0AB2-EDD0-433B-A827-FE21DD2DBAB9}" type="presParOf" srcId="{A4E17746-41DD-4781-80F1-27D8CA54E1EE}" destId="{22955F87-434B-4C9E-A09D-26F0753A2F69}" srcOrd="1" destOrd="0" presId="urn:microsoft.com/office/officeart/2018/5/layout/CenteredIconLabelDescriptionList"/>
    <dgm:cxn modelId="{A896303E-C4F2-4FAE-B3B2-18C8A75D268B}" type="presParOf" srcId="{A4E17746-41DD-4781-80F1-27D8CA54E1EE}" destId="{37BA40C7-7136-4836-A8B7-0E756B6B40ED}" srcOrd="2" destOrd="0" presId="urn:microsoft.com/office/officeart/2018/5/layout/CenteredIconLabelDescriptionList"/>
    <dgm:cxn modelId="{6A2CD730-6CA1-4DB1-A0BA-469870D8B066}" type="presParOf" srcId="{A4E17746-41DD-4781-80F1-27D8CA54E1EE}" destId="{7A81CA72-7B61-478A-85AE-D6ABBC53C1E8}" srcOrd="3" destOrd="0" presId="urn:microsoft.com/office/officeart/2018/5/layout/CenteredIconLabelDescriptionList"/>
    <dgm:cxn modelId="{506EE199-45F0-45D1-B5C3-D1B5875C028B}" type="presParOf" srcId="{A4E17746-41DD-4781-80F1-27D8CA54E1EE}" destId="{5F8B6999-108F-4946-ADAC-5F57B832CDD5}" srcOrd="4" destOrd="0" presId="urn:microsoft.com/office/officeart/2018/5/layout/CenteredIconLabelDescriptionList"/>
    <dgm:cxn modelId="{965EAF5D-2346-4C63-860F-082B5206798B}" type="presParOf" srcId="{F95B1302-21C7-4881-927C-6CEE20BFF557}" destId="{DC13B240-64A2-417B-959F-016765D63304}" srcOrd="5" destOrd="0" presId="urn:microsoft.com/office/officeart/2018/5/layout/CenteredIconLabelDescriptionList"/>
    <dgm:cxn modelId="{30807B0F-B22F-4405-B64C-13803897095A}" type="presParOf" srcId="{F95B1302-21C7-4881-927C-6CEE20BFF557}" destId="{B6F085A2-BC31-4A02-A314-3DF24187F785}" srcOrd="6" destOrd="0" presId="urn:microsoft.com/office/officeart/2018/5/layout/CenteredIconLabelDescriptionList"/>
    <dgm:cxn modelId="{70A309CC-9365-4280-9B0B-86DB2C5C52A6}" type="presParOf" srcId="{B6F085A2-BC31-4A02-A314-3DF24187F785}" destId="{678D05FE-C66A-46D1-8B33-50E9EDDC6795}" srcOrd="0" destOrd="0" presId="urn:microsoft.com/office/officeart/2018/5/layout/CenteredIconLabelDescriptionList"/>
    <dgm:cxn modelId="{CA2AA2A7-7DDD-4DC0-B826-D91F5DB89882}" type="presParOf" srcId="{B6F085A2-BC31-4A02-A314-3DF24187F785}" destId="{05E12D4F-F843-4868-8D0C-65C337A5CF84}" srcOrd="1" destOrd="0" presId="urn:microsoft.com/office/officeart/2018/5/layout/CenteredIconLabelDescriptionList"/>
    <dgm:cxn modelId="{0C3F5182-E347-4CC0-B650-2F6D12163A5B}" type="presParOf" srcId="{B6F085A2-BC31-4A02-A314-3DF24187F785}" destId="{5EA691A3-01D3-4AD6-A49C-E69EDC2E74B0}" srcOrd="2" destOrd="0" presId="urn:microsoft.com/office/officeart/2018/5/layout/CenteredIconLabelDescriptionList"/>
    <dgm:cxn modelId="{0B84DC3C-71B8-40F9-A37A-51A765E474D8}" type="presParOf" srcId="{B6F085A2-BC31-4A02-A314-3DF24187F785}" destId="{B7A13651-C2A6-439C-B4CA-F530BF1FE834}" srcOrd="3" destOrd="0" presId="urn:microsoft.com/office/officeart/2018/5/layout/CenteredIconLabelDescriptionList"/>
    <dgm:cxn modelId="{72EEC063-78D8-4DE3-B6F9-C71CF4822F43}" type="presParOf" srcId="{B6F085A2-BC31-4A02-A314-3DF24187F785}" destId="{57B31DBB-91E7-45D4-B736-2A3F6634C82F}" srcOrd="4" destOrd="0" presId="urn:microsoft.com/office/officeart/2018/5/layout/CenteredIconLabelDescriptionList"/>
    <dgm:cxn modelId="{D6B3A4DF-B6F5-4AA7-9E49-B8E23AC766C8}" type="presParOf" srcId="{F95B1302-21C7-4881-927C-6CEE20BFF557}" destId="{AAE2D0F2-589D-4514-AFD4-B4B0032A91DC}" srcOrd="7" destOrd="0" presId="urn:microsoft.com/office/officeart/2018/5/layout/CenteredIconLabelDescriptionList"/>
    <dgm:cxn modelId="{917AD2EE-7297-448E-A5E5-193DEED8C325}" type="presParOf" srcId="{F95B1302-21C7-4881-927C-6CEE20BFF557}" destId="{FDE6F90A-56F8-49A2-9929-0FC478A7114D}" srcOrd="8" destOrd="0" presId="urn:microsoft.com/office/officeart/2018/5/layout/CenteredIconLabelDescriptionList"/>
    <dgm:cxn modelId="{E29A5DB1-C70B-4225-8D8A-2C196CE40220}" type="presParOf" srcId="{FDE6F90A-56F8-49A2-9929-0FC478A7114D}" destId="{D4A1EF6F-C563-4EAB-9937-BAC2B008C3F5}" srcOrd="0" destOrd="0" presId="urn:microsoft.com/office/officeart/2018/5/layout/CenteredIconLabelDescriptionList"/>
    <dgm:cxn modelId="{C10EE44F-F217-48BA-9C8B-4A6E877B2EF1}" type="presParOf" srcId="{FDE6F90A-56F8-49A2-9929-0FC478A7114D}" destId="{F89A76A2-3FF0-4238-B8A2-2F50CB7A0F18}" srcOrd="1" destOrd="0" presId="urn:microsoft.com/office/officeart/2018/5/layout/CenteredIconLabelDescriptionList"/>
    <dgm:cxn modelId="{6D5E7356-E1E0-4F57-A6A1-10457CC4D827}" type="presParOf" srcId="{FDE6F90A-56F8-49A2-9929-0FC478A7114D}" destId="{D761C4FD-4B0B-4C8C-BDA5-A5A01A372A60}" srcOrd="2" destOrd="0" presId="urn:microsoft.com/office/officeart/2018/5/layout/CenteredIconLabelDescriptionList"/>
    <dgm:cxn modelId="{35643343-6048-4FDD-8EB7-927305CFED7A}" type="presParOf" srcId="{FDE6F90A-56F8-49A2-9929-0FC478A7114D}" destId="{6004CB7C-2F4A-404A-B677-B66EB4295585}" srcOrd="3" destOrd="0" presId="urn:microsoft.com/office/officeart/2018/5/layout/CenteredIconLabelDescriptionList"/>
    <dgm:cxn modelId="{E759D601-4EF3-4E80-BC3C-4EC085E7C2CE}" type="presParOf" srcId="{FDE6F90A-56F8-49A2-9929-0FC478A7114D}" destId="{DE8B55B2-3CC7-4772-B294-B4126F55AF2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150AE8-9D84-4A73-B483-F29B729C5CD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5507207-6C02-4EB9-A906-58C087B4FBE4}">
      <dgm:prSet/>
      <dgm:spPr/>
      <dgm:t>
        <a:bodyPr/>
        <a:lstStyle/>
        <a:p>
          <a:r>
            <a:rPr lang="en-GB" b="1" i="0"/>
            <a:t>Unit Testing:</a:t>
          </a:r>
          <a:r>
            <a:rPr lang="en-GB" b="0" i="0"/>
            <a:t> Testing individual visuals for correct behaviour.</a:t>
          </a:r>
          <a:endParaRPr lang="en-US"/>
        </a:p>
      </dgm:t>
    </dgm:pt>
    <dgm:pt modelId="{9F392137-57DA-4685-97EF-32E755885355}" type="parTrans" cxnId="{3C408B45-2464-40EB-A6B8-3B54B88EF176}">
      <dgm:prSet/>
      <dgm:spPr/>
      <dgm:t>
        <a:bodyPr/>
        <a:lstStyle/>
        <a:p>
          <a:endParaRPr lang="en-US"/>
        </a:p>
      </dgm:t>
    </dgm:pt>
    <dgm:pt modelId="{1242606A-3E37-40EF-BA89-0D4E08A8BF2F}" type="sibTrans" cxnId="{3C408B45-2464-40EB-A6B8-3B54B88EF176}">
      <dgm:prSet/>
      <dgm:spPr/>
      <dgm:t>
        <a:bodyPr/>
        <a:lstStyle/>
        <a:p>
          <a:endParaRPr lang="en-US"/>
        </a:p>
      </dgm:t>
    </dgm:pt>
    <dgm:pt modelId="{0D270407-C255-42FD-96B3-F8E4BA897A09}">
      <dgm:prSet/>
      <dgm:spPr/>
      <dgm:t>
        <a:bodyPr/>
        <a:lstStyle/>
        <a:p>
          <a:r>
            <a:rPr lang="en-GB" b="1" i="0"/>
            <a:t>Integration Testing:</a:t>
          </a:r>
          <a:r>
            <a:rPr lang="en-GB" b="0" i="0"/>
            <a:t> Ensuring different parts of the dashboard worked together seamlessly.</a:t>
          </a:r>
          <a:endParaRPr lang="en-US"/>
        </a:p>
      </dgm:t>
    </dgm:pt>
    <dgm:pt modelId="{7A0FD792-60C1-42DD-8671-B236BF4D31B5}" type="parTrans" cxnId="{193DF3A8-1384-483B-9C38-A1AC3EF2F3C4}">
      <dgm:prSet/>
      <dgm:spPr/>
      <dgm:t>
        <a:bodyPr/>
        <a:lstStyle/>
        <a:p>
          <a:endParaRPr lang="en-US"/>
        </a:p>
      </dgm:t>
    </dgm:pt>
    <dgm:pt modelId="{4ED12B94-7436-4C68-9C50-1EECEE9BEDBD}" type="sibTrans" cxnId="{193DF3A8-1384-483B-9C38-A1AC3EF2F3C4}">
      <dgm:prSet/>
      <dgm:spPr/>
      <dgm:t>
        <a:bodyPr/>
        <a:lstStyle/>
        <a:p>
          <a:endParaRPr lang="en-US"/>
        </a:p>
      </dgm:t>
    </dgm:pt>
    <dgm:pt modelId="{6B061853-37F2-4ECF-A61D-57F98C5D1622}">
      <dgm:prSet/>
      <dgm:spPr/>
      <dgm:t>
        <a:bodyPr/>
        <a:lstStyle/>
        <a:p>
          <a:r>
            <a:rPr lang="en-GB" b="1" i="0"/>
            <a:t>System Testing:</a:t>
          </a:r>
          <a:r>
            <a:rPr lang="en-GB" b="0" i="0"/>
            <a:t> Evaluating the complete and integrated system against specified requirements.</a:t>
          </a:r>
          <a:endParaRPr lang="en-US"/>
        </a:p>
      </dgm:t>
    </dgm:pt>
    <dgm:pt modelId="{DA8B7A43-416A-4B26-BB7C-6734E26221BB}" type="parTrans" cxnId="{46CC8AFF-76D6-4EF7-9B84-16C1E0CB24B9}">
      <dgm:prSet/>
      <dgm:spPr/>
      <dgm:t>
        <a:bodyPr/>
        <a:lstStyle/>
        <a:p>
          <a:endParaRPr lang="en-US"/>
        </a:p>
      </dgm:t>
    </dgm:pt>
    <dgm:pt modelId="{BF673515-EED4-4C59-8E64-10DDC4B402C8}" type="sibTrans" cxnId="{46CC8AFF-76D6-4EF7-9B84-16C1E0CB24B9}">
      <dgm:prSet/>
      <dgm:spPr/>
      <dgm:t>
        <a:bodyPr/>
        <a:lstStyle/>
        <a:p>
          <a:endParaRPr lang="en-US"/>
        </a:p>
      </dgm:t>
    </dgm:pt>
    <dgm:pt modelId="{720DD814-239F-41C9-B50B-D80780BF251D}">
      <dgm:prSet/>
      <dgm:spPr/>
      <dgm:t>
        <a:bodyPr/>
        <a:lstStyle/>
        <a:p>
          <a:r>
            <a:rPr lang="en-GB" b="1" i="0"/>
            <a:t>Performance Testing:</a:t>
          </a:r>
          <a:r>
            <a:rPr lang="en-GB" b="0" i="0"/>
            <a:t> Assessing the dashboard's responsiveness and stability under various conditions.</a:t>
          </a:r>
          <a:endParaRPr lang="en-US"/>
        </a:p>
      </dgm:t>
    </dgm:pt>
    <dgm:pt modelId="{6E28C541-C78D-4C32-97AA-8B89DD3D68C9}" type="parTrans" cxnId="{56B00C67-2EE8-48A4-8EC2-5FA0ECEBB26C}">
      <dgm:prSet/>
      <dgm:spPr/>
      <dgm:t>
        <a:bodyPr/>
        <a:lstStyle/>
        <a:p>
          <a:endParaRPr lang="en-US"/>
        </a:p>
      </dgm:t>
    </dgm:pt>
    <dgm:pt modelId="{957A5946-5951-499B-8571-67AFAD2373F1}" type="sibTrans" cxnId="{56B00C67-2EE8-48A4-8EC2-5FA0ECEBB26C}">
      <dgm:prSet/>
      <dgm:spPr/>
      <dgm:t>
        <a:bodyPr/>
        <a:lstStyle/>
        <a:p>
          <a:endParaRPr lang="en-US"/>
        </a:p>
      </dgm:t>
    </dgm:pt>
    <dgm:pt modelId="{3CBC89C7-A67B-4FAC-B708-59E56745BAC3}">
      <dgm:prSet/>
      <dgm:spPr/>
      <dgm:t>
        <a:bodyPr/>
        <a:lstStyle/>
        <a:p>
          <a:r>
            <a:rPr lang="en-GB" b="1" i="0"/>
            <a:t>User Acceptance Testing (UAT):</a:t>
          </a:r>
          <a:r>
            <a:rPr lang="en-GB" b="0" i="0"/>
            <a:t> Conducted with actual end-users to confirm the system met their requirements and was ready for deployment.</a:t>
          </a:r>
          <a:endParaRPr lang="en-US"/>
        </a:p>
      </dgm:t>
    </dgm:pt>
    <dgm:pt modelId="{036E5088-EE7B-48ED-A4AE-F7CBA150C466}" type="parTrans" cxnId="{93E6907C-9FD8-4B69-96C4-AFF898436F34}">
      <dgm:prSet/>
      <dgm:spPr/>
      <dgm:t>
        <a:bodyPr/>
        <a:lstStyle/>
        <a:p>
          <a:endParaRPr lang="en-US"/>
        </a:p>
      </dgm:t>
    </dgm:pt>
    <dgm:pt modelId="{D227DB53-2DCF-4A45-BB26-B7504C98123B}" type="sibTrans" cxnId="{93E6907C-9FD8-4B69-96C4-AFF898436F34}">
      <dgm:prSet/>
      <dgm:spPr/>
      <dgm:t>
        <a:bodyPr/>
        <a:lstStyle/>
        <a:p>
          <a:endParaRPr lang="en-US"/>
        </a:p>
      </dgm:t>
    </dgm:pt>
    <dgm:pt modelId="{EE1041DB-1362-41A4-95A8-AAFE40BE13DB}" type="pres">
      <dgm:prSet presAssocID="{DF150AE8-9D84-4A73-B483-F29B729C5CDD}" presName="root" presStyleCnt="0">
        <dgm:presLayoutVars>
          <dgm:dir/>
          <dgm:resizeHandles val="exact"/>
        </dgm:presLayoutVars>
      </dgm:prSet>
      <dgm:spPr/>
    </dgm:pt>
    <dgm:pt modelId="{9E4A8C07-A4A8-4CFC-ACF0-9CD11D5F9D05}" type="pres">
      <dgm:prSet presAssocID="{DF150AE8-9D84-4A73-B483-F29B729C5CDD}" presName="container" presStyleCnt="0">
        <dgm:presLayoutVars>
          <dgm:dir/>
          <dgm:resizeHandles val="exact"/>
        </dgm:presLayoutVars>
      </dgm:prSet>
      <dgm:spPr/>
    </dgm:pt>
    <dgm:pt modelId="{10CB8518-0FF7-4808-A865-70AE888FF59A}" type="pres">
      <dgm:prSet presAssocID="{55507207-6C02-4EB9-A906-58C087B4FBE4}" presName="compNode" presStyleCnt="0"/>
      <dgm:spPr/>
    </dgm:pt>
    <dgm:pt modelId="{5A44476F-DD03-4FE8-A320-B0D3C74A085A}" type="pres">
      <dgm:prSet presAssocID="{55507207-6C02-4EB9-A906-58C087B4FBE4}" presName="iconBgRect" presStyleLbl="bgShp" presStyleIdx="0" presStyleCnt="5"/>
      <dgm:spPr/>
    </dgm:pt>
    <dgm:pt modelId="{2B9E78F4-9BF8-43F4-83B4-6D0672D85B5A}" type="pres">
      <dgm:prSet presAssocID="{55507207-6C02-4EB9-A906-58C087B4FBE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6C313A16-5622-4967-83DB-4992B80ABBCB}" type="pres">
      <dgm:prSet presAssocID="{55507207-6C02-4EB9-A906-58C087B4FBE4}" presName="spaceRect" presStyleCnt="0"/>
      <dgm:spPr/>
    </dgm:pt>
    <dgm:pt modelId="{04BC3235-0388-4C26-AD75-5761F23CB5E0}" type="pres">
      <dgm:prSet presAssocID="{55507207-6C02-4EB9-A906-58C087B4FBE4}" presName="textRect" presStyleLbl="revTx" presStyleIdx="0" presStyleCnt="5">
        <dgm:presLayoutVars>
          <dgm:chMax val="1"/>
          <dgm:chPref val="1"/>
        </dgm:presLayoutVars>
      </dgm:prSet>
      <dgm:spPr/>
    </dgm:pt>
    <dgm:pt modelId="{0FCE1058-87A4-480C-A8FB-4D5A5CF1A7A9}" type="pres">
      <dgm:prSet presAssocID="{1242606A-3E37-40EF-BA89-0D4E08A8BF2F}" presName="sibTrans" presStyleLbl="sibTrans2D1" presStyleIdx="0" presStyleCnt="0"/>
      <dgm:spPr/>
    </dgm:pt>
    <dgm:pt modelId="{B074B405-F9AC-4814-9FB5-F159C29391C6}" type="pres">
      <dgm:prSet presAssocID="{0D270407-C255-42FD-96B3-F8E4BA897A09}" presName="compNode" presStyleCnt="0"/>
      <dgm:spPr/>
    </dgm:pt>
    <dgm:pt modelId="{52309FC9-40ED-45A5-8B64-5A9CBB159ED8}" type="pres">
      <dgm:prSet presAssocID="{0D270407-C255-42FD-96B3-F8E4BA897A09}" presName="iconBgRect" presStyleLbl="bgShp" presStyleIdx="1" presStyleCnt="5"/>
      <dgm:spPr/>
    </dgm:pt>
    <dgm:pt modelId="{42B0DE29-E2F4-4FAD-A194-EEFDC3DFEB8B}" type="pres">
      <dgm:prSet presAssocID="{0D270407-C255-42FD-96B3-F8E4BA897A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E044993-CAE7-4933-8897-C76669F9F848}" type="pres">
      <dgm:prSet presAssocID="{0D270407-C255-42FD-96B3-F8E4BA897A09}" presName="spaceRect" presStyleCnt="0"/>
      <dgm:spPr/>
    </dgm:pt>
    <dgm:pt modelId="{4F3A7E24-BC04-4FFE-8B95-775E9C6ED967}" type="pres">
      <dgm:prSet presAssocID="{0D270407-C255-42FD-96B3-F8E4BA897A09}" presName="textRect" presStyleLbl="revTx" presStyleIdx="1" presStyleCnt="5">
        <dgm:presLayoutVars>
          <dgm:chMax val="1"/>
          <dgm:chPref val="1"/>
        </dgm:presLayoutVars>
      </dgm:prSet>
      <dgm:spPr/>
    </dgm:pt>
    <dgm:pt modelId="{5CCAD446-3389-4CA0-BDAB-F742B724C120}" type="pres">
      <dgm:prSet presAssocID="{4ED12B94-7436-4C68-9C50-1EECEE9BEDBD}" presName="sibTrans" presStyleLbl="sibTrans2D1" presStyleIdx="0" presStyleCnt="0"/>
      <dgm:spPr/>
    </dgm:pt>
    <dgm:pt modelId="{24EF2938-470A-453C-8973-1186F8E10CF2}" type="pres">
      <dgm:prSet presAssocID="{6B061853-37F2-4ECF-A61D-57F98C5D1622}" presName="compNode" presStyleCnt="0"/>
      <dgm:spPr/>
    </dgm:pt>
    <dgm:pt modelId="{3E5E5F98-C8CC-4335-B345-06334CF05F51}" type="pres">
      <dgm:prSet presAssocID="{6B061853-37F2-4ECF-A61D-57F98C5D1622}" presName="iconBgRect" presStyleLbl="bgShp" presStyleIdx="2" presStyleCnt="5"/>
      <dgm:spPr/>
    </dgm:pt>
    <dgm:pt modelId="{EF975A2D-B494-45B3-9253-F2FFA477024D}" type="pres">
      <dgm:prSet presAssocID="{6B061853-37F2-4ECF-A61D-57F98C5D16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35C72556-A234-4334-B099-EE55371D48C4}" type="pres">
      <dgm:prSet presAssocID="{6B061853-37F2-4ECF-A61D-57F98C5D1622}" presName="spaceRect" presStyleCnt="0"/>
      <dgm:spPr/>
    </dgm:pt>
    <dgm:pt modelId="{7E568F27-B65D-44FE-AF05-EBBC5A7342E5}" type="pres">
      <dgm:prSet presAssocID="{6B061853-37F2-4ECF-A61D-57F98C5D1622}" presName="textRect" presStyleLbl="revTx" presStyleIdx="2" presStyleCnt="5">
        <dgm:presLayoutVars>
          <dgm:chMax val="1"/>
          <dgm:chPref val="1"/>
        </dgm:presLayoutVars>
      </dgm:prSet>
      <dgm:spPr/>
    </dgm:pt>
    <dgm:pt modelId="{5761EE03-07B5-4961-B2D8-147FACA84DFB}" type="pres">
      <dgm:prSet presAssocID="{BF673515-EED4-4C59-8E64-10DDC4B402C8}" presName="sibTrans" presStyleLbl="sibTrans2D1" presStyleIdx="0" presStyleCnt="0"/>
      <dgm:spPr/>
    </dgm:pt>
    <dgm:pt modelId="{50943D5A-930E-4D58-9702-8DA4D02B40CC}" type="pres">
      <dgm:prSet presAssocID="{720DD814-239F-41C9-B50B-D80780BF251D}" presName="compNode" presStyleCnt="0"/>
      <dgm:spPr/>
    </dgm:pt>
    <dgm:pt modelId="{663CF4A6-17B3-4BC4-A4AC-106A62E0DA1A}" type="pres">
      <dgm:prSet presAssocID="{720DD814-239F-41C9-B50B-D80780BF251D}" presName="iconBgRect" presStyleLbl="bgShp" presStyleIdx="3" presStyleCnt="5"/>
      <dgm:spPr/>
    </dgm:pt>
    <dgm:pt modelId="{5374BD34-0AAE-421A-B9A5-C60AA6D4C8C0}" type="pres">
      <dgm:prSet presAssocID="{720DD814-239F-41C9-B50B-D80780BF25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0473BD81-8B38-451B-8CB9-FB69B286A3D2}" type="pres">
      <dgm:prSet presAssocID="{720DD814-239F-41C9-B50B-D80780BF251D}" presName="spaceRect" presStyleCnt="0"/>
      <dgm:spPr/>
    </dgm:pt>
    <dgm:pt modelId="{83A26EE1-5D53-4BC7-BE54-75C7C7316344}" type="pres">
      <dgm:prSet presAssocID="{720DD814-239F-41C9-B50B-D80780BF251D}" presName="textRect" presStyleLbl="revTx" presStyleIdx="3" presStyleCnt="5">
        <dgm:presLayoutVars>
          <dgm:chMax val="1"/>
          <dgm:chPref val="1"/>
        </dgm:presLayoutVars>
      </dgm:prSet>
      <dgm:spPr/>
    </dgm:pt>
    <dgm:pt modelId="{6EF41BD9-7BFB-44AA-B382-49D5287D197B}" type="pres">
      <dgm:prSet presAssocID="{957A5946-5951-499B-8571-67AFAD2373F1}" presName="sibTrans" presStyleLbl="sibTrans2D1" presStyleIdx="0" presStyleCnt="0"/>
      <dgm:spPr/>
    </dgm:pt>
    <dgm:pt modelId="{27752CC5-9613-4A92-BBE0-CDCEFEAB2DD4}" type="pres">
      <dgm:prSet presAssocID="{3CBC89C7-A67B-4FAC-B708-59E56745BAC3}" presName="compNode" presStyleCnt="0"/>
      <dgm:spPr/>
    </dgm:pt>
    <dgm:pt modelId="{6BB44E96-2CCA-4450-9FDF-4654FC3E3AE4}" type="pres">
      <dgm:prSet presAssocID="{3CBC89C7-A67B-4FAC-B708-59E56745BAC3}" presName="iconBgRect" presStyleLbl="bgShp" presStyleIdx="4" presStyleCnt="5"/>
      <dgm:spPr/>
    </dgm:pt>
    <dgm:pt modelId="{47F788F6-72B5-44AF-9735-7FD263ECE915}" type="pres">
      <dgm:prSet presAssocID="{3CBC89C7-A67B-4FAC-B708-59E56745BA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rrow Circle"/>
        </a:ext>
      </dgm:extLst>
    </dgm:pt>
    <dgm:pt modelId="{63BEC6EE-A239-4AAB-90A7-D1E551F5EDDE}" type="pres">
      <dgm:prSet presAssocID="{3CBC89C7-A67B-4FAC-B708-59E56745BAC3}" presName="spaceRect" presStyleCnt="0"/>
      <dgm:spPr/>
    </dgm:pt>
    <dgm:pt modelId="{0BE63F23-E220-47B0-AE22-F3B36EC8C373}" type="pres">
      <dgm:prSet presAssocID="{3CBC89C7-A67B-4FAC-B708-59E56745BAC3}" presName="textRect" presStyleLbl="revTx" presStyleIdx="4" presStyleCnt="5">
        <dgm:presLayoutVars>
          <dgm:chMax val="1"/>
          <dgm:chPref val="1"/>
        </dgm:presLayoutVars>
      </dgm:prSet>
      <dgm:spPr/>
    </dgm:pt>
  </dgm:ptLst>
  <dgm:cxnLst>
    <dgm:cxn modelId="{5409F440-2FB4-4CA8-9CC2-22DF81D04145}" type="presOf" srcId="{DF150AE8-9D84-4A73-B483-F29B729C5CDD}" destId="{EE1041DB-1362-41A4-95A8-AAFE40BE13DB}" srcOrd="0" destOrd="0" presId="urn:microsoft.com/office/officeart/2018/2/layout/IconCircleList"/>
    <dgm:cxn modelId="{4B60905B-626C-492D-A48A-475F56742A41}" type="presOf" srcId="{6B061853-37F2-4ECF-A61D-57F98C5D1622}" destId="{7E568F27-B65D-44FE-AF05-EBBC5A7342E5}" srcOrd="0" destOrd="0" presId="urn:microsoft.com/office/officeart/2018/2/layout/IconCircleList"/>
    <dgm:cxn modelId="{3C408B45-2464-40EB-A6B8-3B54B88EF176}" srcId="{DF150AE8-9D84-4A73-B483-F29B729C5CDD}" destId="{55507207-6C02-4EB9-A906-58C087B4FBE4}" srcOrd="0" destOrd="0" parTransId="{9F392137-57DA-4685-97EF-32E755885355}" sibTransId="{1242606A-3E37-40EF-BA89-0D4E08A8BF2F}"/>
    <dgm:cxn modelId="{56B00C67-2EE8-48A4-8EC2-5FA0ECEBB26C}" srcId="{DF150AE8-9D84-4A73-B483-F29B729C5CDD}" destId="{720DD814-239F-41C9-B50B-D80780BF251D}" srcOrd="3" destOrd="0" parTransId="{6E28C541-C78D-4C32-97AA-8B89DD3D68C9}" sibTransId="{957A5946-5951-499B-8571-67AFAD2373F1}"/>
    <dgm:cxn modelId="{9D57824D-E0AA-488B-854B-48CC6B5A9058}" type="presOf" srcId="{4ED12B94-7436-4C68-9C50-1EECEE9BEDBD}" destId="{5CCAD446-3389-4CA0-BDAB-F742B724C120}" srcOrd="0" destOrd="0" presId="urn:microsoft.com/office/officeart/2018/2/layout/IconCircleList"/>
    <dgm:cxn modelId="{7838757C-A587-4F61-8A5B-40DA7C9D9717}" type="presOf" srcId="{1242606A-3E37-40EF-BA89-0D4E08A8BF2F}" destId="{0FCE1058-87A4-480C-A8FB-4D5A5CF1A7A9}" srcOrd="0" destOrd="0" presId="urn:microsoft.com/office/officeart/2018/2/layout/IconCircleList"/>
    <dgm:cxn modelId="{93E6907C-9FD8-4B69-96C4-AFF898436F34}" srcId="{DF150AE8-9D84-4A73-B483-F29B729C5CDD}" destId="{3CBC89C7-A67B-4FAC-B708-59E56745BAC3}" srcOrd="4" destOrd="0" parTransId="{036E5088-EE7B-48ED-A4AE-F7CBA150C466}" sibTransId="{D227DB53-2DCF-4A45-BB26-B7504C98123B}"/>
    <dgm:cxn modelId="{EABBAE80-C462-4FD2-9BDF-D57FFDEE29F8}" type="presOf" srcId="{957A5946-5951-499B-8571-67AFAD2373F1}" destId="{6EF41BD9-7BFB-44AA-B382-49D5287D197B}" srcOrd="0" destOrd="0" presId="urn:microsoft.com/office/officeart/2018/2/layout/IconCircleList"/>
    <dgm:cxn modelId="{97CF3E84-6FC1-4027-A8ED-60A85B6E5BDD}" type="presOf" srcId="{55507207-6C02-4EB9-A906-58C087B4FBE4}" destId="{04BC3235-0388-4C26-AD75-5761F23CB5E0}" srcOrd="0" destOrd="0" presId="urn:microsoft.com/office/officeart/2018/2/layout/IconCircleList"/>
    <dgm:cxn modelId="{D99AB594-EE22-4B8B-B28A-C516438F4B9F}" type="presOf" srcId="{720DD814-239F-41C9-B50B-D80780BF251D}" destId="{83A26EE1-5D53-4BC7-BE54-75C7C7316344}" srcOrd="0" destOrd="0" presId="urn:microsoft.com/office/officeart/2018/2/layout/IconCircleList"/>
    <dgm:cxn modelId="{193DF3A8-1384-483B-9C38-A1AC3EF2F3C4}" srcId="{DF150AE8-9D84-4A73-B483-F29B729C5CDD}" destId="{0D270407-C255-42FD-96B3-F8E4BA897A09}" srcOrd="1" destOrd="0" parTransId="{7A0FD792-60C1-42DD-8671-B236BF4D31B5}" sibTransId="{4ED12B94-7436-4C68-9C50-1EECEE9BEDBD}"/>
    <dgm:cxn modelId="{062A3AA9-5249-4E17-AA0B-2FD6F2B4727D}" type="presOf" srcId="{BF673515-EED4-4C59-8E64-10DDC4B402C8}" destId="{5761EE03-07B5-4961-B2D8-147FACA84DFB}" srcOrd="0" destOrd="0" presId="urn:microsoft.com/office/officeart/2018/2/layout/IconCircleList"/>
    <dgm:cxn modelId="{56E1A6AC-86C4-415E-8FB8-BD1305A349A4}" type="presOf" srcId="{0D270407-C255-42FD-96B3-F8E4BA897A09}" destId="{4F3A7E24-BC04-4FFE-8B95-775E9C6ED967}" srcOrd="0" destOrd="0" presId="urn:microsoft.com/office/officeart/2018/2/layout/IconCircleList"/>
    <dgm:cxn modelId="{CD26BCE4-5F1E-413C-928D-0BBB41D88EB4}" type="presOf" srcId="{3CBC89C7-A67B-4FAC-B708-59E56745BAC3}" destId="{0BE63F23-E220-47B0-AE22-F3B36EC8C373}" srcOrd="0" destOrd="0" presId="urn:microsoft.com/office/officeart/2018/2/layout/IconCircleList"/>
    <dgm:cxn modelId="{46CC8AFF-76D6-4EF7-9B84-16C1E0CB24B9}" srcId="{DF150AE8-9D84-4A73-B483-F29B729C5CDD}" destId="{6B061853-37F2-4ECF-A61D-57F98C5D1622}" srcOrd="2" destOrd="0" parTransId="{DA8B7A43-416A-4B26-BB7C-6734E26221BB}" sibTransId="{BF673515-EED4-4C59-8E64-10DDC4B402C8}"/>
    <dgm:cxn modelId="{A501315C-B63C-4405-8071-C2F34FA91893}" type="presParOf" srcId="{EE1041DB-1362-41A4-95A8-AAFE40BE13DB}" destId="{9E4A8C07-A4A8-4CFC-ACF0-9CD11D5F9D05}" srcOrd="0" destOrd="0" presId="urn:microsoft.com/office/officeart/2018/2/layout/IconCircleList"/>
    <dgm:cxn modelId="{6ABEC491-6C49-4B88-BDA9-DBAE8145BA3D}" type="presParOf" srcId="{9E4A8C07-A4A8-4CFC-ACF0-9CD11D5F9D05}" destId="{10CB8518-0FF7-4808-A865-70AE888FF59A}" srcOrd="0" destOrd="0" presId="urn:microsoft.com/office/officeart/2018/2/layout/IconCircleList"/>
    <dgm:cxn modelId="{4C75CF5D-C192-45E7-AD7D-95D517B19A8F}" type="presParOf" srcId="{10CB8518-0FF7-4808-A865-70AE888FF59A}" destId="{5A44476F-DD03-4FE8-A320-B0D3C74A085A}" srcOrd="0" destOrd="0" presId="urn:microsoft.com/office/officeart/2018/2/layout/IconCircleList"/>
    <dgm:cxn modelId="{41F1DD41-DA3A-43E0-A01C-49353B56EF7B}" type="presParOf" srcId="{10CB8518-0FF7-4808-A865-70AE888FF59A}" destId="{2B9E78F4-9BF8-43F4-83B4-6D0672D85B5A}" srcOrd="1" destOrd="0" presId="urn:microsoft.com/office/officeart/2018/2/layout/IconCircleList"/>
    <dgm:cxn modelId="{AEB197C9-5275-49C1-9187-1D60C3E1C2EA}" type="presParOf" srcId="{10CB8518-0FF7-4808-A865-70AE888FF59A}" destId="{6C313A16-5622-4967-83DB-4992B80ABBCB}" srcOrd="2" destOrd="0" presId="urn:microsoft.com/office/officeart/2018/2/layout/IconCircleList"/>
    <dgm:cxn modelId="{D38C36DD-2EA7-4C55-8687-E083D60748A9}" type="presParOf" srcId="{10CB8518-0FF7-4808-A865-70AE888FF59A}" destId="{04BC3235-0388-4C26-AD75-5761F23CB5E0}" srcOrd="3" destOrd="0" presId="urn:microsoft.com/office/officeart/2018/2/layout/IconCircleList"/>
    <dgm:cxn modelId="{E50D0360-F2F2-4E1A-B617-82D8B372F6A2}" type="presParOf" srcId="{9E4A8C07-A4A8-4CFC-ACF0-9CD11D5F9D05}" destId="{0FCE1058-87A4-480C-A8FB-4D5A5CF1A7A9}" srcOrd="1" destOrd="0" presId="urn:microsoft.com/office/officeart/2018/2/layout/IconCircleList"/>
    <dgm:cxn modelId="{E626185E-B7FD-45C1-B606-10D423AE3843}" type="presParOf" srcId="{9E4A8C07-A4A8-4CFC-ACF0-9CD11D5F9D05}" destId="{B074B405-F9AC-4814-9FB5-F159C29391C6}" srcOrd="2" destOrd="0" presId="urn:microsoft.com/office/officeart/2018/2/layout/IconCircleList"/>
    <dgm:cxn modelId="{B83AF92B-03B4-4BE6-80B0-BC83929C5EEB}" type="presParOf" srcId="{B074B405-F9AC-4814-9FB5-F159C29391C6}" destId="{52309FC9-40ED-45A5-8B64-5A9CBB159ED8}" srcOrd="0" destOrd="0" presId="urn:microsoft.com/office/officeart/2018/2/layout/IconCircleList"/>
    <dgm:cxn modelId="{14D83A38-0789-4D4A-9700-CA8F4120CF21}" type="presParOf" srcId="{B074B405-F9AC-4814-9FB5-F159C29391C6}" destId="{42B0DE29-E2F4-4FAD-A194-EEFDC3DFEB8B}" srcOrd="1" destOrd="0" presId="urn:microsoft.com/office/officeart/2018/2/layout/IconCircleList"/>
    <dgm:cxn modelId="{0A1AA13F-7ECC-45CE-8DE8-44E8E116B00D}" type="presParOf" srcId="{B074B405-F9AC-4814-9FB5-F159C29391C6}" destId="{5E044993-CAE7-4933-8897-C76669F9F848}" srcOrd="2" destOrd="0" presId="urn:microsoft.com/office/officeart/2018/2/layout/IconCircleList"/>
    <dgm:cxn modelId="{7A0158EB-930C-43F0-91D2-BE05E7E25281}" type="presParOf" srcId="{B074B405-F9AC-4814-9FB5-F159C29391C6}" destId="{4F3A7E24-BC04-4FFE-8B95-775E9C6ED967}" srcOrd="3" destOrd="0" presId="urn:microsoft.com/office/officeart/2018/2/layout/IconCircleList"/>
    <dgm:cxn modelId="{EE450BBE-43E9-4D13-9B7B-22879F8FB39E}" type="presParOf" srcId="{9E4A8C07-A4A8-4CFC-ACF0-9CD11D5F9D05}" destId="{5CCAD446-3389-4CA0-BDAB-F742B724C120}" srcOrd="3" destOrd="0" presId="urn:microsoft.com/office/officeart/2018/2/layout/IconCircleList"/>
    <dgm:cxn modelId="{0D9CC9D5-CB69-4C19-83C6-8796ECC8ABDF}" type="presParOf" srcId="{9E4A8C07-A4A8-4CFC-ACF0-9CD11D5F9D05}" destId="{24EF2938-470A-453C-8973-1186F8E10CF2}" srcOrd="4" destOrd="0" presId="urn:microsoft.com/office/officeart/2018/2/layout/IconCircleList"/>
    <dgm:cxn modelId="{0F9D56ED-0513-47B1-8217-2F18B9268A13}" type="presParOf" srcId="{24EF2938-470A-453C-8973-1186F8E10CF2}" destId="{3E5E5F98-C8CC-4335-B345-06334CF05F51}" srcOrd="0" destOrd="0" presId="urn:microsoft.com/office/officeart/2018/2/layout/IconCircleList"/>
    <dgm:cxn modelId="{707B952F-80F6-40F1-9528-42654D308FB6}" type="presParOf" srcId="{24EF2938-470A-453C-8973-1186F8E10CF2}" destId="{EF975A2D-B494-45B3-9253-F2FFA477024D}" srcOrd="1" destOrd="0" presId="urn:microsoft.com/office/officeart/2018/2/layout/IconCircleList"/>
    <dgm:cxn modelId="{9F591548-380D-42E4-846E-430724B9D083}" type="presParOf" srcId="{24EF2938-470A-453C-8973-1186F8E10CF2}" destId="{35C72556-A234-4334-B099-EE55371D48C4}" srcOrd="2" destOrd="0" presId="urn:microsoft.com/office/officeart/2018/2/layout/IconCircleList"/>
    <dgm:cxn modelId="{CFEC2424-D6B0-451E-816D-EE30E6025A35}" type="presParOf" srcId="{24EF2938-470A-453C-8973-1186F8E10CF2}" destId="{7E568F27-B65D-44FE-AF05-EBBC5A7342E5}" srcOrd="3" destOrd="0" presId="urn:microsoft.com/office/officeart/2018/2/layout/IconCircleList"/>
    <dgm:cxn modelId="{9D4545CB-E915-4E08-AAA7-A7A775DE99FE}" type="presParOf" srcId="{9E4A8C07-A4A8-4CFC-ACF0-9CD11D5F9D05}" destId="{5761EE03-07B5-4961-B2D8-147FACA84DFB}" srcOrd="5" destOrd="0" presId="urn:microsoft.com/office/officeart/2018/2/layout/IconCircleList"/>
    <dgm:cxn modelId="{C68BC699-5BD5-4208-A4A0-9B90E2790F9B}" type="presParOf" srcId="{9E4A8C07-A4A8-4CFC-ACF0-9CD11D5F9D05}" destId="{50943D5A-930E-4D58-9702-8DA4D02B40CC}" srcOrd="6" destOrd="0" presId="urn:microsoft.com/office/officeart/2018/2/layout/IconCircleList"/>
    <dgm:cxn modelId="{B4BC5A1C-36A8-4A36-8138-122C78697368}" type="presParOf" srcId="{50943D5A-930E-4D58-9702-8DA4D02B40CC}" destId="{663CF4A6-17B3-4BC4-A4AC-106A62E0DA1A}" srcOrd="0" destOrd="0" presId="urn:microsoft.com/office/officeart/2018/2/layout/IconCircleList"/>
    <dgm:cxn modelId="{156EF4F9-86C5-4D86-9BF8-01E4AB05E5BB}" type="presParOf" srcId="{50943D5A-930E-4D58-9702-8DA4D02B40CC}" destId="{5374BD34-0AAE-421A-B9A5-C60AA6D4C8C0}" srcOrd="1" destOrd="0" presId="urn:microsoft.com/office/officeart/2018/2/layout/IconCircleList"/>
    <dgm:cxn modelId="{ADAAF05A-CD26-4809-8D41-1D68AD1DE00A}" type="presParOf" srcId="{50943D5A-930E-4D58-9702-8DA4D02B40CC}" destId="{0473BD81-8B38-451B-8CB9-FB69B286A3D2}" srcOrd="2" destOrd="0" presId="urn:microsoft.com/office/officeart/2018/2/layout/IconCircleList"/>
    <dgm:cxn modelId="{52EE246D-1081-4453-BE14-56CDB80E6865}" type="presParOf" srcId="{50943D5A-930E-4D58-9702-8DA4D02B40CC}" destId="{83A26EE1-5D53-4BC7-BE54-75C7C7316344}" srcOrd="3" destOrd="0" presId="urn:microsoft.com/office/officeart/2018/2/layout/IconCircleList"/>
    <dgm:cxn modelId="{07031837-4E45-4D4E-991B-78912846BC4E}" type="presParOf" srcId="{9E4A8C07-A4A8-4CFC-ACF0-9CD11D5F9D05}" destId="{6EF41BD9-7BFB-44AA-B382-49D5287D197B}" srcOrd="7" destOrd="0" presId="urn:microsoft.com/office/officeart/2018/2/layout/IconCircleList"/>
    <dgm:cxn modelId="{217FE966-C17D-4C13-9BDE-5ACA1E54D6D7}" type="presParOf" srcId="{9E4A8C07-A4A8-4CFC-ACF0-9CD11D5F9D05}" destId="{27752CC5-9613-4A92-BBE0-CDCEFEAB2DD4}" srcOrd="8" destOrd="0" presId="urn:microsoft.com/office/officeart/2018/2/layout/IconCircleList"/>
    <dgm:cxn modelId="{C79EF06F-1B49-4AF1-9459-DA0B4EC6BA00}" type="presParOf" srcId="{27752CC5-9613-4A92-BBE0-CDCEFEAB2DD4}" destId="{6BB44E96-2CCA-4450-9FDF-4654FC3E3AE4}" srcOrd="0" destOrd="0" presId="urn:microsoft.com/office/officeart/2018/2/layout/IconCircleList"/>
    <dgm:cxn modelId="{F424B8DC-00E9-4504-B662-12F71BAB1CF1}" type="presParOf" srcId="{27752CC5-9613-4A92-BBE0-CDCEFEAB2DD4}" destId="{47F788F6-72B5-44AF-9735-7FD263ECE915}" srcOrd="1" destOrd="0" presId="urn:microsoft.com/office/officeart/2018/2/layout/IconCircleList"/>
    <dgm:cxn modelId="{D0979933-A2E2-4481-81CA-59A502E5E269}" type="presParOf" srcId="{27752CC5-9613-4A92-BBE0-CDCEFEAB2DD4}" destId="{63BEC6EE-A239-4AAB-90A7-D1E551F5EDDE}" srcOrd="2" destOrd="0" presId="urn:microsoft.com/office/officeart/2018/2/layout/IconCircleList"/>
    <dgm:cxn modelId="{A9957167-5500-45E8-89DF-F1EE92902719}" type="presParOf" srcId="{27752CC5-9613-4A92-BBE0-CDCEFEAB2DD4}" destId="{0BE63F23-E220-47B0-AE22-F3B36EC8C37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98C71-EDF0-4852-AB93-D8DE696C8277}"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33DA88E-56CF-4339-B97E-79B315531B1A}">
      <dgm:prSet/>
      <dgm:spPr/>
      <dgm:t>
        <a:bodyPr/>
        <a:lstStyle/>
        <a:p>
          <a:pPr>
            <a:defRPr b="1"/>
          </a:pPr>
          <a:r>
            <a:rPr lang="en-GB" b="1" i="0"/>
            <a:t>Preparation:</a:t>
          </a:r>
          <a:endParaRPr lang="en-US"/>
        </a:p>
      </dgm:t>
    </dgm:pt>
    <dgm:pt modelId="{A7CF7A84-D5B6-41E3-A8FB-FFC47BD1C92F}" type="parTrans" cxnId="{E80FDE19-B5AB-42F6-B49C-D71A90E7031E}">
      <dgm:prSet/>
      <dgm:spPr/>
      <dgm:t>
        <a:bodyPr/>
        <a:lstStyle/>
        <a:p>
          <a:endParaRPr lang="en-US"/>
        </a:p>
      </dgm:t>
    </dgm:pt>
    <dgm:pt modelId="{60D68389-B8B0-4A7A-B4CE-2C07143EA136}" type="sibTrans" cxnId="{E80FDE19-B5AB-42F6-B49C-D71A90E7031E}">
      <dgm:prSet/>
      <dgm:spPr/>
      <dgm:t>
        <a:bodyPr/>
        <a:lstStyle/>
        <a:p>
          <a:endParaRPr lang="en-US"/>
        </a:p>
      </dgm:t>
    </dgm:pt>
    <dgm:pt modelId="{E9DF71FB-8DF7-40FC-858F-0877AC1BC696}">
      <dgm:prSet/>
      <dgm:spPr/>
      <dgm:t>
        <a:bodyPr/>
        <a:lstStyle/>
        <a:p>
          <a:r>
            <a:rPr lang="en-GB" b="0" i="0"/>
            <a:t>Ensuring that the client’s infrastructure supports Power BI services.</a:t>
          </a:r>
          <a:endParaRPr lang="en-US"/>
        </a:p>
      </dgm:t>
    </dgm:pt>
    <dgm:pt modelId="{56F389B4-F711-438D-A623-D25198AEF909}" type="parTrans" cxnId="{1DB31F8A-4A07-446E-BA16-CD2FAEA0EDA4}">
      <dgm:prSet/>
      <dgm:spPr/>
      <dgm:t>
        <a:bodyPr/>
        <a:lstStyle/>
        <a:p>
          <a:endParaRPr lang="en-US"/>
        </a:p>
      </dgm:t>
    </dgm:pt>
    <dgm:pt modelId="{33B3E39B-DC51-433D-83D6-95942C0968C0}" type="sibTrans" cxnId="{1DB31F8A-4A07-446E-BA16-CD2FAEA0EDA4}">
      <dgm:prSet/>
      <dgm:spPr/>
      <dgm:t>
        <a:bodyPr/>
        <a:lstStyle/>
        <a:p>
          <a:endParaRPr lang="en-US"/>
        </a:p>
      </dgm:t>
    </dgm:pt>
    <dgm:pt modelId="{58CD2323-01C1-4038-84AA-0052C8E34629}">
      <dgm:prSet/>
      <dgm:spPr/>
      <dgm:t>
        <a:bodyPr/>
        <a:lstStyle/>
        <a:p>
          <a:r>
            <a:rPr lang="en-GB" b="0" i="0"/>
            <a:t>Setting up necessary permissions and security protocols.</a:t>
          </a:r>
          <a:endParaRPr lang="en-US"/>
        </a:p>
      </dgm:t>
    </dgm:pt>
    <dgm:pt modelId="{09D78AF6-DEFA-413F-946E-508578BEF156}" type="parTrans" cxnId="{EDA1B8BB-3CD0-49E9-B6D3-79D63150B442}">
      <dgm:prSet/>
      <dgm:spPr/>
      <dgm:t>
        <a:bodyPr/>
        <a:lstStyle/>
        <a:p>
          <a:endParaRPr lang="en-US"/>
        </a:p>
      </dgm:t>
    </dgm:pt>
    <dgm:pt modelId="{6B03148C-4DB1-4C7F-8CB6-51D224A7C405}" type="sibTrans" cxnId="{EDA1B8BB-3CD0-49E9-B6D3-79D63150B442}">
      <dgm:prSet/>
      <dgm:spPr/>
      <dgm:t>
        <a:bodyPr/>
        <a:lstStyle/>
        <a:p>
          <a:endParaRPr lang="en-US"/>
        </a:p>
      </dgm:t>
    </dgm:pt>
    <dgm:pt modelId="{84949C14-317A-439F-9317-B124ED84CD21}">
      <dgm:prSet/>
      <dgm:spPr/>
      <dgm:t>
        <a:bodyPr/>
        <a:lstStyle/>
        <a:p>
          <a:pPr>
            <a:defRPr b="1"/>
          </a:pPr>
          <a:r>
            <a:rPr lang="en-GB" b="1" i="0"/>
            <a:t>Publishing:</a:t>
          </a:r>
          <a:endParaRPr lang="en-US"/>
        </a:p>
      </dgm:t>
    </dgm:pt>
    <dgm:pt modelId="{494B1B3F-2212-4A28-90CB-FAA8FEC365B0}" type="parTrans" cxnId="{B252EF5D-FCD9-40A3-BBD8-9A2F594DA870}">
      <dgm:prSet/>
      <dgm:spPr/>
      <dgm:t>
        <a:bodyPr/>
        <a:lstStyle/>
        <a:p>
          <a:endParaRPr lang="en-US"/>
        </a:p>
      </dgm:t>
    </dgm:pt>
    <dgm:pt modelId="{BC58348A-00FE-4A55-8C1B-A78C805C45C5}" type="sibTrans" cxnId="{B252EF5D-FCD9-40A3-BBD8-9A2F594DA870}">
      <dgm:prSet/>
      <dgm:spPr/>
      <dgm:t>
        <a:bodyPr/>
        <a:lstStyle/>
        <a:p>
          <a:endParaRPr lang="en-US"/>
        </a:p>
      </dgm:t>
    </dgm:pt>
    <dgm:pt modelId="{2BE4E4BD-01D7-4C8C-9D0F-BC2B796FB389}">
      <dgm:prSet/>
      <dgm:spPr/>
      <dgm:t>
        <a:bodyPr/>
        <a:lstStyle/>
        <a:p>
          <a:r>
            <a:rPr lang="en-GB" b="0" i="0"/>
            <a:t>Uploading the Power BI dashboard file (.pbix) to the client's Power BI service.</a:t>
          </a:r>
          <a:endParaRPr lang="en-US"/>
        </a:p>
      </dgm:t>
    </dgm:pt>
    <dgm:pt modelId="{4D4FAA47-356F-4414-B88E-FBC2EFEF0A43}" type="parTrans" cxnId="{83042CDB-8093-4AA8-AF97-29AC74DD1617}">
      <dgm:prSet/>
      <dgm:spPr/>
      <dgm:t>
        <a:bodyPr/>
        <a:lstStyle/>
        <a:p>
          <a:endParaRPr lang="en-US"/>
        </a:p>
      </dgm:t>
    </dgm:pt>
    <dgm:pt modelId="{6109DB48-00D5-41EF-BE86-B3959A3C3115}" type="sibTrans" cxnId="{83042CDB-8093-4AA8-AF97-29AC74DD1617}">
      <dgm:prSet/>
      <dgm:spPr/>
      <dgm:t>
        <a:bodyPr/>
        <a:lstStyle/>
        <a:p>
          <a:endParaRPr lang="en-US"/>
        </a:p>
      </dgm:t>
    </dgm:pt>
    <dgm:pt modelId="{EA28185C-49CF-4C53-ADEC-40E155A7CAC4}">
      <dgm:prSet/>
      <dgm:spPr/>
      <dgm:t>
        <a:bodyPr/>
        <a:lstStyle/>
        <a:p>
          <a:r>
            <a:rPr lang="en-GB" b="0" i="0"/>
            <a:t>Configuring the dashboard settings, such as data refresh schedules.</a:t>
          </a:r>
          <a:endParaRPr lang="en-US"/>
        </a:p>
      </dgm:t>
    </dgm:pt>
    <dgm:pt modelId="{B570316B-8356-4C27-B100-E3B04705CF37}" type="parTrans" cxnId="{447CD196-2585-40D0-B6B7-F030D79A0FE7}">
      <dgm:prSet/>
      <dgm:spPr/>
      <dgm:t>
        <a:bodyPr/>
        <a:lstStyle/>
        <a:p>
          <a:endParaRPr lang="en-US"/>
        </a:p>
      </dgm:t>
    </dgm:pt>
    <dgm:pt modelId="{E7A80240-0EE8-49EF-A1CD-69C6ACB95DC5}" type="sibTrans" cxnId="{447CD196-2585-40D0-B6B7-F030D79A0FE7}">
      <dgm:prSet/>
      <dgm:spPr/>
      <dgm:t>
        <a:bodyPr/>
        <a:lstStyle/>
        <a:p>
          <a:endParaRPr lang="en-US"/>
        </a:p>
      </dgm:t>
    </dgm:pt>
    <dgm:pt modelId="{8F21D0D9-51E7-492B-A314-ADE43BC1C1A7}">
      <dgm:prSet/>
      <dgm:spPr/>
      <dgm:t>
        <a:bodyPr/>
        <a:lstStyle/>
        <a:p>
          <a:pPr>
            <a:defRPr b="1"/>
          </a:pPr>
          <a:r>
            <a:rPr lang="en-GB" b="1" i="0"/>
            <a:t>Data:</a:t>
          </a:r>
          <a:endParaRPr lang="en-US"/>
        </a:p>
      </dgm:t>
    </dgm:pt>
    <dgm:pt modelId="{341FBACA-31E9-49A6-B2A2-CE9B20F15EDE}" type="parTrans" cxnId="{AA86FE9A-6907-4CF2-8436-F29E684A9B70}">
      <dgm:prSet/>
      <dgm:spPr/>
      <dgm:t>
        <a:bodyPr/>
        <a:lstStyle/>
        <a:p>
          <a:endParaRPr lang="en-US"/>
        </a:p>
      </dgm:t>
    </dgm:pt>
    <dgm:pt modelId="{BBA87C29-6DCD-42A6-A63A-D547427DB909}" type="sibTrans" cxnId="{AA86FE9A-6907-4CF2-8436-F29E684A9B70}">
      <dgm:prSet/>
      <dgm:spPr/>
      <dgm:t>
        <a:bodyPr/>
        <a:lstStyle/>
        <a:p>
          <a:endParaRPr lang="en-US"/>
        </a:p>
      </dgm:t>
    </dgm:pt>
    <dgm:pt modelId="{9F107346-F5C6-4E79-9851-ACC3A76D158D}">
      <dgm:prSet/>
      <dgm:spPr/>
      <dgm:t>
        <a:bodyPr/>
        <a:lstStyle/>
        <a:p>
          <a:r>
            <a:rPr lang="en-GB" b="0" i="0"/>
            <a:t>Establishing and verifying data sources or datasets within the client’s system.</a:t>
          </a:r>
          <a:endParaRPr lang="en-US"/>
        </a:p>
      </dgm:t>
    </dgm:pt>
    <dgm:pt modelId="{6446BC82-8128-4AAD-9EC2-D37E5A8D248A}" type="parTrans" cxnId="{CA764DCB-1973-4FC9-87DF-022B9528C655}">
      <dgm:prSet/>
      <dgm:spPr/>
      <dgm:t>
        <a:bodyPr/>
        <a:lstStyle/>
        <a:p>
          <a:endParaRPr lang="en-US"/>
        </a:p>
      </dgm:t>
    </dgm:pt>
    <dgm:pt modelId="{F202DF14-68C7-41B0-904E-7E052B182508}" type="sibTrans" cxnId="{CA764DCB-1973-4FC9-87DF-022B9528C655}">
      <dgm:prSet/>
      <dgm:spPr/>
      <dgm:t>
        <a:bodyPr/>
        <a:lstStyle/>
        <a:p>
          <a:endParaRPr lang="en-US"/>
        </a:p>
      </dgm:t>
    </dgm:pt>
    <dgm:pt modelId="{B393C784-D481-4F48-A60B-227C21818915}">
      <dgm:prSet/>
      <dgm:spPr/>
      <dgm:t>
        <a:bodyPr/>
        <a:lstStyle/>
        <a:p>
          <a:r>
            <a:rPr lang="en-GB" b="0" i="0"/>
            <a:t>Ensuring that data flows smoothly and accurately from the sources to the dashboard.</a:t>
          </a:r>
          <a:endParaRPr lang="en-US"/>
        </a:p>
      </dgm:t>
    </dgm:pt>
    <dgm:pt modelId="{1BC3DC9D-3AC5-484C-8889-D1634E98FBED}" type="parTrans" cxnId="{91B67E80-1695-4716-BB53-29AC7555F7A7}">
      <dgm:prSet/>
      <dgm:spPr/>
      <dgm:t>
        <a:bodyPr/>
        <a:lstStyle/>
        <a:p>
          <a:endParaRPr lang="en-US"/>
        </a:p>
      </dgm:t>
    </dgm:pt>
    <dgm:pt modelId="{E820F59B-557E-44DB-A509-EDD984E9CE69}" type="sibTrans" cxnId="{91B67E80-1695-4716-BB53-29AC7555F7A7}">
      <dgm:prSet/>
      <dgm:spPr/>
      <dgm:t>
        <a:bodyPr/>
        <a:lstStyle/>
        <a:p>
          <a:endParaRPr lang="en-US"/>
        </a:p>
      </dgm:t>
    </dgm:pt>
    <dgm:pt modelId="{7E0418E5-EB8A-4416-B5AC-1991B3E3C732}">
      <dgm:prSet/>
      <dgm:spPr/>
      <dgm:t>
        <a:bodyPr/>
        <a:lstStyle/>
        <a:p>
          <a:pPr>
            <a:defRPr b="1"/>
          </a:pPr>
          <a:r>
            <a:rPr lang="en-GB" b="1" i="0"/>
            <a:t>Validation:</a:t>
          </a:r>
          <a:endParaRPr lang="en-US"/>
        </a:p>
      </dgm:t>
    </dgm:pt>
    <dgm:pt modelId="{96E2188C-C362-4EBB-A5C7-2451A0F2C477}" type="parTrans" cxnId="{ABE0DE41-FB4D-4D32-AE2D-212F8082FDE0}">
      <dgm:prSet/>
      <dgm:spPr/>
      <dgm:t>
        <a:bodyPr/>
        <a:lstStyle/>
        <a:p>
          <a:endParaRPr lang="en-US"/>
        </a:p>
      </dgm:t>
    </dgm:pt>
    <dgm:pt modelId="{3A3CC233-42D8-4FB2-8EB6-36D7CF10A910}" type="sibTrans" cxnId="{ABE0DE41-FB4D-4D32-AE2D-212F8082FDE0}">
      <dgm:prSet/>
      <dgm:spPr/>
      <dgm:t>
        <a:bodyPr/>
        <a:lstStyle/>
        <a:p>
          <a:endParaRPr lang="en-US"/>
        </a:p>
      </dgm:t>
    </dgm:pt>
    <dgm:pt modelId="{E38AC5E0-3765-46D5-A5E8-7E82812819EE}">
      <dgm:prSet/>
      <dgm:spPr/>
      <dgm:t>
        <a:bodyPr/>
        <a:lstStyle/>
        <a:p>
          <a:r>
            <a:rPr lang="en-GB" b="0" i="0"/>
            <a:t>Conducting a final check to confirm that all visuals and data representations are displaying correctly.</a:t>
          </a:r>
          <a:endParaRPr lang="en-US"/>
        </a:p>
      </dgm:t>
    </dgm:pt>
    <dgm:pt modelId="{279E5EC0-A382-4708-83BF-F5E1F2A909B9}" type="parTrans" cxnId="{4F6DBF80-DD55-46B8-90B9-8A80AD18146B}">
      <dgm:prSet/>
      <dgm:spPr/>
      <dgm:t>
        <a:bodyPr/>
        <a:lstStyle/>
        <a:p>
          <a:endParaRPr lang="en-US"/>
        </a:p>
      </dgm:t>
    </dgm:pt>
    <dgm:pt modelId="{7E6ED4FD-05B0-4443-BF5C-08220602E094}" type="sibTrans" cxnId="{4F6DBF80-DD55-46B8-90B9-8A80AD18146B}">
      <dgm:prSet/>
      <dgm:spPr/>
      <dgm:t>
        <a:bodyPr/>
        <a:lstStyle/>
        <a:p>
          <a:endParaRPr lang="en-US"/>
        </a:p>
      </dgm:t>
    </dgm:pt>
    <dgm:pt modelId="{2E8FC8BF-040B-49CB-B788-93A091C2E849}">
      <dgm:prSet/>
      <dgm:spPr/>
      <dgm:t>
        <a:bodyPr/>
        <a:lstStyle/>
        <a:p>
          <a:r>
            <a:rPr lang="en-GB" b="0" i="0"/>
            <a:t>Validating the dashboard’s functionality with a subset of end-users.</a:t>
          </a:r>
          <a:endParaRPr lang="en-US"/>
        </a:p>
      </dgm:t>
    </dgm:pt>
    <dgm:pt modelId="{963E677E-2946-4C02-9432-3C0C2D18AFB5}" type="parTrans" cxnId="{7A11B001-23CB-4E66-9393-634EC8F640AD}">
      <dgm:prSet/>
      <dgm:spPr/>
      <dgm:t>
        <a:bodyPr/>
        <a:lstStyle/>
        <a:p>
          <a:endParaRPr lang="en-US"/>
        </a:p>
      </dgm:t>
    </dgm:pt>
    <dgm:pt modelId="{EC44EB3A-6A9F-465C-8CCF-577B00008FC9}" type="sibTrans" cxnId="{7A11B001-23CB-4E66-9393-634EC8F640AD}">
      <dgm:prSet/>
      <dgm:spPr/>
      <dgm:t>
        <a:bodyPr/>
        <a:lstStyle/>
        <a:p>
          <a:endParaRPr lang="en-US"/>
        </a:p>
      </dgm:t>
    </dgm:pt>
    <dgm:pt modelId="{EF127E09-AC65-4DEB-A0F1-FB6B57EA924C}">
      <dgm:prSet/>
      <dgm:spPr/>
      <dgm:t>
        <a:bodyPr/>
        <a:lstStyle/>
        <a:p>
          <a:pPr>
            <a:defRPr b="1"/>
          </a:pPr>
          <a:r>
            <a:rPr lang="en-GB" b="1" i="0"/>
            <a:t>Access Control:</a:t>
          </a:r>
          <a:endParaRPr lang="en-US"/>
        </a:p>
      </dgm:t>
    </dgm:pt>
    <dgm:pt modelId="{79B4EB7D-2E07-44E1-AA64-26DB40891C59}" type="parTrans" cxnId="{D0530E8C-449E-4F30-BE51-EC33ADCA2425}">
      <dgm:prSet/>
      <dgm:spPr/>
      <dgm:t>
        <a:bodyPr/>
        <a:lstStyle/>
        <a:p>
          <a:endParaRPr lang="en-US"/>
        </a:p>
      </dgm:t>
    </dgm:pt>
    <dgm:pt modelId="{EDA8F477-67A6-453F-878C-9FBF2CE77836}" type="sibTrans" cxnId="{D0530E8C-449E-4F30-BE51-EC33ADCA2425}">
      <dgm:prSet/>
      <dgm:spPr/>
      <dgm:t>
        <a:bodyPr/>
        <a:lstStyle/>
        <a:p>
          <a:endParaRPr lang="en-US"/>
        </a:p>
      </dgm:t>
    </dgm:pt>
    <dgm:pt modelId="{3EF825A7-2D69-4D9E-A7B4-7756C487F979}">
      <dgm:prSet/>
      <dgm:spPr/>
      <dgm:t>
        <a:bodyPr/>
        <a:lstStyle/>
        <a:p>
          <a:r>
            <a:rPr lang="en-GB" b="0" i="0"/>
            <a:t>Assigning user roles and access rights within the Power BI environment to maintain data security.</a:t>
          </a:r>
          <a:endParaRPr lang="en-US"/>
        </a:p>
      </dgm:t>
    </dgm:pt>
    <dgm:pt modelId="{3A707E3C-B431-451E-A8A5-26C9CDCF99F8}" type="parTrans" cxnId="{80A34AFE-69C1-4F56-9AB1-A8CDC8016439}">
      <dgm:prSet/>
      <dgm:spPr/>
      <dgm:t>
        <a:bodyPr/>
        <a:lstStyle/>
        <a:p>
          <a:endParaRPr lang="en-US"/>
        </a:p>
      </dgm:t>
    </dgm:pt>
    <dgm:pt modelId="{C9A1C26D-A0DF-4B62-B202-716B361AE372}" type="sibTrans" cxnId="{80A34AFE-69C1-4F56-9AB1-A8CDC8016439}">
      <dgm:prSet/>
      <dgm:spPr/>
      <dgm:t>
        <a:bodyPr/>
        <a:lstStyle/>
        <a:p>
          <a:endParaRPr lang="en-US"/>
        </a:p>
      </dgm:t>
    </dgm:pt>
    <dgm:pt modelId="{37AD7796-1236-4724-BCC7-F8DB08A120D1}">
      <dgm:prSet/>
      <dgm:spPr/>
      <dgm:t>
        <a:bodyPr/>
        <a:lstStyle/>
        <a:p>
          <a:r>
            <a:rPr lang="en-GB" b="0" i="0"/>
            <a:t>Setting up groups or distribution lists for sharing the dashboard with relevant stakeholders.</a:t>
          </a:r>
          <a:endParaRPr lang="en-US"/>
        </a:p>
      </dgm:t>
    </dgm:pt>
    <dgm:pt modelId="{01818593-6CE1-42EC-84FB-79984C47DBC3}" type="parTrans" cxnId="{5B978B25-F4F2-458D-AB48-01977130F498}">
      <dgm:prSet/>
      <dgm:spPr/>
      <dgm:t>
        <a:bodyPr/>
        <a:lstStyle/>
        <a:p>
          <a:endParaRPr lang="en-US"/>
        </a:p>
      </dgm:t>
    </dgm:pt>
    <dgm:pt modelId="{2469256A-A778-4633-9A34-663CD304279B}" type="sibTrans" cxnId="{5B978B25-F4F2-458D-AB48-01977130F498}">
      <dgm:prSet/>
      <dgm:spPr/>
      <dgm:t>
        <a:bodyPr/>
        <a:lstStyle/>
        <a:p>
          <a:endParaRPr lang="en-US"/>
        </a:p>
      </dgm:t>
    </dgm:pt>
    <dgm:pt modelId="{B4B4CE21-1443-4715-979E-9FC5A4291C7B}">
      <dgm:prSet/>
      <dgm:spPr/>
      <dgm:t>
        <a:bodyPr/>
        <a:lstStyle/>
        <a:p>
          <a:pPr>
            <a:defRPr b="1"/>
          </a:pPr>
          <a:r>
            <a:rPr lang="en-GB" b="1" i="0"/>
            <a:t>Training and Support:</a:t>
          </a:r>
          <a:endParaRPr lang="en-US"/>
        </a:p>
      </dgm:t>
    </dgm:pt>
    <dgm:pt modelId="{3ED8DBEE-3F8E-42FF-9C21-E7148E4DA29D}" type="parTrans" cxnId="{059CFE11-E9E0-484D-A000-3A242B549562}">
      <dgm:prSet/>
      <dgm:spPr/>
      <dgm:t>
        <a:bodyPr/>
        <a:lstStyle/>
        <a:p>
          <a:endParaRPr lang="en-US"/>
        </a:p>
      </dgm:t>
    </dgm:pt>
    <dgm:pt modelId="{B40B0927-4D3F-4ED4-A425-50FD6F87FD1E}" type="sibTrans" cxnId="{059CFE11-E9E0-484D-A000-3A242B549562}">
      <dgm:prSet/>
      <dgm:spPr/>
      <dgm:t>
        <a:bodyPr/>
        <a:lstStyle/>
        <a:p>
          <a:endParaRPr lang="en-US"/>
        </a:p>
      </dgm:t>
    </dgm:pt>
    <dgm:pt modelId="{C837869B-6CD4-4AEF-838E-2205C8FD9B4B}">
      <dgm:prSet/>
      <dgm:spPr/>
      <dgm:t>
        <a:bodyPr/>
        <a:lstStyle/>
        <a:p>
          <a:r>
            <a:rPr lang="en-GB" b="0" i="0"/>
            <a:t>Providing training sessions for the client’s team to familiarize them with the dashboard’s features and capabilities.</a:t>
          </a:r>
          <a:endParaRPr lang="en-US"/>
        </a:p>
      </dgm:t>
    </dgm:pt>
    <dgm:pt modelId="{19C264D2-80D2-4775-A58D-0ABD6531AB14}" type="parTrans" cxnId="{3D43A133-A32E-4F2F-8F56-422F101C817A}">
      <dgm:prSet/>
      <dgm:spPr/>
      <dgm:t>
        <a:bodyPr/>
        <a:lstStyle/>
        <a:p>
          <a:endParaRPr lang="en-US"/>
        </a:p>
      </dgm:t>
    </dgm:pt>
    <dgm:pt modelId="{3D800CDE-8B2D-42FD-AAF8-F6C2181DF841}" type="sibTrans" cxnId="{3D43A133-A32E-4F2F-8F56-422F101C817A}">
      <dgm:prSet/>
      <dgm:spPr/>
      <dgm:t>
        <a:bodyPr/>
        <a:lstStyle/>
        <a:p>
          <a:endParaRPr lang="en-US"/>
        </a:p>
      </dgm:t>
    </dgm:pt>
    <dgm:pt modelId="{25D9DB7B-0F98-4438-8D55-E048F4650A95}">
      <dgm:prSet/>
      <dgm:spPr/>
      <dgm:t>
        <a:bodyPr/>
        <a:lstStyle/>
        <a:p>
          <a:r>
            <a:rPr lang="en-GB" b="0" i="0"/>
            <a:t>Setting up support channels for ongoing assistance with any operational issues.</a:t>
          </a:r>
          <a:endParaRPr lang="en-US"/>
        </a:p>
      </dgm:t>
    </dgm:pt>
    <dgm:pt modelId="{909BAAC6-E925-4B9E-8448-182E56F567A9}" type="parTrans" cxnId="{4DDF2A4B-4C29-4847-9B5E-A0AFAC79C7EA}">
      <dgm:prSet/>
      <dgm:spPr/>
      <dgm:t>
        <a:bodyPr/>
        <a:lstStyle/>
        <a:p>
          <a:endParaRPr lang="en-US"/>
        </a:p>
      </dgm:t>
    </dgm:pt>
    <dgm:pt modelId="{0C161927-3C13-44BE-AD76-8CC6C617FAF1}" type="sibTrans" cxnId="{4DDF2A4B-4C29-4847-9B5E-A0AFAC79C7EA}">
      <dgm:prSet/>
      <dgm:spPr/>
      <dgm:t>
        <a:bodyPr/>
        <a:lstStyle/>
        <a:p>
          <a:endParaRPr lang="en-US"/>
        </a:p>
      </dgm:t>
    </dgm:pt>
    <dgm:pt modelId="{710BA664-A246-4C03-8DF5-447A7DD20CB1}">
      <dgm:prSet/>
      <dgm:spPr/>
      <dgm:t>
        <a:bodyPr/>
        <a:lstStyle/>
        <a:p>
          <a:pPr>
            <a:defRPr b="1"/>
          </a:pPr>
          <a:r>
            <a:rPr lang="en-GB" b="1" i="0"/>
            <a:t>Monitoring and Feedback:</a:t>
          </a:r>
          <a:endParaRPr lang="en-US"/>
        </a:p>
      </dgm:t>
    </dgm:pt>
    <dgm:pt modelId="{97085EF1-F7F9-4045-BA62-8808543145E8}" type="parTrans" cxnId="{5FC4FE52-8F88-463D-A47D-0B6993F637DF}">
      <dgm:prSet/>
      <dgm:spPr/>
      <dgm:t>
        <a:bodyPr/>
        <a:lstStyle/>
        <a:p>
          <a:endParaRPr lang="en-US"/>
        </a:p>
      </dgm:t>
    </dgm:pt>
    <dgm:pt modelId="{89CD1526-5C37-4975-9102-08F1E22E7651}" type="sibTrans" cxnId="{5FC4FE52-8F88-463D-A47D-0B6993F637DF}">
      <dgm:prSet/>
      <dgm:spPr/>
      <dgm:t>
        <a:bodyPr/>
        <a:lstStyle/>
        <a:p>
          <a:endParaRPr lang="en-US"/>
        </a:p>
      </dgm:t>
    </dgm:pt>
    <dgm:pt modelId="{A1E32AD8-399F-4847-A44D-D21B8F8BFF74}">
      <dgm:prSet/>
      <dgm:spPr/>
      <dgm:t>
        <a:bodyPr/>
        <a:lstStyle/>
        <a:p>
          <a:r>
            <a:rPr lang="en-GB" b="0" i="0"/>
            <a:t>Monitoring the dashboard's performance and user adoption post-deployment.</a:t>
          </a:r>
          <a:endParaRPr lang="en-US"/>
        </a:p>
      </dgm:t>
    </dgm:pt>
    <dgm:pt modelId="{6FB2DA77-BFE7-4271-9739-1D90402D12A5}" type="parTrans" cxnId="{5D8E29B7-7C85-47F7-86A4-7A1459877D84}">
      <dgm:prSet/>
      <dgm:spPr/>
      <dgm:t>
        <a:bodyPr/>
        <a:lstStyle/>
        <a:p>
          <a:endParaRPr lang="en-US"/>
        </a:p>
      </dgm:t>
    </dgm:pt>
    <dgm:pt modelId="{7DC8AE2B-C56F-4CCD-9ED6-02272D151CAC}" type="sibTrans" cxnId="{5D8E29B7-7C85-47F7-86A4-7A1459877D84}">
      <dgm:prSet/>
      <dgm:spPr/>
      <dgm:t>
        <a:bodyPr/>
        <a:lstStyle/>
        <a:p>
          <a:endParaRPr lang="en-US"/>
        </a:p>
      </dgm:t>
    </dgm:pt>
    <dgm:pt modelId="{9CA3AC4A-019F-47EE-959A-40D080A074C7}">
      <dgm:prSet/>
      <dgm:spPr/>
      <dgm:t>
        <a:bodyPr/>
        <a:lstStyle/>
        <a:p>
          <a:r>
            <a:rPr lang="en-GB" b="0" i="0"/>
            <a:t>Collecting user feedback for potential improvements or adjustments.</a:t>
          </a:r>
          <a:endParaRPr lang="en-US"/>
        </a:p>
      </dgm:t>
    </dgm:pt>
    <dgm:pt modelId="{998AE2A8-6930-4BD5-876A-F396E1268A6F}" type="parTrans" cxnId="{A18A92A3-918C-47A6-A76D-3690B1D22229}">
      <dgm:prSet/>
      <dgm:spPr/>
      <dgm:t>
        <a:bodyPr/>
        <a:lstStyle/>
        <a:p>
          <a:endParaRPr lang="en-US"/>
        </a:p>
      </dgm:t>
    </dgm:pt>
    <dgm:pt modelId="{A26B70C4-6E6D-4C61-ACCA-A526DE9EBDAF}" type="sibTrans" cxnId="{A18A92A3-918C-47A6-A76D-3690B1D22229}">
      <dgm:prSet/>
      <dgm:spPr/>
      <dgm:t>
        <a:bodyPr/>
        <a:lstStyle/>
        <a:p>
          <a:endParaRPr lang="en-US"/>
        </a:p>
      </dgm:t>
    </dgm:pt>
    <dgm:pt modelId="{9D309F86-7363-4933-B40D-B4D1E4A4EE41}" type="pres">
      <dgm:prSet presAssocID="{13C98C71-EDF0-4852-AB93-D8DE696C8277}" presName="root" presStyleCnt="0">
        <dgm:presLayoutVars>
          <dgm:dir/>
          <dgm:resizeHandles val="exact"/>
        </dgm:presLayoutVars>
      </dgm:prSet>
      <dgm:spPr/>
    </dgm:pt>
    <dgm:pt modelId="{66DD0093-59CF-4292-BE7D-146C57F1F79E}" type="pres">
      <dgm:prSet presAssocID="{133DA88E-56CF-4339-B97E-79B315531B1A}" presName="compNode" presStyleCnt="0"/>
      <dgm:spPr/>
    </dgm:pt>
    <dgm:pt modelId="{91202A11-F94A-49B8-BF58-4AD6D2B273B1}" type="pres">
      <dgm:prSet presAssocID="{133DA88E-56CF-4339-B97E-79B315531B1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556A7A4-7FA5-4C4B-87F4-1AE461C8F19A}" type="pres">
      <dgm:prSet presAssocID="{133DA88E-56CF-4339-B97E-79B315531B1A}" presName="iconSpace" presStyleCnt="0"/>
      <dgm:spPr/>
    </dgm:pt>
    <dgm:pt modelId="{592E2ED3-CF25-47A7-BD45-D9EB4B0643F5}" type="pres">
      <dgm:prSet presAssocID="{133DA88E-56CF-4339-B97E-79B315531B1A}" presName="parTx" presStyleLbl="revTx" presStyleIdx="0" presStyleCnt="14">
        <dgm:presLayoutVars>
          <dgm:chMax val="0"/>
          <dgm:chPref val="0"/>
        </dgm:presLayoutVars>
      </dgm:prSet>
      <dgm:spPr/>
    </dgm:pt>
    <dgm:pt modelId="{58296327-2A2E-4831-91C4-76D497D7BB57}" type="pres">
      <dgm:prSet presAssocID="{133DA88E-56CF-4339-B97E-79B315531B1A}" presName="txSpace" presStyleCnt="0"/>
      <dgm:spPr/>
    </dgm:pt>
    <dgm:pt modelId="{4BDA4642-068B-415F-8884-B5FFF6E7CF0F}" type="pres">
      <dgm:prSet presAssocID="{133DA88E-56CF-4339-B97E-79B315531B1A}" presName="desTx" presStyleLbl="revTx" presStyleIdx="1" presStyleCnt="14">
        <dgm:presLayoutVars/>
      </dgm:prSet>
      <dgm:spPr/>
    </dgm:pt>
    <dgm:pt modelId="{260499C6-4477-4E25-979E-215CC129D98C}" type="pres">
      <dgm:prSet presAssocID="{60D68389-B8B0-4A7A-B4CE-2C07143EA136}" presName="sibTrans" presStyleCnt="0"/>
      <dgm:spPr/>
    </dgm:pt>
    <dgm:pt modelId="{99980B0D-5AA8-4337-83B9-8D9B2D992830}" type="pres">
      <dgm:prSet presAssocID="{84949C14-317A-439F-9317-B124ED84CD21}" presName="compNode" presStyleCnt="0"/>
      <dgm:spPr/>
    </dgm:pt>
    <dgm:pt modelId="{D84980CF-FA0F-4B3F-B9DB-1DBD20512BE8}" type="pres">
      <dgm:prSet presAssocID="{84949C14-317A-439F-9317-B124ED84CD2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E174521-A3A1-4980-87F1-7EC00D7B7B36}" type="pres">
      <dgm:prSet presAssocID="{84949C14-317A-439F-9317-B124ED84CD21}" presName="iconSpace" presStyleCnt="0"/>
      <dgm:spPr/>
    </dgm:pt>
    <dgm:pt modelId="{5F244F3E-B0C8-4650-8F80-05174ADF9213}" type="pres">
      <dgm:prSet presAssocID="{84949C14-317A-439F-9317-B124ED84CD21}" presName="parTx" presStyleLbl="revTx" presStyleIdx="2" presStyleCnt="14">
        <dgm:presLayoutVars>
          <dgm:chMax val="0"/>
          <dgm:chPref val="0"/>
        </dgm:presLayoutVars>
      </dgm:prSet>
      <dgm:spPr/>
    </dgm:pt>
    <dgm:pt modelId="{803442A8-193A-4005-AA9B-60A9486533B4}" type="pres">
      <dgm:prSet presAssocID="{84949C14-317A-439F-9317-B124ED84CD21}" presName="txSpace" presStyleCnt="0"/>
      <dgm:spPr/>
    </dgm:pt>
    <dgm:pt modelId="{D830480A-249E-45A4-B471-C323553F266F}" type="pres">
      <dgm:prSet presAssocID="{84949C14-317A-439F-9317-B124ED84CD21}" presName="desTx" presStyleLbl="revTx" presStyleIdx="3" presStyleCnt="14">
        <dgm:presLayoutVars/>
      </dgm:prSet>
      <dgm:spPr/>
    </dgm:pt>
    <dgm:pt modelId="{2A15153A-7F57-4470-AAFD-444E39179CCD}" type="pres">
      <dgm:prSet presAssocID="{BC58348A-00FE-4A55-8C1B-A78C805C45C5}" presName="sibTrans" presStyleCnt="0"/>
      <dgm:spPr/>
    </dgm:pt>
    <dgm:pt modelId="{7C44053E-B49B-4343-86FC-4B1DC5414B2D}" type="pres">
      <dgm:prSet presAssocID="{8F21D0D9-51E7-492B-A314-ADE43BC1C1A7}" presName="compNode" presStyleCnt="0"/>
      <dgm:spPr/>
    </dgm:pt>
    <dgm:pt modelId="{F0DA04BA-D903-44D7-A7C9-24A8DFF1AD01}" type="pres">
      <dgm:prSet presAssocID="{8F21D0D9-51E7-492B-A314-ADE43BC1C1A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BA4388D-1561-4BEB-A5DA-CE92861F5D3F}" type="pres">
      <dgm:prSet presAssocID="{8F21D0D9-51E7-492B-A314-ADE43BC1C1A7}" presName="iconSpace" presStyleCnt="0"/>
      <dgm:spPr/>
    </dgm:pt>
    <dgm:pt modelId="{FBE47E1F-0723-4BAD-957E-863DE36C1A5D}" type="pres">
      <dgm:prSet presAssocID="{8F21D0D9-51E7-492B-A314-ADE43BC1C1A7}" presName="parTx" presStyleLbl="revTx" presStyleIdx="4" presStyleCnt="14">
        <dgm:presLayoutVars>
          <dgm:chMax val="0"/>
          <dgm:chPref val="0"/>
        </dgm:presLayoutVars>
      </dgm:prSet>
      <dgm:spPr/>
    </dgm:pt>
    <dgm:pt modelId="{9E65DC7C-301A-45B3-ACF0-AD75956C854A}" type="pres">
      <dgm:prSet presAssocID="{8F21D0D9-51E7-492B-A314-ADE43BC1C1A7}" presName="txSpace" presStyleCnt="0"/>
      <dgm:spPr/>
    </dgm:pt>
    <dgm:pt modelId="{C9DC4F27-06CF-4D53-86A4-A61E89C90C0A}" type="pres">
      <dgm:prSet presAssocID="{8F21D0D9-51E7-492B-A314-ADE43BC1C1A7}" presName="desTx" presStyleLbl="revTx" presStyleIdx="5" presStyleCnt="14">
        <dgm:presLayoutVars/>
      </dgm:prSet>
      <dgm:spPr/>
    </dgm:pt>
    <dgm:pt modelId="{D6813A55-3CEC-464B-BCD5-19D4041B020F}" type="pres">
      <dgm:prSet presAssocID="{BBA87C29-6DCD-42A6-A63A-D547427DB909}" presName="sibTrans" presStyleCnt="0"/>
      <dgm:spPr/>
    </dgm:pt>
    <dgm:pt modelId="{D5AE3521-343A-4739-A692-D9B05EF50D60}" type="pres">
      <dgm:prSet presAssocID="{7E0418E5-EB8A-4416-B5AC-1991B3E3C732}" presName="compNode" presStyleCnt="0"/>
      <dgm:spPr/>
    </dgm:pt>
    <dgm:pt modelId="{54CF33C6-4D46-43C5-AA92-22AAF601348A}" type="pres">
      <dgm:prSet presAssocID="{7E0418E5-EB8A-4416-B5AC-1991B3E3C73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E2B83B41-34B8-4182-98A3-A9137FF7D7B3}" type="pres">
      <dgm:prSet presAssocID="{7E0418E5-EB8A-4416-B5AC-1991B3E3C732}" presName="iconSpace" presStyleCnt="0"/>
      <dgm:spPr/>
    </dgm:pt>
    <dgm:pt modelId="{131198C7-719C-48D4-9BAF-55E1AA546B6A}" type="pres">
      <dgm:prSet presAssocID="{7E0418E5-EB8A-4416-B5AC-1991B3E3C732}" presName="parTx" presStyleLbl="revTx" presStyleIdx="6" presStyleCnt="14">
        <dgm:presLayoutVars>
          <dgm:chMax val="0"/>
          <dgm:chPref val="0"/>
        </dgm:presLayoutVars>
      </dgm:prSet>
      <dgm:spPr/>
    </dgm:pt>
    <dgm:pt modelId="{00D031FD-3C7A-4331-A7EB-BDDC347065C8}" type="pres">
      <dgm:prSet presAssocID="{7E0418E5-EB8A-4416-B5AC-1991B3E3C732}" presName="txSpace" presStyleCnt="0"/>
      <dgm:spPr/>
    </dgm:pt>
    <dgm:pt modelId="{DDB2E601-8DCF-4F67-8A5F-7A34FFCBE7A1}" type="pres">
      <dgm:prSet presAssocID="{7E0418E5-EB8A-4416-B5AC-1991B3E3C732}" presName="desTx" presStyleLbl="revTx" presStyleIdx="7" presStyleCnt="14">
        <dgm:presLayoutVars/>
      </dgm:prSet>
      <dgm:spPr/>
    </dgm:pt>
    <dgm:pt modelId="{70C4ED64-B86E-4CA7-8329-23CD3844F132}" type="pres">
      <dgm:prSet presAssocID="{3A3CC233-42D8-4FB2-8EB6-36D7CF10A910}" presName="sibTrans" presStyleCnt="0"/>
      <dgm:spPr/>
    </dgm:pt>
    <dgm:pt modelId="{C7715F78-84F1-4E1E-9057-47373B46FB6E}" type="pres">
      <dgm:prSet presAssocID="{EF127E09-AC65-4DEB-A0F1-FB6B57EA924C}" presName="compNode" presStyleCnt="0"/>
      <dgm:spPr/>
    </dgm:pt>
    <dgm:pt modelId="{08A75CB0-AE8A-4D8F-AB3C-1119271A2753}" type="pres">
      <dgm:prSet presAssocID="{EF127E09-AC65-4DEB-A0F1-FB6B57EA924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D91BEC3E-19C2-415A-8677-53D3892547E7}" type="pres">
      <dgm:prSet presAssocID="{EF127E09-AC65-4DEB-A0F1-FB6B57EA924C}" presName="iconSpace" presStyleCnt="0"/>
      <dgm:spPr/>
    </dgm:pt>
    <dgm:pt modelId="{BC9F71C9-49D0-4C34-853E-205E854805E4}" type="pres">
      <dgm:prSet presAssocID="{EF127E09-AC65-4DEB-A0F1-FB6B57EA924C}" presName="parTx" presStyleLbl="revTx" presStyleIdx="8" presStyleCnt="14">
        <dgm:presLayoutVars>
          <dgm:chMax val="0"/>
          <dgm:chPref val="0"/>
        </dgm:presLayoutVars>
      </dgm:prSet>
      <dgm:spPr/>
    </dgm:pt>
    <dgm:pt modelId="{622DE5B8-D871-430E-BB0B-A87D8C69A548}" type="pres">
      <dgm:prSet presAssocID="{EF127E09-AC65-4DEB-A0F1-FB6B57EA924C}" presName="txSpace" presStyleCnt="0"/>
      <dgm:spPr/>
    </dgm:pt>
    <dgm:pt modelId="{15C01241-74C6-4981-AD9A-FE647736CB25}" type="pres">
      <dgm:prSet presAssocID="{EF127E09-AC65-4DEB-A0F1-FB6B57EA924C}" presName="desTx" presStyleLbl="revTx" presStyleIdx="9" presStyleCnt="14">
        <dgm:presLayoutVars/>
      </dgm:prSet>
      <dgm:spPr/>
    </dgm:pt>
    <dgm:pt modelId="{B3A1C848-37EB-49C6-95FE-4D569D26256E}" type="pres">
      <dgm:prSet presAssocID="{EDA8F477-67A6-453F-878C-9FBF2CE77836}" presName="sibTrans" presStyleCnt="0"/>
      <dgm:spPr/>
    </dgm:pt>
    <dgm:pt modelId="{0B5D2892-FC89-472D-9433-D24B2EDA8069}" type="pres">
      <dgm:prSet presAssocID="{B4B4CE21-1443-4715-979E-9FC5A4291C7B}" presName="compNode" presStyleCnt="0"/>
      <dgm:spPr/>
    </dgm:pt>
    <dgm:pt modelId="{DC36FC17-6EDA-4455-AE75-7926D35A0A6D}" type="pres">
      <dgm:prSet presAssocID="{B4B4CE21-1443-4715-979E-9FC5A4291C7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257A10C3-E621-48EF-8855-8E3A489DA42C}" type="pres">
      <dgm:prSet presAssocID="{B4B4CE21-1443-4715-979E-9FC5A4291C7B}" presName="iconSpace" presStyleCnt="0"/>
      <dgm:spPr/>
    </dgm:pt>
    <dgm:pt modelId="{6967AD53-A457-45E0-A54F-040008DC8A1E}" type="pres">
      <dgm:prSet presAssocID="{B4B4CE21-1443-4715-979E-9FC5A4291C7B}" presName="parTx" presStyleLbl="revTx" presStyleIdx="10" presStyleCnt="14">
        <dgm:presLayoutVars>
          <dgm:chMax val="0"/>
          <dgm:chPref val="0"/>
        </dgm:presLayoutVars>
      </dgm:prSet>
      <dgm:spPr/>
    </dgm:pt>
    <dgm:pt modelId="{56690B6A-6F00-4AB6-9031-95E65A27104E}" type="pres">
      <dgm:prSet presAssocID="{B4B4CE21-1443-4715-979E-9FC5A4291C7B}" presName="txSpace" presStyleCnt="0"/>
      <dgm:spPr/>
    </dgm:pt>
    <dgm:pt modelId="{EFE25DB1-5D80-4A48-820F-AF0D228AD0DF}" type="pres">
      <dgm:prSet presAssocID="{B4B4CE21-1443-4715-979E-9FC5A4291C7B}" presName="desTx" presStyleLbl="revTx" presStyleIdx="11" presStyleCnt="14">
        <dgm:presLayoutVars/>
      </dgm:prSet>
      <dgm:spPr/>
    </dgm:pt>
    <dgm:pt modelId="{1FFA275A-E467-4B13-98CC-806A7198F113}" type="pres">
      <dgm:prSet presAssocID="{B40B0927-4D3F-4ED4-A425-50FD6F87FD1E}" presName="sibTrans" presStyleCnt="0"/>
      <dgm:spPr/>
    </dgm:pt>
    <dgm:pt modelId="{B1FDE2E9-76E3-4A16-AE30-AD9B5DA297DC}" type="pres">
      <dgm:prSet presAssocID="{710BA664-A246-4C03-8DF5-447A7DD20CB1}" presName="compNode" presStyleCnt="0"/>
      <dgm:spPr/>
    </dgm:pt>
    <dgm:pt modelId="{B59DEA3A-4976-478B-842D-236076D26B58}" type="pres">
      <dgm:prSet presAssocID="{710BA664-A246-4C03-8DF5-447A7DD20CB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chart"/>
        </a:ext>
      </dgm:extLst>
    </dgm:pt>
    <dgm:pt modelId="{6303B6B4-1212-4F9F-9EE3-163CEEC4CFED}" type="pres">
      <dgm:prSet presAssocID="{710BA664-A246-4C03-8DF5-447A7DD20CB1}" presName="iconSpace" presStyleCnt="0"/>
      <dgm:spPr/>
    </dgm:pt>
    <dgm:pt modelId="{DF5BE5C0-BEB6-44B5-B4EB-19D4BD2E79AC}" type="pres">
      <dgm:prSet presAssocID="{710BA664-A246-4C03-8DF5-447A7DD20CB1}" presName="parTx" presStyleLbl="revTx" presStyleIdx="12" presStyleCnt="14">
        <dgm:presLayoutVars>
          <dgm:chMax val="0"/>
          <dgm:chPref val="0"/>
        </dgm:presLayoutVars>
      </dgm:prSet>
      <dgm:spPr/>
    </dgm:pt>
    <dgm:pt modelId="{D2F274D5-CAC6-46F8-BDCA-8DBB9D0C014A}" type="pres">
      <dgm:prSet presAssocID="{710BA664-A246-4C03-8DF5-447A7DD20CB1}" presName="txSpace" presStyleCnt="0"/>
      <dgm:spPr/>
    </dgm:pt>
    <dgm:pt modelId="{8AAF6250-B2D7-499F-B887-DBB94BAE2B3F}" type="pres">
      <dgm:prSet presAssocID="{710BA664-A246-4C03-8DF5-447A7DD20CB1}" presName="desTx" presStyleLbl="revTx" presStyleIdx="13" presStyleCnt="14">
        <dgm:presLayoutVars/>
      </dgm:prSet>
      <dgm:spPr/>
    </dgm:pt>
  </dgm:ptLst>
  <dgm:cxnLst>
    <dgm:cxn modelId="{7A11B001-23CB-4E66-9393-634EC8F640AD}" srcId="{7E0418E5-EB8A-4416-B5AC-1991B3E3C732}" destId="{2E8FC8BF-040B-49CB-B788-93A091C2E849}" srcOrd="1" destOrd="0" parTransId="{963E677E-2946-4C02-9432-3C0C2D18AFB5}" sibTransId="{EC44EB3A-6A9F-465C-8CCF-577B00008FC9}"/>
    <dgm:cxn modelId="{059CFE11-E9E0-484D-A000-3A242B549562}" srcId="{13C98C71-EDF0-4852-AB93-D8DE696C8277}" destId="{B4B4CE21-1443-4715-979E-9FC5A4291C7B}" srcOrd="5" destOrd="0" parTransId="{3ED8DBEE-3F8E-42FF-9C21-E7148E4DA29D}" sibTransId="{B40B0927-4D3F-4ED4-A425-50FD6F87FD1E}"/>
    <dgm:cxn modelId="{E80FDE19-B5AB-42F6-B49C-D71A90E7031E}" srcId="{13C98C71-EDF0-4852-AB93-D8DE696C8277}" destId="{133DA88E-56CF-4339-B97E-79B315531B1A}" srcOrd="0" destOrd="0" parTransId="{A7CF7A84-D5B6-41E3-A8FB-FFC47BD1C92F}" sibTransId="{60D68389-B8B0-4A7A-B4CE-2C07143EA136}"/>
    <dgm:cxn modelId="{6F8D4C1B-424C-48AD-AFD1-3202CC20B055}" type="presOf" srcId="{B393C784-D481-4F48-A60B-227C21818915}" destId="{C9DC4F27-06CF-4D53-86A4-A61E89C90C0A}" srcOrd="0" destOrd="1" presId="urn:microsoft.com/office/officeart/2018/5/layout/CenteredIconLabelDescriptionList"/>
    <dgm:cxn modelId="{5B978B25-F4F2-458D-AB48-01977130F498}" srcId="{EF127E09-AC65-4DEB-A0F1-FB6B57EA924C}" destId="{37AD7796-1236-4724-BCC7-F8DB08A120D1}" srcOrd="1" destOrd="0" parTransId="{01818593-6CE1-42EC-84FB-79984C47DBC3}" sibTransId="{2469256A-A778-4633-9A34-663CD304279B}"/>
    <dgm:cxn modelId="{3E6B9F25-312C-4592-9488-81C2DE385D43}" type="presOf" srcId="{710BA664-A246-4C03-8DF5-447A7DD20CB1}" destId="{DF5BE5C0-BEB6-44B5-B4EB-19D4BD2E79AC}" srcOrd="0" destOrd="0" presId="urn:microsoft.com/office/officeart/2018/5/layout/CenteredIconLabelDescriptionList"/>
    <dgm:cxn modelId="{7558DE29-2CDD-4770-8A9C-ACDF018E89DD}" type="presOf" srcId="{E38AC5E0-3765-46D5-A5E8-7E82812819EE}" destId="{DDB2E601-8DCF-4F67-8A5F-7A34FFCBE7A1}" srcOrd="0" destOrd="0" presId="urn:microsoft.com/office/officeart/2018/5/layout/CenteredIconLabelDescriptionList"/>
    <dgm:cxn modelId="{3D43A133-A32E-4F2F-8F56-422F101C817A}" srcId="{B4B4CE21-1443-4715-979E-9FC5A4291C7B}" destId="{C837869B-6CD4-4AEF-838E-2205C8FD9B4B}" srcOrd="0" destOrd="0" parTransId="{19C264D2-80D2-4775-A58D-0ABD6531AB14}" sibTransId="{3D800CDE-8B2D-42FD-AAF8-F6C2181DF841}"/>
    <dgm:cxn modelId="{5889523F-CB10-40E8-B8DA-687F94E270FB}" type="presOf" srcId="{37AD7796-1236-4724-BCC7-F8DB08A120D1}" destId="{15C01241-74C6-4981-AD9A-FE647736CB25}" srcOrd="0" destOrd="1" presId="urn:microsoft.com/office/officeart/2018/5/layout/CenteredIconLabelDescriptionList"/>
    <dgm:cxn modelId="{B252EF5D-FCD9-40A3-BBD8-9A2F594DA870}" srcId="{13C98C71-EDF0-4852-AB93-D8DE696C8277}" destId="{84949C14-317A-439F-9317-B124ED84CD21}" srcOrd="1" destOrd="0" parTransId="{494B1B3F-2212-4A28-90CB-FAA8FEC365B0}" sibTransId="{BC58348A-00FE-4A55-8C1B-A78C805C45C5}"/>
    <dgm:cxn modelId="{ABE0DE41-FB4D-4D32-AE2D-212F8082FDE0}" srcId="{13C98C71-EDF0-4852-AB93-D8DE696C8277}" destId="{7E0418E5-EB8A-4416-B5AC-1991B3E3C732}" srcOrd="3" destOrd="0" parTransId="{96E2188C-C362-4EBB-A5C7-2451A0F2C477}" sibTransId="{3A3CC233-42D8-4FB2-8EB6-36D7CF10A910}"/>
    <dgm:cxn modelId="{4DDF2A4B-4C29-4847-9B5E-A0AFAC79C7EA}" srcId="{B4B4CE21-1443-4715-979E-9FC5A4291C7B}" destId="{25D9DB7B-0F98-4438-8D55-E048F4650A95}" srcOrd="1" destOrd="0" parTransId="{909BAAC6-E925-4B9E-8448-182E56F567A9}" sibTransId="{0C161927-3C13-44BE-AD76-8CC6C617FAF1}"/>
    <dgm:cxn modelId="{9C78414B-84BF-4A11-8497-3E189287FBDE}" type="presOf" srcId="{133DA88E-56CF-4339-B97E-79B315531B1A}" destId="{592E2ED3-CF25-47A7-BD45-D9EB4B0643F5}" srcOrd="0" destOrd="0" presId="urn:microsoft.com/office/officeart/2018/5/layout/CenteredIconLabelDescriptionList"/>
    <dgm:cxn modelId="{105A5A6C-C5B5-4FFB-98B6-6271376558F9}" type="presOf" srcId="{84949C14-317A-439F-9317-B124ED84CD21}" destId="{5F244F3E-B0C8-4650-8F80-05174ADF9213}" srcOrd="0" destOrd="0" presId="urn:microsoft.com/office/officeart/2018/5/layout/CenteredIconLabelDescriptionList"/>
    <dgm:cxn modelId="{5FC4FE52-8F88-463D-A47D-0B6993F637DF}" srcId="{13C98C71-EDF0-4852-AB93-D8DE696C8277}" destId="{710BA664-A246-4C03-8DF5-447A7DD20CB1}" srcOrd="6" destOrd="0" parTransId="{97085EF1-F7F9-4045-BA62-8808543145E8}" sibTransId="{89CD1526-5C37-4975-9102-08F1E22E7651}"/>
    <dgm:cxn modelId="{4378FF56-9CF6-418E-BA0F-02B7D0BC5B38}" type="presOf" srcId="{A1E32AD8-399F-4847-A44D-D21B8F8BFF74}" destId="{8AAF6250-B2D7-499F-B887-DBB94BAE2B3F}" srcOrd="0" destOrd="0" presId="urn:microsoft.com/office/officeart/2018/5/layout/CenteredIconLabelDescriptionList"/>
    <dgm:cxn modelId="{29853558-5415-42F9-8629-0BAD7F81861A}" type="presOf" srcId="{9F107346-F5C6-4E79-9851-ACC3A76D158D}" destId="{C9DC4F27-06CF-4D53-86A4-A61E89C90C0A}" srcOrd="0" destOrd="0" presId="urn:microsoft.com/office/officeart/2018/5/layout/CenteredIconLabelDescriptionList"/>
    <dgm:cxn modelId="{C203707A-B7C5-434A-8541-9ADE7E73B089}" type="presOf" srcId="{8F21D0D9-51E7-492B-A314-ADE43BC1C1A7}" destId="{FBE47E1F-0723-4BAD-957E-863DE36C1A5D}" srcOrd="0" destOrd="0" presId="urn:microsoft.com/office/officeart/2018/5/layout/CenteredIconLabelDescriptionList"/>
    <dgm:cxn modelId="{91B67E80-1695-4716-BB53-29AC7555F7A7}" srcId="{8F21D0D9-51E7-492B-A314-ADE43BC1C1A7}" destId="{B393C784-D481-4F48-A60B-227C21818915}" srcOrd="1" destOrd="0" parTransId="{1BC3DC9D-3AC5-484C-8889-D1634E98FBED}" sibTransId="{E820F59B-557E-44DB-A509-EDD984E9CE69}"/>
    <dgm:cxn modelId="{4F6DBF80-DD55-46B8-90B9-8A80AD18146B}" srcId="{7E0418E5-EB8A-4416-B5AC-1991B3E3C732}" destId="{E38AC5E0-3765-46D5-A5E8-7E82812819EE}" srcOrd="0" destOrd="0" parTransId="{279E5EC0-A382-4708-83BF-F5E1F2A909B9}" sibTransId="{7E6ED4FD-05B0-4443-BF5C-08220602E094}"/>
    <dgm:cxn modelId="{8DCBF081-59DA-4392-86EF-83D027BB8C17}" type="presOf" srcId="{E9DF71FB-8DF7-40FC-858F-0877AC1BC696}" destId="{4BDA4642-068B-415F-8884-B5FFF6E7CF0F}" srcOrd="0" destOrd="0" presId="urn:microsoft.com/office/officeart/2018/5/layout/CenteredIconLabelDescriptionList"/>
    <dgm:cxn modelId="{1DB31F8A-4A07-446E-BA16-CD2FAEA0EDA4}" srcId="{133DA88E-56CF-4339-B97E-79B315531B1A}" destId="{E9DF71FB-8DF7-40FC-858F-0877AC1BC696}" srcOrd="0" destOrd="0" parTransId="{56F389B4-F711-438D-A623-D25198AEF909}" sibTransId="{33B3E39B-DC51-433D-83D6-95942C0968C0}"/>
    <dgm:cxn modelId="{D0530E8C-449E-4F30-BE51-EC33ADCA2425}" srcId="{13C98C71-EDF0-4852-AB93-D8DE696C8277}" destId="{EF127E09-AC65-4DEB-A0F1-FB6B57EA924C}" srcOrd="4" destOrd="0" parTransId="{79B4EB7D-2E07-44E1-AA64-26DB40891C59}" sibTransId="{EDA8F477-67A6-453F-878C-9FBF2CE77836}"/>
    <dgm:cxn modelId="{18823896-A83A-49F5-A7C1-FB3CA32D7158}" type="presOf" srcId="{13C98C71-EDF0-4852-AB93-D8DE696C8277}" destId="{9D309F86-7363-4933-B40D-B4D1E4A4EE41}" srcOrd="0" destOrd="0" presId="urn:microsoft.com/office/officeart/2018/5/layout/CenteredIconLabelDescriptionList"/>
    <dgm:cxn modelId="{447CD196-2585-40D0-B6B7-F030D79A0FE7}" srcId="{84949C14-317A-439F-9317-B124ED84CD21}" destId="{EA28185C-49CF-4C53-ADEC-40E155A7CAC4}" srcOrd="1" destOrd="0" parTransId="{B570316B-8356-4C27-B100-E3B04705CF37}" sibTransId="{E7A80240-0EE8-49EF-A1CD-69C6ACB95DC5}"/>
    <dgm:cxn modelId="{AA86FE9A-6907-4CF2-8436-F29E684A9B70}" srcId="{13C98C71-EDF0-4852-AB93-D8DE696C8277}" destId="{8F21D0D9-51E7-492B-A314-ADE43BC1C1A7}" srcOrd="2" destOrd="0" parTransId="{341FBACA-31E9-49A6-B2A2-CE9B20F15EDE}" sibTransId="{BBA87C29-6DCD-42A6-A63A-D547427DB909}"/>
    <dgm:cxn modelId="{A6E4949B-96AE-4E8E-87A7-1DD77C1CF908}" type="presOf" srcId="{25D9DB7B-0F98-4438-8D55-E048F4650A95}" destId="{EFE25DB1-5D80-4A48-820F-AF0D228AD0DF}" srcOrd="0" destOrd="1" presId="urn:microsoft.com/office/officeart/2018/5/layout/CenteredIconLabelDescriptionList"/>
    <dgm:cxn modelId="{A18A92A3-918C-47A6-A76D-3690B1D22229}" srcId="{710BA664-A246-4C03-8DF5-447A7DD20CB1}" destId="{9CA3AC4A-019F-47EE-959A-40D080A074C7}" srcOrd="1" destOrd="0" parTransId="{998AE2A8-6930-4BD5-876A-F396E1268A6F}" sibTransId="{A26B70C4-6E6D-4C61-ACCA-A526DE9EBDAF}"/>
    <dgm:cxn modelId="{29388BA4-DC19-4003-9FF8-94A9C08018A4}" type="presOf" srcId="{9CA3AC4A-019F-47EE-959A-40D080A074C7}" destId="{8AAF6250-B2D7-499F-B887-DBB94BAE2B3F}" srcOrd="0" destOrd="1" presId="urn:microsoft.com/office/officeart/2018/5/layout/CenteredIconLabelDescriptionList"/>
    <dgm:cxn modelId="{83E187AA-A882-4E14-96D9-A8658E67C6AF}" type="presOf" srcId="{2BE4E4BD-01D7-4C8C-9D0F-BC2B796FB389}" destId="{D830480A-249E-45A4-B471-C323553F266F}" srcOrd="0" destOrd="0" presId="urn:microsoft.com/office/officeart/2018/5/layout/CenteredIconLabelDescriptionList"/>
    <dgm:cxn modelId="{4F6110B1-4A22-4EF2-BA7B-CB8A3B2050BE}" type="presOf" srcId="{3EF825A7-2D69-4D9E-A7B4-7756C487F979}" destId="{15C01241-74C6-4981-AD9A-FE647736CB25}" srcOrd="0" destOrd="0" presId="urn:microsoft.com/office/officeart/2018/5/layout/CenteredIconLabelDescriptionList"/>
    <dgm:cxn modelId="{5D8E29B7-7C85-47F7-86A4-7A1459877D84}" srcId="{710BA664-A246-4C03-8DF5-447A7DD20CB1}" destId="{A1E32AD8-399F-4847-A44D-D21B8F8BFF74}" srcOrd="0" destOrd="0" parTransId="{6FB2DA77-BFE7-4271-9739-1D90402D12A5}" sibTransId="{7DC8AE2B-C56F-4CCD-9ED6-02272D151CAC}"/>
    <dgm:cxn modelId="{EDA1B8BB-3CD0-49E9-B6D3-79D63150B442}" srcId="{133DA88E-56CF-4339-B97E-79B315531B1A}" destId="{58CD2323-01C1-4038-84AA-0052C8E34629}" srcOrd="1" destOrd="0" parTransId="{09D78AF6-DEFA-413F-946E-508578BEF156}" sibTransId="{6B03148C-4DB1-4C7F-8CB6-51D224A7C405}"/>
    <dgm:cxn modelId="{7A3F10BC-3B65-4A3D-A00A-0790D53DCF6F}" type="presOf" srcId="{B4B4CE21-1443-4715-979E-9FC5A4291C7B}" destId="{6967AD53-A457-45E0-A54F-040008DC8A1E}" srcOrd="0" destOrd="0" presId="urn:microsoft.com/office/officeart/2018/5/layout/CenteredIconLabelDescriptionList"/>
    <dgm:cxn modelId="{975F43C5-B658-425F-8830-3DC3D0105500}" type="presOf" srcId="{7E0418E5-EB8A-4416-B5AC-1991B3E3C732}" destId="{131198C7-719C-48D4-9BAF-55E1AA546B6A}" srcOrd="0" destOrd="0" presId="urn:microsoft.com/office/officeart/2018/5/layout/CenteredIconLabelDescriptionList"/>
    <dgm:cxn modelId="{CA764DCB-1973-4FC9-87DF-022B9528C655}" srcId="{8F21D0D9-51E7-492B-A314-ADE43BC1C1A7}" destId="{9F107346-F5C6-4E79-9851-ACC3A76D158D}" srcOrd="0" destOrd="0" parTransId="{6446BC82-8128-4AAD-9EC2-D37E5A8D248A}" sibTransId="{F202DF14-68C7-41B0-904E-7E052B182508}"/>
    <dgm:cxn modelId="{E326DFD6-A058-4197-8562-ED76E9BF3328}" type="presOf" srcId="{EA28185C-49CF-4C53-ADEC-40E155A7CAC4}" destId="{D830480A-249E-45A4-B471-C323553F266F}" srcOrd="0" destOrd="1" presId="urn:microsoft.com/office/officeart/2018/5/layout/CenteredIconLabelDescriptionList"/>
    <dgm:cxn modelId="{7625F4D6-2680-4A3C-9F7D-A68B64A6DA6F}" type="presOf" srcId="{2E8FC8BF-040B-49CB-B788-93A091C2E849}" destId="{DDB2E601-8DCF-4F67-8A5F-7A34FFCBE7A1}" srcOrd="0" destOrd="1" presId="urn:microsoft.com/office/officeart/2018/5/layout/CenteredIconLabelDescriptionList"/>
    <dgm:cxn modelId="{83042CDB-8093-4AA8-AF97-29AC74DD1617}" srcId="{84949C14-317A-439F-9317-B124ED84CD21}" destId="{2BE4E4BD-01D7-4C8C-9D0F-BC2B796FB389}" srcOrd="0" destOrd="0" parTransId="{4D4FAA47-356F-4414-B88E-FBC2EFEF0A43}" sibTransId="{6109DB48-00D5-41EF-BE86-B3959A3C3115}"/>
    <dgm:cxn modelId="{EF070EE0-D4F5-410C-9E64-4FE6CC907C6D}" type="presOf" srcId="{58CD2323-01C1-4038-84AA-0052C8E34629}" destId="{4BDA4642-068B-415F-8884-B5FFF6E7CF0F}" srcOrd="0" destOrd="1" presId="urn:microsoft.com/office/officeart/2018/5/layout/CenteredIconLabelDescriptionList"/>
    <dgm:cxn modelId="{371A73EF-F3D4-4424-B70D-F2C756AD168E}" type="presOf" srcId="{C837869B-6CD4-4AEF-838E-2205C8FD9B4B}" destId="{EFE25DB1-5D80-4A48-820F-AF0D228AD0DF}" srcOrd="0" destOrd="0" presId="urn:microsoft.com/office/officeart/2018/5/layout/CenteredIconLabelDescriptionList"/>
    <dgm:cxn modelId="{877232FC-B23C-48FC-8F39-2F509AC2344B}" type="presOf" srcId="{EF127E09-AC65-4DEB-A0F1-FB6B57EA924C}" destId="{BC9F71C9-49D0-4C34-853E-205E854805E4}" srcOrd="0" destOrd="0" presId="urn:microsoft.com/office/officeart/2018/5/layout/CenteredIconLabelDescriptionList"/>
    <dgm:cxn modelId="{80A34AFE-69C1-4F56-9AB1-A8CDC8016439}" srcId="{EF127E09-AC65-4DEB-A0F1-FB6B57EA924C}" destId="{3EF825A7-2D69-4D9E-A7B4-7756C487F979}" srcOrd="0" destOrd="0" parTransId="{3A707E3C-B431-451E-A8A5-26C9CDCF99F8}" sibTransId="{C9A1C26D-A0DF-4B62-B202-716B361AE372}"/>
    <dgm:cxn modelId="{723A76F9-3CF1-442A-97CD-B816F28F4509}" type="presParOf" srcId="{9D309F86-7363-4933-B40D-B4D1E4A4EE41}" destId="{66DD0093-59CF-4292-BE7D-146C57F1F79E}" srcOrd="0" destOrd="0" presId="urn:microsoft.com/office/officeart/2018/5/layout/CenteredIconLabelDescriptionList"/>
    <dgm:cxn modelId="{D32BE67F-3723-4F65-878D-CAB7B8DA6608}" type="presParOf" srcId="{66DD0093-59CF-4292-BE7D-146C57F1F79E}" destId="{91202A11-F94A-49B8-BF58-4AD6D2B273B1}" srcOrd="0" destOrd="0" presId="urn:microsoft.com/office/officeart/2018/5/layout/CenteredIconLabelDescriptionList"/>
    <dgm:cxn modelId="{11425CC0-0E0B-4548-A3CE-B2F59846C7B5}" type="presParOf" srcId="{66DD0093-59CF-4292-BE7D-146C57F1F79E}" destId="{E556A7A4-7FA5-4C4B-87F4-1AE461C8F19A}" srcOrd="1" destOrd="0" presId="urn:microsoft.com/office/officeart/2018/5/layout/CenteredIconLabelDescriptionList"/>
    <dgm:cxn modelId="{57478C35-CD50-4141-897B-A7E9A2119998}" type="presParOf" srcId="{66DD0093-59CF-4292-BE7D-146C57F1F79E}" destId="{592E2ED3-CF25-47A7-BD45-D9EB4B0643F5}" srcOrd="2" destOrd="0" presId="urn:microsoft.com/office/officeart/2018/5/layout/CenteredIconLabelDescriptionList"/>
    <dgm:cxn modelId="{13AA9B10-FC47-4EC9-9AEE-72B56DE96AF0}" type="presParOf" srcId="{66DD0093-59CF-4292-BE7D-146C57F1F79E}" destId="{58296327-2A2E-4831-91C4-76D497D7BB57}" srcOrd="3" destOrd="0" presId="urn:microsoft.com/office/officeart/2018/5/layout/CenteredIconLabelDescriptionList"/>
    <dgm:cxn modelId="{373CD5A4-E0F3-4222-8FF3-9742B91710BA}" type="presParOf" srcId="{66DD0093-59CF-4292-BE7D-146C57F1F79E}" destId="{4BDA4642-068B-415F-8884-B5FFF6E7CF0F}" srcOrd="4" destOrd="0" presId="urn:microsoft.com/office/officeart/2018/5/layout/CenteredIconLabelDescriptionList"/>
    <dgm:cxn modelId="{5342A8C7-270A-4BC2-AF01-71DBC684ED05}" type="presParOf" srcId="{9D309F86-7363-4933-B40D-B4D1E4A4EE41}" destId="{260499C6-4477-4E25-979E-215CC129D98C}" srcOrd="1" destOrd="0" presId="urn:microsoft.com/office/officeart/2018/5/layout/CenteredIconLabelDescriptionList"/>
    <dgm:cxn modelId="{F39FB40E-747E-4308-961B-79ACCD296ACE}" type="presParOf" srcId="{9D309F86-7363-4933-B40D-B4D1E4A4EE41}" destId="{99980B0D-5AA8-4337-83B9-8D9B2D992830}" srcOrd="2" destOrd="0" presId="urn:microsoft.com/office/officeart/2018/5/layout/CenteredIconLabelDescriptionList"/>
    <dgm:cxn modelId="{B2E9F3F8-FADF-40C6-8261-5B7D8D2AB614}" type="presParOf" srcId="{99980B0D-5AA8-4337-83B9-8D9B2D992830}" destId="{D84980CF-FA0F-4B3F-B9DB-1DBD20512BE8}" srcOrd="0" destOrd="0" presId="urn:microsoft.com/office/officeart/2018/5/layout/CenteredIconLabelDescriptionList"/>
    <dgm:cxn modelId="{F5F52CC5-9B16-4AAB-9FD3-13DB468EFE23}" type="presParOf" srcId="{99980B0D-5AA8-4337-83B9-8D9B2D992830}" destId="{6E174521-A3A1-4980-87F1-7EC00D7B7B36}" srcOrd="1" destOrd="0" presId="urn:microsoft.com/office/officeart/2018/5/layout/CenteredIconLabelDescriptionList"/>
    <dgm:cxn modelId="{E69BBDAF-F9F8-4741-833A-D692668AC1CF}" type="presParOf" srcId="{99980B0D-5AA8-4337-83B9-8D9B2D992830}" destId="{5F244F3E-B0C8-4650-8F80-05174ADF9213}" srcOrd="2" destOrd="0" presId="urn:microsoft.com/office/officeart/2018/5/layout/CenteredIconLabelDescriptionList"/>
    <dgm:cxn modelId="{8B3586CA-845A-4D9C-906D-184806FB5F5D}" type="presParOf" srcId="{99980B0D-5AA8-4337-83B9-8D9B2D992830}" destId="{803442A8-193A-4005-AA9B-60A9486533B4}" srcOrd="3" destOrd="0" presId="urn:microsoft.com/office/officeart/2018/5/layout/CenteredIconLabelDescriptionList"/>
    <dgm:cxn modelId="{B432A281-0A6C-4F56-93E0-1C0E655DD755}" type="presParOf" srcId="{99980B0D-5AA8-4337-83B9-8D9B2D992830}" destId="{D830480A-249E-45A4-B471-C323553F266F}" srcOrd="4" destOrd="0" presId="urn:microsoft.com/office/officeart/2018/5/layout/CenteredIconLabelDescriptionList"/>
    <dgm:cxn modelId="{47581C8D-D5CC-46DB-9B8D-99544CA85C1D}" type="presParOf" srcId="{9D309F86-7363-4933-B40D-B4D1E4A4EE41}" destId="{2A15153A-7F57-4470-AAFD-444E39179CCD}" srcOrd="3" destOrd="0" presId="urn:microsoft.com/office/officeart/2018/5/layout/CenteredIconLabelDescriptionList"/>
    <dgm:cxn modelId="{C464D65C-4833-4C0C-AC5C-FE106A478440}" type="presParOf" srcId="{9D309F86-7363-4933-B40D-B4D1E4A4EE41}" destId="{7C44053E-B49B-4343-86FC-4B1DC5414B2D}" srcOrd="4" destOrd="0" presId="urn:microsoft.com/office/officeart/2018/5/layout/CenteredIconLabelDescriptionList"/>
    <dgm:cxn modelId="{49734946-7310-4F35-BA00-9B4C41DC003E}" type="presParOf" srcId="{7C44053E-B49B-4343-86FC-4B1DC5414B2D}" destId="{F0DA04BA-D903-44D7-A7C9-24A8DFF1AD01}" srcOrd="0" destOrd="0" presId="urn:microsoft.com/office/officeart/2018/5/layout/CenteredIconLabelDescriptionList"/>
    <dgm:cxn modelId="{BB25708C-B41E-4C15-B04C-EEDDD091B8AB}" type="presParOf" srcId="{7C44053E-B49B-4343-86FC-4B1DC5414B2D}" destId="{BBA4388D-1561-4BEB-A5DA-CE92861F5D3F}" srcOrd="1" destOrd="0" presId="urn:microsoft.com/office/officeart/2018/5/layout/CenteredIconLabelDescriptionList"/>
    <dgm:cxn modelId="{8E2598A6-07BD-4A32-B82D-B5BC910149A4}" type="presParOf" srcId="{7C44053E-B49B-4343-86FC-4B1DC5414B2D}" destId="{FBE47E1F-0723-4BAD-957E-863DE36C1A5D}" srcOrd="2" destOrd="0" presId="urn:microsoft.com/office/officeart/2018/5/layout/CenteredIconLabelDescriptionList"/>
    <dgm:cxn modelId="{A676C537-C330-41BF-8F17-FD26E436A172}" type="presParOf" srcId="{7C44053E-B49B-4343-86FC-4B1DC5414B2D}" destId="{9E65DC7C-301A-45B3-ACF0-AD75956C854A}" srcOrd="3" destOrd="0" presId="urn:microsoft.com/office/officeart/2018/5/layout/CenteredIconLabelDescriptionList"/>
    <dgm:cxn modelId="{5E57C6DC-514F-468E-A426-7CEC5BAD667E}" type="presParOf" srcId="{7C44053E-B49B-4343-86FC-4B1DC5414B2D}" destId="{C9DC4F27-06CF-4D53-86A4-A61E89C90C0A}" srcOrd="4" destOrd="0" presId="urn:microsoft.com/office/officeart/2018/5/layout/CenteredIconLabelDescriptionList"/>
    <dgm:cxn modelId="{E92AB39F-AA4D-47C4-8D94-DF926BEDFBE1}" type="presParOf" srcId="{9D309F86-7363-4933-B40D-B4D1E4A4EE41}" destId="{D6813A55-3CEC-464B-BCD5-19D4041B020F}" srcOrd="5" destOrd="0" presId="urn:microsoft.com/office/officeart/2018/5/layout/CenteredIconLabelDescriptionList"/>
    <dgm:cxn modelId="{9D84EA19-5FDD-4328-988B-BC2A2023505E}" type="presParOf" srcId="{9D309F86-7363-4933-B40D-B4D1E4A4EE41}" destId="{D5AE3521-343A-4739-A692-D9B05EF50D60}" srcOrd="6" destOrd="0" presId="urn:microsoft.com/office/officeart/2018/5/layout/CenteredIconLabelDescriptionList"/>
    <dgm:cxn modelId="{B8DE5135-D1A0-41F0-9068-8DBF7BD0154E}" type="presParOf" srcId="{D5AE3521-343A-4739-A692-D9B05EF50D60}" destId="{54CF33C6-4D46-43C5-AA92-22AAF601348A}" srcOrd="0" destOrd="0" presId="urn:microsoft.com/office/officeart/2018/5/layout/CenteredIconLabelDescriptionList"/>
    <dgm:cxn modelId="{D3E50A5E-AB7B-4866-9845-906BC0BB236A}" type="presParOf" srcId="{D5AE3521-343A-4739-A692-D9B05EF50D60}" destId="{E2B83B41-34B8-4182-98A3-A9137FF7D7B3}" srcOrd="1" destOrd="0" presId="urn:microsoft.com/office/officeart/2018/5/layout/CenteredIconLabelDescriptionList"/>
    <dgm:cxn modelId="{A93A53A6-EDCB-4E88-97B3-140579064CFB}" type="presParOf" srcId="{D5AE3521-343A-4739-A692-D9B05EF50D60}" destId="{131198C7-719C-48D4-9BAF-55E1AA546B6A}" srcOrd="2" destOrd="0" presId="urn:microsoft.com/office/officeart/2018/5/layout/CenteredIconLabelDescriptionList"/>
    <dgm:cxn modelId="{EE208808-9548-44D7-A1CD-31187D0B360C}" type="presParOf" srcId="{D5AE3521-343A-4739-A692-D9B05EF50D60}" destId="{00D031FD-3C7A-4331-A7EB-BDDC347065C8}" srcOrd="3" destOrd="0" presId="urn:microsoft.com/office/officeart/2018/5/layout/CenteredIconLabelDescriptionList"/>
    <dgm:cxn modelId="{F4C5647B-4332-4B59-A6F8-A6AA79C218BE}" type="presParOf" srcId="{D5AE3521-343A-4739-A692-D9B05EF50D60}" destId="{DDB2E601-8DCF-4F67-8A5F-7A34FFCBE7A1}" srcOrd="4" destOrd="0" presId="urn:microsoft.com/office/officeart/2018/5/layout/CenteredIconLabelDescriptionList"/>
    <dgm:cxn modelId="{9A98FDC5-D31D-4D6D-963F-03C3E77BAAFC}" type="presParOf" srcId="{9D309F86-7363-4933-B40D-B4D1E4A4EE41}" destId="{70C4ED64-B86E-4CA7-8329-23CD3844F132}" srcOrd="7" destOrd="0" presId="urn:microsoft.com/office/officeart/2018/5/layout/CenteredIconLabelDescriptionList"/>
    <dgm:cxn modelId="{79762B5C-747C-4B0A-9383-1810ED514DAC}" type="presParOf" srcId="{9D309F86-7363-4933-B40D-B4D1E4A4EE41}" destId="{C7715F78-84F1-4E1E-9057-47373B46FB6E}" srcOrd="8" destOrd="0" presId="urn:microsoft.com/office/officeart/2018/5/layout/CenteredIconLabelDescriptionList"/>
    <dgm:cxn modelId="{873D67C7-5699-4D25-B7C3-876E6BEB2A9C}" type="presParOf" srcId="{C7715F78-84F1-4E1E-9057-47373B46FB6E}" destId="{08A75CB0-AE8A-4D8F-AB3C-1119271A2753}" srcOrd="0" destOrd="0" presId="urn:microsoft.com/office/officeart/2018/5/layout/CenteredIconLabelDescriptionList"/>
    <dgm:cxn modelId="{35631ACC-3389-4275-B9BE-D87C13CA4805}" type="presParOf" srcId="{C7715F78-84F1-4E1E-9057-47373B46FB6E}" destId="{D91BEC3E-19C2-415A-8677-53D3892547E7}" srcOrd="1" destOrd="0" presId="urn:microsoft.com/office/officeart/2018/5/layout/CenteredIconLabelDescriptionList"/>
    <dgm:cxn modelId="{EAA6A5C5-5E20-4BDB-9432-5BB2537D5E57}" type="presParOf" srcId="{C7715F78-84F1-4E1E-9057-47373B46FB6E}" destId="{BC9F71C9-49D0-4C34-853E-205E854805E4}" srcOrd="2" destOrd="0" presId="urn:microsoft.com/office/officeart/2018/5/layout/CenteredIconLabelDescriptionList"/>
    <dgm:cxn modelId="{AB6B7A2C-F327-4BF5-9041-9881A62FEE9B}" type="presParOf" srcId="{C7715F78-84F1-4E1E-9057-47373B46FB6E}" destId="{622DE5B8-D871-430E-BB0B-A87D8C69A548}" srcOrd="3" destOrd="0" presId="urn:microsoft.com/office/officeart/2018/5/layout/CenteredIconLabelDescriptionList"/>
    <dgm:cxn modelId="{5BC3CF47-7C26-4810-B21D-8445093242F7}" type="presParOf" srcId="{C7715F78-84F1-4E1E-9057-47373B46FB6E}" destId="{15C01241-74C6-4981-AD9A-FE647736CB25}" srcOrd="4" destOrd="0" presId="urn:microsoft.com/office/officeart/2018/5/layout/CenteredIconLabelDescriptionList"/>
    <dgm:cxn modelId="{F7DB0D31-A0A3-419F-9C63-3102EC3A1854}" type="presParOf" srcId="{9D309F86-7363-4933-B40D-B4D1E4A4EE41}" destId="{B3A1C848-37EB-49C6-95FE-4D569D26256E}" srcOrd="9" destOrd="0" presId="urn:microsoft.com/office/officeart/2018/5/layout/CenteredIconLabelDescriptionList"/>
    <dgm:cxn modelId="{DE91B44A-8D63-4435-BDAB-8356B4714D87}" type="presParOf" srcId="{9D309F86-7363-4933-B40D-B4D1E4A4EE41}" destId="{0B5D2892-FC89-472D-9433-D24B2EDA8069}" srcOrd="10" destOrd="0" presId="urn:microsoft.com/office/officeart/2018/5/layout/CenteredIconLabelDescriptionList"/>
    <dgm:cxn modelId="{FB63EC48-4014-46D0-8CB3-BEB04C43858D}" type="presParOf" srcId="{0B5D2892-FC89-472D-9433-D24B2EDA8069}" destId="{DC36FC17-6EDA-4455-AE75-7926D35A0A6D}" srcOrd="0" destOrd="0" presId="urn:microsoft.com/office/officeart/2018/5/layout/CenteredIconLabelDescriptionList"/>
    <dgm:cxn modelId="{32578387-22D3-40C4-B73D-C48EF98D5BB7}" type="presParOf" srcId="{0B5D2892-FC89-472D-9433-D24B2EDA8069}" destId="{257A10C3-E621-48EF-8855-8E3A489DA42C}" srcOrd="1" destOrd="0" presId="urn:microsoft.com/office/officeart/2018/5/layout/CenteredIconLabelDescriptionList"/>
    <dgm:cxn modelId="{7FA964FD-FBD2-47BD-B1AF-AC0B84B0B63F}" type="presParOf" srcId="{0B5D2892-FC89-472D-9433-D24B2EDA8069}" destId="{6967AD53-A457-45E0-A54F-040008DC8A1E}" srcOrd="2" destOrd="0" presId="urn:microsoft.com/office/officeart/2018/5/layout/CenteredIconLabelDescriptionList"/>
    <dgm:cxn modelId="{83387CE6-49DB-49EB-8F59-43FA8EE75A0D}" type="presParOf" srcId="{0B5D2892-FC89-472D-9433-D24B2EDA8069}" destId="{56690B6A-6F00-4AB6-9031-95E65A27104E}" srcOrd="3" destOrd="0" presId="urn:microsoft.com/office/officeart/2018/5/layout/CenteredIconLabelDescriptionList"/>
    <dgm:cxn modelId="{6647C800-D222-4F0E-853D-63F12F82F9AE}" type="presParOf" srcId="{0B5D2892-FC89-472D-9433-D24B2EDA8069}" destId="{EFE25DB1-5D80-4A48-820F-AF0D228AD0DF}" srcOrd="4" destOrd="0" presId="urn:microsoft.com/office/officeart/2018/5/layout/CenteredIconLabelDescriptionList"/>
    <dgm:cxn modelId="{5880DCF2-2B14-46FB-8BDB-D32AD25781DC}" type="presParOf" srcId="{9D309F86-7363-4933-B40D-B4D1E4A4EE41}" destId="{1FFA275A-E467-4B13-98CC-806A7198F113}" srcOrd="11" destOrd="0" presId="urn:microsoft.com/office/officeart/2018/5/layout/CenteredIconLabelDescriptionList"/>
    <dgm:cxn modelId="{CAF04CB9-C347-42A0-94EF-B0B2A9D479A5}" type="presParOf" srcId="{9D309F86-7363-4933-B40D-B4D1E4A4EE41}" destId="{B1FDE2E9-76E3-4A16-AE30-AD9B5DA297DC}" srcOrd="12" destOrd="0" presId="urn:microsoft.com/office/officeart/2018/5/layout/CenteredIconLabelDescriptionList"/>
    <dgm:cxn modelId="{F746A623-0133-4896-82CD-0B2B6673D070}" type="presParOf" srcId="{B1FDE2E9-76E3-4A16-AE30-AD9B5DA297DC}" destId="{B59DEA3A-4976-478B-842D-236076D26B58}" srcOrd="0" destOrd="0" presId="urn:microsoft.com/office/officeart/2018/5/layout/CenteredIconLabelDescriptionList"/>
    <dgm:cxn modelId="{B8F99882-1330-481D-803A-D5E29136107E}" type="presParOf" srcId="{B1FDE2E9-76E3-4A16-AE30-AD9B5DA297DC}" destId="{6303B6B4-1212-4F9F-9EE3-163CEEC4CFED}" srcOrd="1" destOrd="0" presId="urn:microsoft.com/office/officeart/2018/5/layout/CenteredIconLabelDescriptionList"/>
    <dgm:cxn modelId="{CCF20E4C-1D5C-477C-813C-68DE8B5F0EAA}" type="presParOf" srcId="{B1FDE2E9-76E3-4A16-AE30-AD9B5DA297DC}" destId="{DF5BE5C0-BEB6-44B5-B4EB-19D4BD2E79AC}" srcOrd="2" destOrd="0" presId="urn:microsoft.com/office/officeart/2018/5/layout/CenteredIconLabelDescriptionList"/>
    <dgm:cxn modelId="{106C0FE5-30F2-4D4A-9A8D-79DBFC37D252}" type="presParOf" srcId="{B1FDE2E9-76E3-4A16-AE30-AD9B5DA297DC}" destId="{D2F274D5-CAC6-46F8-BDCA-8DBB9D0C014A}" srcOrd="3" destOrd="0" presId="urn:microsoft.com/office/officeart/2018/5/layout/CenteredIconLabelDescriptionList"/>
    <dgm:cxn modelId="{ED7D5081-E621-4D48-B372-2D93FAB85B1B}" type="presParOf" srcId="{B1FDE2E9-76E3-4A16-AE30-AD9B5DA297DC}" destId="{8AAF6250-B2D7-499F-B887-DBB94BAE2B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3E0B0D-1722-42D0-972E-F455CB98AC07}"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3C137B54-76D9-4FF4-A382-AC14DC111F78}">
      <dgm:prSet/>
      <dgm:spPr/>
      <dgm:t>
        <a:bodyPr/>
        <a:lstStyle/>
        <a:p>
          <a:pPr>
            <a:lnSpc>
              <a:spcPct val="100000"/>
            </a:lnSpc>
          </a:pPr>
          <a:r>
            <a:rPr lang="en-GB" b="0" i="0" dirty="0"/>
            <a:t>Providing training sessions to familiarize them with the dashboard’s features and capabilities.</a:t>
          </a:r>
          <a:endParaRPr lang="en-US" dirty="0"/>
        </a:p>
      </dgm:t>
    </dgm:pt>
    <dgm:pt modelId="{9A1A85D5-CB7B-4EC4-951D-2D0A58E4E888}" type="parTrans" cxnId="{065C7E5E-FB0C-48B2-8DA8-34D06A7C3DC7}">
      <dgm:prSet/>
      <dgm:spPr/>
      <dgm:t>
        <a:bodyPr/>
        <a:lstStyle/>
        <a:p>
          <a:endParaRPr lang="en-US"/>
        </a:p>
      </dgm:t>
    </dgm:pt>
    <dgm:pt modelId="{FB9698A4-7DAF-4C6F-A3E4-FDD22DD744E5}" type="sibTrans" cxnId="{065C7E5E-FB0C-48B2-8DA8-34D06A7C3DC7}">
      <dgm:prSet/>
      <dgm:spPr/>
      <dgm:t>
        <a:bodyPr/>
        <a:lstStyle/>
        <a:p>
          <a:pPr>
            <a:lnSpc>
              <a:spcPct val="100000"/>
            </a:lnSpc>
          </a:pPr>
          <a:endParaRPr lang="en-US"/>
        </a:p>
      </dgm:t>
    </dgm:pt>
    <dgm:pt modelId="{12267A60-3644-4FFF-86A7-5609E452A226}">
      <dgm:prSet/>
      <dgm:spPr/>
      <dgm:t>
        <a:bodyPr/>
        <a:lstStyle/>
        <a:p>
          <a:pPr>
            <a:lnSpc>
              <a:spcPct val="100000"/>
            </a:lnSpc>
          </a:pPr>
          <a:r>
            <a:rPr lang="en-GB" b="0" i="0"/>
            <a:t>Setting up support channels for ongoing assistance with any operational issues.</a:t>
          </a:r>
          <a:endParaRPr lang="en-US"/>
        </a:p>
      </dgm:t>
    </dgm:pt>
    <dgm:pt modelId="{7918602D-70CC-4165-82AC-77A798C1E06B}" type="parTrans" cxnId="{E92E4BEE-9EC7-4264-97B6-C11B6099B2FC}">
      <dgm:prSet/>
      <dgm:spPr/>
      <dgm:t>
        <a:bodyPr/>
        <a:lstStyle/>
        <a:p>
          <a:endParaRPr lang="en-US"/>
        </a:p>
      </dgm:t>
    </dgm:pt>
    <dgm:pt modelId="{5716D73C-883F-4F35-A115-68B9413072EA}" type="sibTrans" cxnId="{E92E4BEE-9EC7-4264-97B6-C11B6099B2FC}">
      <dgm:prSet/>
      <dgm:spPr/>
      <dgm:t>
        <a:bodyPr/>
        <a:lstStyle/>
        <a:p>
          <a:endParaRPr lang="en-US"/>
        </a:p>
      </dgm:t>
    </dgm:pt>
    <dgm:pt modelId="{1C72933D-C49F-451E-A1BE-955D2B16A574}" type="pres">
      <dgm:prSet presAssocID="{143E0B0D-1722-42D0-972E-F455CB98AC07}" presName="root" presStyleCnt="0">
        <dgm:presLayoutVars>
          <dgm:dir/>
          <dgm:resizeHandles val="exact"/>
        </dgm:presLayoutVars>
      </dgm:prSet>
      <dgm:spPr/>
    </dgm:pt>
    <dgm:pt modelId="{026F9F31-D94E-407B-AD27-5CFF7775C25D}" type="pres">
      <dgm:prSet presAssocID="{143E0B0D-1722-42D0-972E-F455CB98AC07}" presName="container" presStyleCnt="0">
        <dgm:presLayoutVars>
          <dgm:dir/>
          <dgm:resizeHandles val="exact"/>
        </dgm:presLayoutVars>
      </dgm:prSet>
      <dgm:spPr/>
    </dgm:pt>
    <dgm:pt modelId="{5A6E780A-65BA-426F-AEBB-A675D80010D5}" type="pres">
      <dgm:prSet presAssocID="{3C137B54-76D9-4FF4-A382-AC14DC111F78}" presName="compNode" presStyleCnt="0"/>
      <dgm:spPr/>
    </dgm:pt>
    <dgm:pt modelId="{01E481B2-DFAC-45E3-B53F-9365B38AAD71}" type="pres">
      <dgm:prSet presAssocID="{3C137B54-76D9-4FF4-A382-AC14DC111F78}" presName="iconBgRect" presStyleLbl="bgShp" presStyleIdx="0" presStyleCnt="2"/>
      <dgm:spPr/>
    </dgm:pt>
    <dgm:pt modelId="{1F30845E-45E5-4307-9597-53F3D5A6E128}" type="pres">
      <dgm:prSet presAssocID="{3C137B54-76D9-4FF4-A382-AC14DC111F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B914114C-10EB-4BDF-867C-A80C06207F17}" type="pres">
      <dgm:prSet presAssocID="{3C137B54-76D9-4FF4-A382-AC14DC111F78}" presName="spaceRect" presStyleCnt="0"/>
      <dgm:spPr/>
    </dgm:pt>
    <dgm:pt modelId="{9436A433-4B7D-4121-A897-9F646A476133}" type="pres">
      <dgm:prSet presAssocID="{3C137B54-76D9-4FF4-A382-AC14DC111F78}" presName="textRect" presStyleLbl="revTx" presStyleIdx="0" presStyleCnt="2">
        <dgm:presLayoutVars>
          <dgm:chMax val="1"/>
          <dgm:chPref val="1"/>
        </dgm:presLayoutVars>
      </dgm:prSet>
      <dgm:spPr/>
    </dgm:pt>
    <dgm:pt modelId="{4B996E26-6C84-40AB-BFBF-4705B8BE154F}" type="pres">
      <dgm:prSet presAssocID="{FB9698A4-7DAF-4C6F-A3E4-FDD22DD744E5}" presName="sibTrans" presStyleLbl="sibTrans2D1" presStyleIdx="0" presStyleCnt="0"/>
      <dgm:spPr/>
    </dgm:pt>
    <dgm:pt modelId="{C5E028C4-E48A-4D18-ABDC-D62B769984A1}" type="pres">
      <dgm:prSet presAssocID="{12267A60-3644-4FFF-86A7-5609E452A226}" presName="compNode" presStyleCnt="0"/>
      <dgm:spPr/>
    </dgm:pt>
    <dgm:pt modelId="{A6757FC0-F84B-4A61-B730-0CBA756B129D}" type="pres">
      <dgm:prSet presAssocID="{12267A60-3644-4FFF-86A7-5609E452A226}" presName="iconBgRect" presStyleLbl="bgShp" presStyleIdx="1" presStyleCnt="2"/>
      <dgm:spPr/>
    </dgm:pt>
    <dgm:pt modelId="{D3581839-10A2-4A0B-B032-5293098AAA84}" type="pres">
      <dgm:prSet presAssocID="{12267A60-3644-4FFF-86A7-5609E452A2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C9E66680-4754-41B4-8C16-E637E3413FB2}" type="pres">
      <dgm:prSet presAssocID="{12267A60-3644-4FFF-86A7-5609E452A226}" presName="spaceRect" presStyleCnt="0"/>
      <dgm:spPr/>
    </dgm:pt>
    <dgm:pt modelId="{9EF8ADF8-CD99-431F-BE8B-ADEDD1BBA6B6}" type="pres">
      <dgm:prSet presAssocID="{12267A60-3644-4FFF-86A7-5609E452A226}" presName="textRect" presStyleLbl="revTx" presStyleIdx="1" presStyleCnt="2">
        <dgm:presLayoutVars>
          <dgm:chMax val="1"/>
          <dgm:chPref val="1"/>
        </dgm:presLayoutVars>
      </dgm:prSet>
      <dgm:spPr/>
    </dgm:pt>
  </dgm:ptLst>
  <dgm:cxnLst>
    <dgm:cxn modelId="{2C440823-2489-434C-B065-A29076173551}" type="presOf" srcId="{12267A60-3644-4FFF-86A7-5609E452A226}" destId="{9EF8ADF8-CD99-431F-BE8B-ADEDD1BBA6B6}" srcOrd="0" destOrd="0" presId="urn:microsoft.com/office/officeart/2018/2/layout/IconCircleList"/>
    <dgm:cxn modelId="{065C7E5E-FB0C-48B2-8DA8-34D06A7C3DC7}" srcId="{143E0B0D-1722-42D0-972E-F455CB98AC07}" destId="{3C137B54-76D9-4FF4-A382-AC14DC111F78}" srcOrd="0" destOrd="0" parTransId="{9A1A85D5-CB7B-4EC4-951D-2D0A58E4E888}" sibTransId="{FB9698A4-7DAF-4C6F-A3E4-FDD22DD744E5}"/>
    <dgm:cxn modelId="{44BD6644-3ECB-4370-A716-BF1BC12DA2FD}" type="presOf" srcId="{3C137B54-76D9-4FF4-A382-AC14DC111F78}" destId="{9436A433-4B7D-4121-A897-9F646A476133}" srcOrd="0" destOrd="0" presId="urn:microsoft.com/office/officeart/2018/2/layout/IconCircleList"/>
    <dgm:cxn modelId="{A5E5F7B1-0476-4791-B7CA-E15FC0BA8367}" type="presOf" srcId="{143E0B0D-1722-42D0-972E-F455CB98AC07}" destId="{1C72933D-C49F-451E-A1BE-955D2B16A574}" srcOrd="0" destOrd="0" presId="urn:microsoft.com/office/officeart/2018/2/layout/IconCircleList"/>
    <dgm:cxn modelId="{3F65EFE6-A571-4638-BCE1-C4BFDD4CBDC4}" type="presOf" srcId="{FB9698A4-7DAF-4C6F-A3E4-FDD22DD744E5}" destId="{4B996E26-6C84-40AB-BFBF-4705B8BE154F}" srcOrd="0" destOrd="0" presId="urn:microsoft.com/office/officeart/2018/2/layout/IconCircleList"/>
    <dgm:cxn modelId="{E92E4BEE-9EC7-4264-97B6-C11B6099B2FC}" srcId="{143E0B0D-1722-42D0-972E-F455CB98AC07}" destId="{12267A60-3644-4FFF-86A7-5609E452A226}" srcOrd="1" destOrd="0" parTransId="{7918602D-70CC-4165-82AC-77A798C1E06B}" sibTransId="{5716D73C-883F-4F35-A115-68B9413072EA}"/>
    <dgm:cxn modelId="{E26220CA-19F0-45BD-9DBF-11631DAA029B}" type="presParOf" srcId="{1C72933D-C49F-451E-A1BE-955D2B16A574}" destId="{026F9F31-D94E-407B-AD27-5CFF7775C25D}" srcOrd="0" destOrd="0" presId="urn:microsoft.com/office/officeart/2018/2/layout/IconCircleList"/>
    <dgm:cxn modelId="{795C2426-70A9-4D1A-BC47-676AFF24A6AE}" type="presParOf" srcId="{026F9F31-D94E-407B-AD27-5CFF7775C25D}" destId="{5A6E780A-65BA-426F-AEBB-A675D80010D5}" srcOrd="0" destOrd="0" presId="urn:microsoft.com/office/officeart/2018/2/layout/IconCircleList"/>
    <dgm:cxn modelId="{76822617-1DAE-4AF7-84F1-3E81D42622F0}" type="presParOf" srcId="{5A6E780A-65BA-426F-AEBB-A675D80010D5}" destId="{01E481B2-DFAC-45E3-B53F-9365B38AAD71}" srcOrd="0" destOrd="0" presId="urn:microsoft.com/office/officeart/2018/2/layout/IconCircleList"/>
    <dgm:cxn modelId="{5EEC9BAF-A617-43AA-95C1-AF18E0FC8D5C}" type="presParOf" srcId="{5A6E780A-65BA-426F-AEBB-A675D80010D5}" destId="{1F30845E-45E5-4307-9597-53F3D5A6E128}" srcOrd="1" destOrd="0" presId="urn:microsoft.com/office/officeart/2018/2/layout/IconCircleList"/>
    <dgm:cxn modelId="{6746320A-DFD1-40BB-9705-2EE135705DFD}" type="presParOf" srcId="{5A6E780A-65BA-426F-AEBB-A675D80010D5}" destId="{B914114C-10EB-4BDF-867C-A80C06207F17}" srcOrd="2" destOrd="0" presId="urn:microsoft.com/office/officeart/2018/2/layout/IconCircleList"/>
    <dgm:cxn modelId="{97CC7AA3-9232-4AE4-80C2-27E84DAB6FD6}" type="presParOf" srcId="{5A6E780A-65BA-426F-AEBB-A675D80010D5}" destId="{9436A433-4B7D-4121-A897-9F646A476133}" srcOrd="3" destOrd="0" presId="urn:microsoft.com/office/officeart/2018/2/layout/IconCircleList"/>
    <dgm:cxn modelId="{EC4D409A-41FF-4239-8FBE-35AFD0707B78}" type="presParOf" srcId="{026F9F31-D94E-407B-AD27-5CFF7775C25D}" destId="{4B996E26-6C84-40AB-BFBF-4705B8BE154F}" srcOrd="1" destOrd="0" presId="urn:microsoft.com/office/officeart/2018/2/layout/IconCircleList"/>
    <dgm:cxn modelId="{22E87976-7F60-419D-9413-0C57137D5741}" type="presParOf" srcId="{026F9F31-D94E-407B-AD27-5CFF7775C25D}" destId="{C5E028C4-E48A-4D18-ABDC-D62B769984A1}" srcOrd="2" destOrd="0" presId="urn:microsoft.com/office/officeart/2018/2/layout/IconCircleList"/>
    <dgm:cxn modelId="{CC2E5649-883A-4545-BA06-DCB4F290FA7B}" type="presParOf" srcId="{C5E028C4-E48A-4D18-ABDC-D62B769984A1}" destId="{A6757FC0-F84B-4A61-B730-0CBA756B129D}" srcOrd="0" destOrd="0" presId="urn:microsoft.com/office/officeart/2018/2/layout/IconCircleList"/>
    <dgm:cxn modelId="{E7CF5104-96BA-4316-A389-2D7DE4E2CE9A}" type="presParOf" srcId="{C5E028C4-E48A-4D18-ABDC-D62B769984A1}" destId="{D3581839-10A2-4A0B-B032-5293098AAA84}" srcOrd="1" destOrd="0" presId="urn:microsoft.com/office/officeart/2018/2/layout/IconCircleList"/>
    <dgm:cxn modelId="{63A78296-93E9-4275-AED2-0B4E5495FE24}" type="presParOf" srcId="{C5E028C4-E48A-4D18-ABDC-D62B769984A1}" destId="{C9E66680-4754-41B4-8C16-E637E3413FB2}" srcOrd="2" destOrd="0" presId="urn:microsoft.com/office/officeart/2018/2/layout/IconCircleList"/>
    <dgm:cxn modelId="{5B426965-6DE1-4259-B884-E89E82A4527A}" type="presParOf" srcId="{C5E028C4-E48A-4D18-ABDC-D62B769984A1}" destId="{9EF8ADF8-CD99-431F-BE8B-ADEDD1BBA6B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4C375E-FEA6-4CC4-A4F7-5B5CC0030379}"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68011B-793D-481C-A3B7-15F7618FCC02}">
      <dgm:prSet/>
      <dgm:spPr/>
      <dgm:t>
        <a:bodyPr/>
        <a:lstStyle/>
        <a:p>
          <a:pPr>
            <a:defRPr cap="all"/>
          </a:pPr>
          <a:r>
            <a:rPr lang="en-GB"/>
            <a:t>This project </a:t>
          </a:r>
          <a:r>
            <a:rPr lang="en-GB" b="0" i="0"/>
            <a:t>complies with relevant data regulations and privacy standards. </a:t>
          </a:r>
          <a:endParaRPr lang="en-US"/>
        </a:p>
      </dgm:t>
    </dgm:pt>
    <dgm:pt modelId="{30769E9D-8B99-4EB7-886F-6F7CF966B016}" type="parTrans" cxnId="{8097D587-01CC-4BA9-A2CD-20D996136302}">
      <dgm:prSet/>
      <dgm:spPr/>
      <dgm:t>
        <a:bodyPr/>
        <a:lstStyle/>
        <a:p>
          <a:endParaRPr lang="en-US"/>
        </a:p>
      </dgm:t>
    </dgm:pt>
    <dgm:pt modelId="{2523FF7C-610B-4803-9E60-27E29CCEE9BF}" type="sibTrans" cxnId="{8097D587-01CC-4BA9-A2CD-20D996136302}">
      <dgm:prSet/>
      <dgm:spPr/>
      <dgm:t>
        <a:bodyPr/>
        <a:lstStyle/>
        <a:p>
          <a:endParaRPr lang="en-US"/>
        </a:p>
      </dgm:t>
    </dgm:pt>
    <dgm:pt modelId="{F0C7FDD3-C7A9-4B1E-802C-CA2A8C6E30EE}">
      <dgm:prSet/>
      <dgm:spPr/>
      <dgm:t>
        <a:bodyPr/>
        <a:lstStyle/>
        <a:p>
          <a:pPr>
            <a:defRPr cap="all"/>
          </a:pPr>
          <a:r>
            <a:rPr lang="en-GB" b="0" i="0"/>
            <a:t>All the data used in this project has  been handled in accordance with applicable laws and regulations and generated solely for Hoobic Ltd and does not reflect or represent the data of any specific company. </a:t>
          </a:r>
          <a:endParaRPr lang="en-US"/>
        </a:p>
      </dgm:t>
    </dgm:pt>
    <dgm:pt modelId="{6428DA32-FF2D-401B-A640-43D97C3BF78C}" type="parTrans" cxnId="{C165AE6C-D053-4723-9B92-D5FFC5EC1E9A}">
      <dgm:prSet/>
      <dgm:spPr/>
      <dgm:t>
        <a:bodyPr/>
        <a:lstStyle/>
        <a:p>
          <a:endParaRPr lang="en-US"/>
        </a:p>
      </dgm:t>
    </dgm:pt>
    <dgm:pt modelId="{35990E00-F464-4227-8584-7DD0472F05DE}" type="sibTrans" cxnId="{C165AE6C-D053-4723-9B92-D5FFC5EC1E9A}">
      <dgm:prSet/>
      <dgm:spPr/>
      <dgm:t>
        <a:bodyPr/>
        <a:lstStyle/>
        <a:p>
          <a:endParaRPr lang="en-US"/>
        </a:p>
      </dgm:t>
    </dgm:pt>
    <dgm:pt modelId="{19AC03D1-5018-4EBC-8BA4-DFC01FD605C2}" type="pres">
      <dgm:prSet presAssocID="{444C375E-FEA6-4CC4-A4F7-5B5CC0030379}" presName="root" presStyleCnt="0">
        <dgm:presLayoutVars>
          <dgm:dir/>
          <dgm:resizeHandles val="exact"/>
        </dgm:presLayoutVars>
      </dgm:prSet>
      <dgm:spPr/>
    </dgm:pt>
    <dgm:pt modelId="{888AC881-041C-4F17-AA23-6DE0783F1E32}" type="pres">
      <dgm:prSet presAssocID="{9768011B-793D-481C-A3B7-15F7618FCC02}" presName="compNode" presStyleCnt="0"/>
      <dgm:spPr/>
    </dgm:pt>
    <dgm:pt modelId="{AC488C54-BACE-4507-8580-A815468AD0A6}" type="pres">
      <dgm:prSet presAssocID="{9768011B-793D-481C-A3B7-15F7618FCC02}" presName="iconBgRect" presStyleLbl="bgShp" presStyleIdx="0" presStyleCnt="2"/>
      <dgm:spPr/>
    </dgm:pt>
    <dgm:pt modelId="{647B1094-5E2F-4510-B7B5-DA699462BABF}" type="pres">
      <dgm:prSet presAssocID="{9768011B-793D-481C-A3B7-15F7618FCC0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E27EF79F-BB0E-44CD-B3A6-D316ECB03EB3}" type="pres">
      <dgm:prSet presAssocID="{9768011B-793D-481C-A3B7-15F7618FCC02}" presName="spaceRect" presStyleCnt="0"/>
      <dgm:spPr/>
    </dgm:pt>
    <dgm:pt modelId="{8A9F836F-28A3-433D-A2FA-B9B6392BDBFD}" type="pres">
      <dgm:prSet presAssocID="{9768011B-793D-481C-A3B7-15F7618FCC02}" presName="textRect" presStyleLbl="revTx" presStyleIdx="0" presStyleCnt="2">
        <dgm:presLayoutVars>
          <dgm:chMax val="1"/>
          <dgm:chPref val="1"/>
        </dgm:presLayoutVars>
      </dgm:prSet>
      <dgm:spPr/>
    </dgm:pt>
    <dgm:pt modelId="{B6615294-7CA1-455D-8A3A-5BAC439BCE68}" type="pres">
      <dgm:prSet presAssocID="{2523FF7C-610B-4803-9E60-27E29CCEE9BF}" presName="sibTrans" presStyleCnt="0"/>
      <dgm:spPr/>
    </dgm:pt>
    <dgm:pt modelId="{676DC2F1-90B7-4239-9864-9C5F44AC905C}" type="pres">
      <dgm:prSet presAssocID="{F0C7FDD3-C7A9-4B1E-802C-CA2A8C6E30EE}" presName="compNode" presStyleCnt="0"/>
      <dgm:spPr/>
    </dgm:pt>
    <dgm:pt modelId="{6269EE50-18FD-4638-B560-E9AE6BDE0EA2}" type="pres">
      <dgm:prSet presAssocID="{F0C7FDD3-C7A9-4B1E-802C-CA2A8C6E30EE}" presName="iconBgRect" presStyleLbl="bgShp" presStyleIdx="1" presStyleCnt="2"/>
      <dgm:spPr/>
    </dgm:pt>
    <dgm:pt modelId="{D641CA85-643D-4133-A012-C9A665AA78FC}" type="pres">
      <dgm:prSet presAssocID="{F0C7FDD3-C7A9-4B1E-802C-CA2A8C6E30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A0E2D6E9-603A-4938-BC37-9652C00C1DAB}" type="pres">
      <dgm:prSet presAssocID="{F0C7FDD3-C7A9-4B1E-802C-CA2A8C6E30EE}" presName="spaceRect" presStyleCnt="0"/>
      <dgm:spPr/>
    </dgm:pt>
    <dgm:pt modelId="{A084FB94-D3E4-4D69-8D7E-9F18F5AFE51B}" type="pres">
      <dgm:prSet presAssocID="{F0C7FDD3-C7A9-4B1E-802C-CA2A8C6E30EE}" presName="textRect" presStyleLbl="revTx" presStyleIdx="1" presStyleCnt="2">
        <dgm:presLayoutVars>
          <dgm:chMax val="1"/>
          <dgm:chPref val="1"/>
        </dgm:presLayoutVars>
      </dgm:prSet>
      <dgm:spPr/>
    </dgm:pt>
  </dgm:ptLst>
  <dgm:cxnLst>
    <dgm:cxn modelId="{C165AE6C-D053-4723-9B92-D5FFC5EC1E9A}" srcId="{444C375E-FEA6-4CC4-A4F7-5B5CC0030379}" destId="{F0C7FDD3-C7A9-4B1E-802C-CA2A8C6E30EE}" srcOrd="1" destOrd="0" parTransId="{6428DA32-FF2D-401B-A640-43D97C3BF78C}" sibTransId="{35990E00-F464-4227-8584-7DD0472F05DE}"/>
    <dgm:cxn modelId="{8097D587-01CC-4BA9-A2CD-20D996136302}" srcId="{444C375E-FEA6-4CC4-A4F7-5B5CC0030379}" destId="{9768011B-793D-481C-A3B7-15F7618FCC02}" srcOrd="0" destOrd="0" parTransId="{30769E9D-8B99-4EB7-886F-6F7CF966B016}" sibTransId="{2523FF7C-610B-4803-9E60-27E29CCEE9BF}"/>
    <dgm:cxn modelId="{1577D98A-192B-4859-A8DF-D5BBC6BE4EE2}" type="presOf" srcId="{444C375E-FEA6-4CC4-A4F7-5B5CC0030379}" destId="{19AC03D1-5018-4EBC-8BA4-DFC01FD605C2}" srcOrd="0" destOrd="0" presId="urn:microsoft.com/office/officeart/2018/5/layout/IconCircleLabelList"/>
    <dgm:cxn modelId="{6E546C9C-651F-48F3-93CF-8338D05C533D}" type="presOf" srcId="{9768011B-793D-481C-A3B7-15F7618FCC02}" destId="{8A9F836F-28A3-433D-A2FA-B9B6392BDBFD}" srcOrd="0" destOrd="0" presId="urn:microsoft.com/office/officeart/2018/5/layout/IconCircleLabelList"/>
    <dgm:cxn modelId="{2C6A92E7-2F09-45B8-BF9D-7FB6AA287315}" type="presOf" srcId="{F0C7FDD3-C7A9-4B1E-802C-CA2A8C6E30EE}" destId="{A084FB94-D3E4-4D69-8D7E-9F18F5AFE51B}" srcOrd="0" destOrd="0" presId="urn:microsoft.com/office/officeart/2018/5/layout/IconCircleLabelList"/>
    <dgm:cxn modelId="{645A056D-73A0-4245-BD0C-5A39473F7871}" type="presParOf" srcId="{19AC03D1-5018-4EBC-8BA4-DFC01FD605C2}" destId="{888AC881-041C-4F17-AA23-6DE0783F1E32}" srcOrd="0" destOrd="0" presId="urn:microsoft.com/office/officeart/2018/5/layout/IconCircleLabelList"/>
    <dgm:cxn modelId="{09B1868A-444D-4551-8526-94EF6475961B}" type="presParOf" srcId="{888AC881-041C-4F17-AA23-6DE0783F1E32}" destId="{AC488C54-BACE-4507-8580-A815468AD0A6}" srcOrd="0" destOrd="0" presId="urn:microsoft.com/office/officeart/2018/5/layout/IconCircleLabelList"/>
    <dgm:cxn modelId="{4FDF963D-16A2-43B7-A9ED-69BDE827311B}" type="presParOf" srcId="{888AC881-041C-4F17-AA23-6DE0783F1E32}" destId="{647B1094-5E2F-4510-B7B5-DA699462BABF}" srcOrd="1" destOrd="0" presId="urn:microsoft.com/office/officeart/2018/5/layout/IconCircleLabelList"/>
    <dgm:cxn modelId="{0182120C-3255-44C0-9FDC-D1245C0261AD}" type="presParOf" srcId="{888AC881-041C-4F17-AA23-6DE0783F1E32}" destId="{E27EF79F-BB0E-44CD-B3A6-D316ECB03EB3}" srcOrd="2" destOrd="0" presId="urn:microsoft.com/office/officeart/2018/5/layout/IconCircleLabelList"/>
    <dgm:cxn modelId="{309CA0F4-117B-453B-8A41-390248B622CC}" type="presParOf" srcId="{888AC881-041C-4F17-AA23-6DE0783F1E32}" destId="{8A9F836F-28A3-433D-A2FA-B9B6392BDBFD}" srcOrd="3" destOrd="0" presId="urn:microsoft.com/office/officeart/2018/5/layout/IconCircleLabelList"/>
    <dgm:cxn modelId="{7E2ADFE0-6CE5-4EF1-8D03-FD4D5FEB3299}" type="presParOf" srcId="{19AC03D1-5018-4EBC-8BA4-DFC01FD605C2}" destId="{B6615294-7CA1-455D-8A3A-5BAC439BCE68}" srcOrd="1" destOrd="0" presId="urn:microsoft.com/office/officeart/2018/5/layout/IconCircleLabelList"/>
    <dgm:cxn modelId="{58030046-6503-45EC-87D3-F5ACD3B8F858}" type="presParOf" srcId="{19AC03D1-5018-4EBC-8BA4-DFC01FD605C2}" destId="{676DC2F1-90B7-4239-9864-9C5F44AC905C}" srcOrd="2" destOrd="0" presId="urn:microsoft.com/office/officeart/2018/5/layout/IconCircleLabelList"/>
    <dgm:cxn modelId="{489ACC09-5221-486C-B8B9-C7F20328943A}" type="presParOf" srcId="{676DC2F1-90B7-4239-9864-9C5F44AC905C}" destId="{6269EE50-18FD-4638-B560-E9AE6BDE0EA2}" srcOrd="0" destOrd="0" presId="urn:microsoft.com/office/officeart/2018/5/layout/IconCircleLabelList"/>
    <dgm:cxn modelId="{0CCB9716-00F3-4CAA-81E4-E1F10C7702BF}" type="presParOf" srcId="{676DC2F1-90B7-4239-9864-9C5F44AC905C}" destId="{D641CA85-643D-4133-A012-C9A665AA78FC}" srcOrd="1" destOrd="0" presId="urn:microsoft.com/office/officeart/2018/5/layout/IconCircleLabelList"/>
    <dgm:cxn modelId="{3D38600B-2903-49DE-8432-5E86531A632F}" type="presParOf" srcId="{676DC2F1-90B7-4239-9864-9C5F44AC905C}" destId="{A0E2D6E9-603A-4938-BC37-9652C00C1DAB}" srcOrd="2" destOrd="0" presId="urn:microsoft.com/office/officeart/2018/5/layout/IconCircleLabelList"/>
    <dgm:cxn modelId="{E0074845-3B41-456B-BF75-B1FD54E328B5}" type="presParOf" srcId="{676DC2F1-90B7-4239-9864-9C5F44AC905C}" destId="{A084FB94-D3E4-4D69-8D7E-9F18F5AFE51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16A586-365E-4642-A279-87A7A9ABB03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3DCFB-7AD7-4D70-8B5A-594C35912787}">
      <dgm:prSet/>
      <dgm:spPr/>
      <dgm:t>
        <a:bodyPr/>
        <a:lstStyle/>
        <a:p>
          <a:r>
            <a:rPr lang="en-GB" b="1" i="0"/>
            <a:t>Thank You</a:t>
          </a:r>
          <a:endParaRPr lang="en-US"/>
        </a:p>
      </dgm:t>
    </dgm:pt>
    <dgm:pt modelId="{5D908852-AA0F-4F92-AA2E-7C5C8C6E0491}" type="parTrans" cxnId="{788B9D4D-6155-447F-AC91-1682A71B88E4}">
      <dgm:prSet/>
      <dgm:spPr/>
      <dgm:t>
        <a:bodyPr/>
        <a:lstStyle/>
        <a:p>
          <a:endParaRPr lang="en-US"/>
        </a:p>
      </dgm:t>
    </dgm:pt>
    <dgm:pt modelId="{B5B02701-FD7D-4BEF-A1A6-BE50B48A94F7}" type="sibTrans" cxnId="{788B9D4D-6155-447F-AC91-1682A71B88E4}">
      <dgm:prSet/>
      <dgm:spPr/>
      <dgm:t>
        <a:bodyPr/>
        <a:lstStyle/>
        <a:p>
          <a:endParaRPr lang="en-US"/>
        </a:p>
      </dgm:t>
    </dgm:pt>
    <dgm:pt modelId="{5845DED0-054A-4E56-AF2F-3C3D772C74A1}">
      <dgm:prSet/>
      <dgm:spPr/>
      <dgm:t>
        <a:bodyPr/>
        <a:lstStyle/>
        <a:p>
          <a:r>
            <a:rPr lang="en-GB" b="0" i="0"/>
            <a:t>We appreciate your attention and are open to any questions.</a:t>
          </a:r>
          <a:endParaRPr lang="en-US"/>
        </a:p>
      </dgm:t>
    </dgm:pt>
    <dgm:pt modelId="{0477580F-6903-4975-A107-C778A17DDCCA}" type="parTrans" cxnId="{03F093D1-62CC-41A6-89AA-9EB04F124609}">
      <dgm:prSet/>
      <dgm:spPr/>
      <dgm:t>
        <a:bodyPr/>
        <a:lstStyle/>
        <a:p>
          <a:endParaRPr lang="en-US"/>
        </a:p>
      </dgm:t>
    </dgm:pt>
    <dgm:pt modelId="{7A14CD4E-D730-4CE7-BD55-8C2EB3DB2FD3}" type="sibTrans" cxnId="{03F093D1-62CC-41A6-89AA-9EB04F124609}">
      <dgm:prSet/>
      <dgm:spPr/>
      <dgm:t>
        <a:bodyPr/>
        <a:lstStyle/>
        <a:p>
          <a:endParaRPr lang="en-US"/>
        </a:p>
      </dgm:t>
    </dgm:pt>
    <dgm:pt modelId="{40FA0E7E-E683-42FB-876D-7092BF23778F}" type="pres">
      <dgm:prSet presAssocID="{5816A586-365E-4642-A279-87A7A9ABB036}" presName="root" presStyleCnt="0">
        <dgm:presLayoutVars>
          <dgm:dir/>
          <dgm:resizeHandles val="exact"/>
        </dgm:presLayoutVars>
      </dgm:prSet>
      <dgm:spPr/>
    </dgm:pt>
    <dgm:pt modelId="{EC6BCE8E-FB9A-432D-89BF-102411BB0C0E}" type="pres">
      <dgm:prSet presAssocID="{3723DCFB-7AD7-4D70-8B5A-594C35912787}" presName="compNode" presStyleCnt="0"/>
      <dgm:spPr/>
    </dgm:pt>
    <dgm:pt modelId="{DE4124C1-1A20-4DD9-94B6-812D512032C5}" type="pres">
      <dgm:prSet presAssocID="{3723DCFB-7AD7-4D70-8B5A-594C3591278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F208A473-1BF8-468C-9030-4924F2BC2F6D}" type="pres">
      <dgm:prSet presAssocID="{3723DCFB-7AD7-4D70-8B5A-594C35912787}" presName="spaceRect" presStyleCnt="0"/>
      <dgm:spPr/>
    </dgm:pt>
    <dgm:pt modelId="{B659D705-4127-4B37-AC45-61320597CDBE}" type="pres">
      <dgm:prSet presAssocID="{3723DCFB-7AD7-4D70-8B5A-594C35912787}" presName="textRect" presStyleLbl="revTx" presStyleIdx="0" presStyleCnt="2">
        <dgm:presLayoutVars>
          <dgm:chMax val="1"/>
          <dgm:chPref val="1"/>
        </dgm:presLayoutVars>
      </dgm:prSet>
      <dgm:spPr/>
    </dgm:pt>
    <dgm:pt modelId="{B5730B06-7166-4641-BE9D-D1267146E1C9}" type="pres">
      <dgm:prSet presAssocID="{B5B02701-FD7D-4BEF-A1A6-BE50B48A94F7}" presName="sibTrans" presStyleCnt="0"/>
      <dgm:spPr/>
    </dgm:pt>
    <dgm:pt modelId="{B0F51234-D122-4E0F-B2EE-20A5AA0F3F91}" type="pres">
      <dgm:prSet presAssocID="{5845DED0-054A-4E56-AF2F-3C3D772C74A1}" presName="compNode" presStyleCnt="0"/>
      <dgm:spPr/>
    </dgm:pt>
    <dgm:pt modelId="{924578C1-AABE-4195-9CEC-95BB4FD46D63}" type="pres">
      <dgm:prSet presAssocID="{5845DED0-054A-4E56-AF2F-3C3D772C74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gn Language"/>
        </a:ext>
      </dgm:extLst>
    </dgm:pt>
    <dgm:pt modelId="{808B59B7-2E79-4F98-825A-FE513B8531A9}" type="pres">
      <dgm:prSet presAssocID="{5845DED0-054A-4E56-AF2F-3C3D772C74A1}" presName="spaceRect" presStyleCnt="0"/>
      <dgm:spPr/>
    </dgm:pt>
    <dgm:pt modelId="{7A72778A-4DFD-4EE6-BB18-78B6161CA3E7}" type="pres">
      <dgm:prSet presAssocID="{5845DED0-054A-4E56-AF2F-3C3D772C74A1}" presName="textRect" presStyleLbl="revTx" presStyleIdx="1" presStyleCnt="2">
        <dgm:presLayoutVars>
          <dgm:chMax val="1"/>
          <dgm:chPref val="1"/>
        </dgm:presLayoutVars>
      </dgm:prSet>
      <dgm:spPr/>
    </dgm:pt>
  </dgm:ptLst>
  <dgm:cxnLst>
    <dgm:cxn modelId="{E397012E-6BDD-49CB-B2CC-2A0F22FD0E2E}" type="presOf" srcId="{3723DCFB-7AD7-4D70-8B5A-594C35912787}" destId="{B659D705-4127-4B37-AC45-61320597CDBE}" srcOrd="0" destOrd="0" presId="urn:microsoft.com/office/officeart/2018/2/layout/IconLabelList"/>
    <dgm:cxn modelId="{1B27D630-E53B-4F94-BF74-81E9CA4A39DD}" type="presOf" srcId="{5845DED0-054A-4E56-AF2F-3C3D772C74A1}" destId="{7A72778A-4DFD-4EE6-BB18-78B6161CA3E7}" srcOrd="0" destOrd="0" presId="urn:microsoft.com/office/officeart/2018/2/layout/IconLabelList"/>
    <dgm:cxn modelId="{788B9D4D-6155-447F-AC91-1682A71B88E4}" srcId="{5816A586-365E-4642-A279-87A7A9ABB036}" destId="{3723DCFB-7AD7-4D70-8B5A-594C35912787}" srcOrd="0" destOrd="0" parTransId="{5D908852-AA0F-4F92-AA2E-7C5C8C6E0491}" sibTransId="{B5B02701-FD7D-4BEF-A1A6-BE50B48A94F7}"/>
    <dgm:cxn modelId="{158F86B5-6451-46CD-A09E-6884C41815BD}" type="presOf" srcId="{5816A586-365E-4642-A279-87A7A9ABB036}" destId="{40FA0E7E-E683-42FB-876D-7092BF23778F}" srcOrd="0" destOrd="0" presId="urn:microsoft.com/office/officeart/2018/2/layout/IconLabelList"/>
    <dgm:cxn modelId="{03F093D1-62CC-41A6-89AA-9EB04F124609}" srcId="{5816A586-365E-4642-A279-87A7A9ABB036}" destId="{5845DED0-054A-4E56-AF2F-3C3D772C74A1}" srcOrd="1" destOrd="0" parTransId="{0477580F-6903-4975-A107-C778A17DDCCA}" sibTransId="{7A14CD4E-D730-4CE7-BD55-8C2EB3DB2FD3}"/>
    <dgm:cxn modelId="{1A70383E-44A4-440A-BA49-8BA60FB722C0}" type="presParOf" srcId="{40FA0E7E-E683-42FB-876D-7092BF23778F}" destId="{EC6BCE8E-FB9A-432D-89BF-102411BB0C0E}" srcOrd="0" destOrd="0" presId="urn:microsoft.com/office/officeart/2018/2/layout/IconLabelList"/>
    <dgm:cxn modelId="{C8AA2B95-CC59-42D7-B0B9-9E35FF51C6DA}" type="presParOf" srcId="{EC6BCE8E-FB9A-432D-89BF-102411BB0C0E}" destId="{DE4124C1-1A20-4DD9-94B6-812D512032C5}" srcOrd="0" destOrd="0" presId="urn:microsoft.com/office/officeart/2018/2/layout/IconLabelList"/>
    <dgm:cxn modelId="{5293A0AE-B8A0-46D5-BAF2-CD53FE66E9B5}" type="presParOf" srcId="{EC6BCE8E-FB9A-432D-89BF-102411BB0C0E}" destId="{F208A473-1BF8-468C-9030-4924F2BC2F6D}" srcOrd="1" destOrd="0" presId="urn:microsoft.com/office/officeart/2018/2/layout/IconLabelList"/>
    <dgm:cxn modelId="{D4F1B00F-85EF-4891-B8E5-C6C1668BF143}" type="presParOf" srcId="{EC6BCE8E-FB9A-432D-89BF-102411BB0C0E}" destId="{B659D705-4127-4B37-AC45-61320597CDBE}" srcOrd="2" destOrd="0" presId="urn:microsoft.com/office/officeart/2018/2/layout/IconLabelList"/>
    <dgm:cxn modelId="{F5085C13-85C3-4D1E-873C-4C57701C9D2B}" type="presParOf" srcId="{40FA0E7E-E683-42FB-876D-7092BF23778F}" destId="{B5730B06-7166-4641-BE9D-D1267146E1C9}" srcOrd="1" destOrd="0" presId="urn:microsoft.com/office/officeart/2018/2/layout/IconLabelList"/>
    <dgm:cxn modelId="{C8DF547B-3176-48D6-BDBD-DA4A409028F8}" type="presParOf" srcId="{40FA0E7E-E683-42FB-876D-7092BF23778F}" destId="{B0F51234-D122-4E0F-B2EE-20A5AA0F3F91}" srcOrd="2" destOrd="0" presId="urn:microsoft.com/office/officeart/2018/2/layout/IconLabelList"/>
    <dgm:cxn modelId="{A044FFDF-477A-4994-9EAF-5EAB2366EB25}" type="presParOf" srcId="{B0F51234-D122-4E0F-B2EE-20A5AA0F3F91}" destId="{924578C1-AABE-4195-9CEC-95BB4FD46D63}" srcOrd="0" destOrd="0" presId="urn:microsoft.com/office/officeart/2018/2/layout/IconLabelList"/>
    <dgm:cxn modelId="{219E7059-5B4E-4F3E-A861-AB0D104FADD4}" type="presParOf" srcId="{B0F51234-D122-4E0F-B2EE-20A5AA0F3F91}" destId="{808B59B7-2E79-4F98-825A-FE513B8531A9}" srcOrd="1" destOrd="0" presId="urn:microsoft.com/office/officeart/2018/2/layout/IconLabelList"/>
    <dgm:cxn modelId="{BDBE100B-8D5A-4F19-8FED-A6D46D175434}" type="presParOf" srcId="{B0F51234-D122-4E0F-B2EE-20A5AA0F3F91}" destId="{7A72778A-4DFD-4EE6-BB18-78B6161CA3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92B848-BB71-45D4-91E1-875636541DEF}"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B33B18A3-AAF9-4050-8DA3-5F281D0DA095}">
      <dgm:prSet custT="1"/>
      <dgm:spPr/>
      <dgm:t>
        <a:bodyPr/>
        <a:lstStyle/>
        <a:p>
          <a:pPr>
            <a:lnSpc>
              <a:spcPct val="100000"/>
            </a:lnSpc>
          </a:pPr>
          <a:r>
            <a:rPr lang="en-GB" sz="1600" dirty="0"/>
            <a:t>The appendix contains screen shot of the one drive folder with all  relevant documentation .</a:t>
          </a:r>
          <a:endParaRPr lang="en-US" sz="1600" dirty="0"/>
        </a:p>
      </dgm:t>
    </dgm:pt>
    <dgm:pt modelId="{312D420A-A2C8-48D0-BFAB-03C6D2D40A14}" type="parTrans" cxnId="{17705AFC-F7A1-4895-8DAB-58AAD94F4AD9}">
      <dgm:prSet/>
      <dgm:spPr/>
      <dgm:t>
        <a:bodyPr/>
        <a:lstStyle/>
        <a:p>
          <a:endParaRPr lang="en-US"/>
        </a:p>
      </dgm:t>
    </dgm:pt>
    <dgm:pt modelId="{4A2C7023-26A5-42FE-BB22-64B8F9DCAC88}" type="sibTrans" cxnId="{17705AFC-F7A1-4895-8DAB-58AAD94F4AD9}">
      <dgm:prSet/>
      <dgm:spPr/>
      <dgm:t>
        <a:bodyPr/>
        <a:lstStyle/>
        <a:p>
          <a:endParaRPr lang="en-US"/>
        </a:p>
      </dgm:t>
    </dgm:pt>
    <dgm:pt modelId="{0CAA59B0-4F69-4CE1-AB6F-CDCB4BD7D199}">
      <dgm:prSet custT="1"/>
      <dgm:spPr/>
      <dgm:t>
        <a:bodyPr/>
        <a:lstStyle/>
        <a:p>
          <a:pPr>
            <a:lnSpc>
              <a:spcPct val="100000"/>
            </a:lnSpc>
          </a:pPr>
          <a:endParaRPr lang="en-GB" sz="1400" dirty="0"/>
        </a:p>
      </dgm:t>
    </dgm:pt>
    <dgm:pt modelId="{B59DA112-6D8C-4710-AAC1-689C2180F602}" type="parTrans" cxnId="{73964D47-B516-4CEA-B7C7-A97B9966711B}">
      <dgm:prSet/>
      <dgm:spPr/>
      <dgm:t>
        <a:bodyPr/>
        <a:lstStyle/>
        <a:p>
          <a:endParaRPr lang="en-US"/>
        </a:p>
      </dgm:t>
    </dgm:pt>
    <dgm:pt modelId="{595406AD-9874-447B-BE85-16E58AD497B5}" type="sibTrans" cxnId="{73964D47-B516-4CEA-B7C7-A97B9966711B}">
      <dgm:prSet/>
      <dgm:spPr/>
      <dgm:t>
        <a:bodyPr/>
        <a:lstStyle/>
        <a:p>
          <a:endParaRPr lang="en-US"/>
        </a:p>
      </dgm:t>
    </dgm:pt>
    <dgm:pt modelId="{607E4ACA-CE9C-4E6E-A55C-036055267060}" type="pres">
      <dgm:prSet presAssocID="{7692B848-BB71-45D4-91E1-875636541DEF}" presName="root" presStyleCnt="0">
        <dgm:presLayoutVars>
          <dgm:dir/>
          <dgm:resizeHandles val="exact"/>
        </dgm:presLayoutVars>
      </dgm:prSet>
      <dgm:spPr/>
    </dgm:pt>
    <dgm:pt modelId="{B65BCA38-77CD-4C1B-9CD6-349086F6DA1B}" type="pres">
      <dgm:prSet presAssocID="{B33B18A3-AAF9-4050-8DA3-5F281D0DA095}" presName="compNode" presStyleCnt="0"/>
      <dgm:spPr/>
    </dgm:pt>
    <dgm:pt modelId="{AF8A12E8-8F80-49E4-8610-7332E098D3BA}" type="pres">
      <dgm:prSet presAssocID="{B33B18A3-AAF9-4050-8DA3-5F281D0DA09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00C844C9-B610-459E-AA92-7399DEF1867B}" type="pres">
      <dgm:prSet presAssocID="{B33B18A3-AAF9-4050-8DA3-5F281D0DA095}" presName="spaceRect" presStyleCnt="0"/>
      <dgm:spPr/>
    </dgm:pt>
    <dgm:pt modelId="{BE39681B-18F1-4023-9967-307A17308B00}" type="pres">
      <dgm:prSet presAssocID="{B33B18A3-AAF9-4050-8DA3-5F281D0DA095}" presName="textRect" presStyleLbl="revTx" presStyleIdx="0" presStyleCnt="2" custScaleY="213697">
        <dgm:presLayoutVars>
          <dgm:chMax val="1"/>
          <dgm:chPref val="1"/>
        </dgm:presLayoutVars>
      </dgm:prSet>
      <dgm:spPr/>
    </dgm:pt>
    <dgm:pt modelId="{43C5EAAE-DD9C-414D-8A86-3FDB5575D05A}" type="pres">
      <dgm:prSet presAssocID="{4A2C7023-26A5-42FE-BB22-64B8F9DCAC88}" presName="sibTrans" presStyleCnt="0"/>
      <dgm:spPr/>
    </dgm:pt>
    <dgm:pt modelId="{8BBF45B6-F43B-4684-8E6C-866D4E22116F}" type="pres">
      <dgm:prSet presAssocID="{0CAA59B0-4F69-4CE1-AB6F-CDCB4BD7D199}" presName="compNode" presStyleCnt="0"/>
      <dgm:spPr/>
    </dgm:pt>
    <dgm:pt modelId="{3057B2AC-947C-4386-AED5-DA8D579080ED}" type="pres">
      <dgm:prSet presAssocID="{0CAA59B0-4F69-4CE1-AB6F-CDCB4BD7D199}" presName="iconRect" presStyleLbl="node1" presStyleIdx="1" presStyleCnt="2" custLinFactNeighborX="-1680" custLinFactNeighborY="-1343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Americas"/>
        </a:ext>
      </dgm:extLst>
    </dgm:pt>
    <dgm:pt modelId="{20240EB8-F854-4B72-8D6B-9135F6C3F70C}" type="pres">
      <dgm:prSet presAssocID="{0CAA59B0-4F69-4CE1-AB6F-CDCB4BD7D199}" presName="spaceRect" presStyleCnt="0"/>
      <dgm:spPr/>
    </dgm:pt>
    <dgm:pt modelId="{DA8B9378-60DB-494B-900E-561DC1FCE909}" type="pres">
      <dgm:prSet presAssocID="{0CAA59B0-4F69-4CE1-AB6F-CDCB4BD7D199}" presName="textRect" presStyleLbl="revTx" presStyleIdx="1" presStyleCnt="2" custScaleX="129515" custScaleY="103199" custLinFactNeighborX="-544" custLinFactNeighborY="-92227">
        <dgm:presLayoutVars>
          <dgm:chMax val="1"/>
          <dgm:chPref val="1"/>
        </dgm:presLayoutVars>
      </dgm:prSet>
      <dgm:spPr/>
    </dgm:pt>
  </dgm:ptLst>
  <dgm:cxnLst>
    <dgm:cxn modelId="{2507D208-910A-48A7-9E72-D35AB460F168}" type="presOf" srcId="{0CAA59B0-4F69-4CE1-AB6F-CDCB4BD7D199}" destId="{DA8B9378-60DB-494B-900E-561DC1FCE909}" srcOrd="0" destOrd="0" presId="urn:microsoft.com/office/officeart/2018/2/layout/IconLabelList"/>
    <dgm:cxn modelId="{DAEB9D2C-C09D-4CB3-91F4-7D3FB4E8D1CE}" type="presOf" srcId="{B33B18A3-AAF9-4050-8DA3-5F281D0DA095}" destId="{BE39681B-18F1-4023-9967-307A17308B00}" srcOrd="0" destOrd="0" presId="urn:microsoft.com/office/officeart/2018/2/layout/IconLabelList"/>
    <dgm:cxn modelId="{73964D47-B516-4CEA-B7C7-A97B9966711B}" srcId="{7692B848-BB71-45D4-91E1-875636541DEF}" destId="{0CAA59B0-4F69-4CE1-AB6F-CDCB4BD7D199}" srcOrd="1" destOrd="0" parTransId="{B59DA112-6D8C-4710-AAC1-689C2180F602}" sibTransId="{595406AD-9874-447B-BE85-16E58AD497B5}"/>
    <dgm:cxn modelId="{88EF0697-6E49-4FCD-8791-9B8CC31F3E6C}" type="presOf" srcId="{7692B848-BB71-45D4-91E1-875636541DEF}" destId="{607E4ACA-CE9C-4E6E-A55C-036055267060}" srcOrd="0" destOrd="0" presId="urn:microsoft.com/office/officeart/2018/2/layout/IconLabelList"/>
    <dgm:cxn modelId="{17705AFC-F7A1-4895-8DAB-58AAD94F4AD9}" srcId="{7692B848-BB71-45D4-91E1-875636541DEF}" destId="{B33B18A3-AAF9-4050-8DA3-5F281D0DA095}" srcOrd="0" destOrd="0" parTransId="{312D420A-A2C8-48D0-BFAB-03C6D2D40A14}" sibTransId="{4A2C7023-26A5-42FE-BB22-64B8F9DCAC88}"/>
    <dgm:cxn modelId="{C4437144-6942-4029-9833-D0635736E90A}" type="presParOf" srcId="{607E4ACA-CE9C-4E6E-A55C-036055267060}" destId="{B65BCA38-77CD-4C1B-9CD6-349086F6DA1B}" srcOrd="0" destOrd="0" presId="urn:microsoft.com/office/officeart/2018/2/layout/IconLabelList"/>
    <dgm:cxn modelId="{D8B9A54D-5EEF-4FE5-9A98-E50BCF8B0D4B}" type="presParOf" srcId="{B65BCA38-77CD-4C1B-9CD6-349086F6DA1B}" destId="{AF8A12E8-8F80-49E4-8610-7332E098D3BA}" srcOrd="0" destOrd="0" presId="urn:microsoft.com/office/officeart/2018/2/layout/IconLabelList"/>
    <dgm:cxn modelId="{C108DD70-8425-4C07-B6FC-33602A92719B}" type="presParOf" srcId="{B65BCA38-77CD-4C1B-9CD6-349086F6DA1B}" destId="{00C844C9-B610-459E-AA92-7399DEF1867B}" srcOrd="1" destOrd="0" presId="urn:microsoft.com/office/officeart/2018/2/layout/IconLabelList"/>
    <dgm:cxn modelId="{E55B5F01-F127-4A98-97A4-C65BF6FA8674}" type="presParOf" srcId="{B65BCA38-77CD-4C1B-9CD6-349086F6DA1B}" destId="{BE39681B-18F1-4023-9967-307A17308B00}" srcOrd="2" destOrd="0" presId="urn:microsoft.com/office/officeart/2018/2/layout/IconLabelList"/>
    <dgm:cxn modelId="{B01B77F2-0CC2-40AD-BB8D-6FB45344E9BB}" type="presParOf" srcId="{607E4ACA-CE9C-4E6E-A55C-036055267060}" destId="{43C5EAAE-DD9C-414D-8A86-3FDB5575D05A}" srcOrd="1" destOrd="0" presId="urn:microsoft.com/office/officeart/2018/2/layout/IconLabelList"/>
    <dgm:cxn modelId="{C61FD7CB-C828-4020-A509-C37ED08CE6CF}" type="presParOf" srcId="{607E4ACA-CE9C-4E6E-A55C-036055267060}" destId="{8BBF45B6-F43B-4684-8E6C-866D4E22116F}" srcOrd="2" destOrd="0" presId="urn:microsoft.com/office/officeart/2018/2/layout/IconLabelList"/>
    <dgm:cxn modelId="{C54998E0-D66C-4FE1-B5C0-2F73A02387C7}" type="presParOf" srcId="{8BBF45B6-F43B-4684-8E6C-866D4E22116F}" destId="{3057B2AC-947C-4386-AED5-DA8D579080ED}" srcOrd="0" destOrd="0" presId="urn:microsoft.com/office/officeart/2018/2/layout/IconLabelList"/>
    <dgm:cxn modelId="{19B2FE49-09D5-40E0-BE9F-325DC154CE77}" type="presParOf" srcId="{8BBF45B6-F43B-4684-8E6C-866D4E22116F}" destId="{20240EB8-F854-4B72-8D6B-9135F6C3F70C}" srcOrd="1" destOrd="0" presId="urn:microsoft.com/office/officeart/2018/2/layout/IconLabelList"/>
    <dgm:cxn modelId="{0845A97B-C835-46A6-A431-8DEF86C22B74}" type="presParOf" srcId="{8BBF45B6-F43B-4684-8E6C-866D4E22116F}" destId="{DA8B9378-60DB-494B-900E-561DC1FCE9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5FDC-A868-41CB-BFE9-37A4B94ACE8F}">
      <dsp:nvSpPr>
        <dsp:cNvPr id="0" name=""/>
        <dsp:cNvSpPr/>
      </dsp:nvSpPr>
      <dsp:spPr>
        <a:xfrm>
          <a:off x="623413" y="5029"/>
          <a:ext cx="4975150" cy="31592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75DC26-AAC8-4A5D-B393-4D7DC0C28ADB}">
      <dsp:nvSpPr>
        <dsp:cNvPr id="0" name=""/>
        <dsp:cNvSpPr/>
      </dsp:nvSpPr>
      <dsp:spPr>
        <a:xfrm>
          <a:off x="1176208" y="530184"/>
          <a:ext cx="4975150" cy="31592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dirty="0" err="1"/>
            <a:t>Hoobic</a:t>
          </a:r>
          <a:r>
            <a:rPr lang="en-GB" sz="1900" b="0" i="0" kern="1200" dirty="0"/>
            <a:t> Limited is creating a user-friendly HR dashboard to provide its clients with real-time insights into critical HR functions such as recruitment, productivity, performance, remuneration, and financial metrics. The dashboard's plug-and-play capability ensures easy integration for a seamless user experience, enhancing HR decision-making and strategic planning for </a:t>
          </a:r>
          <a:r>
            <a:rPr lang="en-GB" sz="1900" b="0" i="0" kern="1200" dirty="0" err="1"/>
            <a:t>Hoobic's</a:t>
          </a:r>
          <a:r>
            <a:rPr lang="en-GB" sz="1900" b="0" i="0" kern="1200" dirty="0"/>
            <a:t> diverse clientele.</a:t>
          </a:r>
          <a:endParaRPr lang="en-GB" sz="1900" kern="1200" dirty="0"/>
        </a:p>
      </dsp:txBody>
      <dsp:txXfrm>
        <a:off x="1268738" y="622714"/>
        <a:ext cx="4790090" cy="2974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BAFF5-13C9-4107-A8AA-7A8A7C0168DC}">
      <dsp:nvSpPr>
        <dsp:cNvPr id="0" name=""/>
        <dsp:cNvSpPr/>
      </dsp:nvSpPr>
      <dsp:spPr>
        <a:xfrm>
          <a:off x="717608" y="401523"/>
          <a:ext cx="657903" cy="6040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4EA9B5-B2D0-47BE-B13B-9EE7F27A2797}">
      <dsp:nvSpPr>
        <dsp:cNvPr id="0" name=""/>
        <dsp:cNvSpPr/>
      </dsp:nvSpPr>
      <dsp:spPr>
        <a:xfrm>
          <a:off x="106698" y="1151360"/>
          <a:ext cx="1879725" cy="25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GB" sz="1600" b="1" i="0" kern="1200"/>
            <a:t>Recruitment:</a:t>
          </a:r>
          <a:endParaRPr lang="en-GB" sz="1600" kern="1200"/>
        </a:p>
      </dsp:txBody>
      <dsp:txXfrm>
        <a:off x="106698" y="1151360"/>
        <a:ext cx="1879725" cy="258890"/>
      </dsp:txXfrm>
    </dsp:sp>
    <dsp:sp modelId="{E133F155-C3D4-482E-87D7-3D59CDB07B19}">
      <dsp:nvSpPr>
        <dsp:cNvPr id="0" name=""/>
        <dsp:cNvSpPr/>
      </dsp:nvSpPr>
      <dsp:spPr>
        <a:xfrm>
          <a:off x="10493" y="1478046"/>
          <a:ext cx="2072133" cy="2313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0" i="0" kern="1200" dirty="0"/>
            <a:t>Developed dynamic visualizations that track the entire recruitment cycle, from job postings to time-to-hire.</a:t>
          </a:r>
          <a:endParaRPr lang="en-US" sz="1200" kern="1200" dirty="0"/>
        </a:p>
        <a:p>
          <a:pPr marL="0" lvl="0" indent="0" algn="ctr" defTabSz="533400">
            <a:lnSpc>
              <a:spcPct val="100000"/>
            </a:lnSpc>
            <a:spcBef>
              <a:spcPct val="0"/>
            </a:spcBef>
            <a:spcAft>
              <a:spcPct val="35000"/>
            </a:spcAft>
            <a:buNone/>
          </a:pPr>
          <a:r>
            <a:rPr lang="en-GB" sz="1200" b="0" i="0" kern="1200" dirty="0"/>
            <a:t>We will be tracking; Average cost per hire and  Average number of days to hire</a:t>
          </a:r>
          <a:endParaRPr lang="en-US" sz="1200" kern="1200" dirty="0"/>
        </a:p>
        <a:p>
          <a:pPr marL="0" lvl="0" indent="0" algn="ctr" defTabSz="533400">
            <a:lnSpc>
              <a:spcPct val="100000"/>
            </a:lnSpc>
            <a:spcBef>
              <a:spcPct val="0"/>
            </a:spcBef>
            <a:spcAft>
              <a:spcPct val="35000"/>
            </a:spcAft>
            <a:buNone/>
          </a:pPr>
          <a:r>
            <a:rPr lang="en-GB" sz="1200" b="0" i="0" kern="1200"/>
            <a:t>  </a:t>
          </a:r>
          <a:endParaRPr lang="en-US" sz="1200" kern="1200" dirty="0"/>
        </a:p>
      </dsp:txBody>
      <dsp:txXfrm>
        <a:off x="10493" y="1478046"/>
        <a:ext cx="2072133" cy="2313235"/>
      </dsp:txXfrm>
    </dsp:sp>
    <dsp:sp modelId="{7450665E-5107-4E6F-A8C9-7DD9D35DA395}">
      <dsp:nvSpPr>
        <dsp:cNvPr id="0" name=""/>
        <dsp:cNvSpPr/>
      </dsp:nvSpPr>
      <dsp:spPr>
        <a:xfrm>
          <a:off x="3022490" y="401523"/>
          <a:ext cx="657903" cy="6040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A6304-6B3C-4A60-9138-F3823BF22EEE}">
      <dsp:nvSpPr>
        <dsp:cNvPr id="0" name=""/>
        <dsp:cNvSpPr/>
      </dsp:nvSpPr>
      <dsp:spPr>
        <a:xfrm>
          <a:off x="2411579" y="1151360"/>
          <a:ext cx="1879725" cy="25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GB" sz="1600" b="1" i="0" kern="1200"/>
            <a:t>Productivity:</a:t>
          </a:r>
          <a:endParaRPr lang="en-US" sz="1600" kern="1200"/>
        </a:p>
      </dsp:txBody>
      <dsp:txXfrm>
        <a:off x="2411579" y="1151360"/>
        <a:ext cx="1879725" cy="258890"/>
      </dsp:txXfrm>
    </dsp:sp>
    <dsp:sp modelId="{21C4DDE1-11B0-4FE1-B5B5-B66BA4567F04}">
      <dsp:nvSpPr>
        <dsp:cNvPr id="0" name=""/>
        <dsp:cNvSpPr/>
      </dsp:nvSpPr>
      <dsp:spPr>
        <a:xfrm>
          <a:off x="2411579" y="1478046"/>
          <a:ext cx="1879725" cy="2313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0" i="0" kern="1200" dirty="0"/>
            <a:t>Create a module within the dashboard that represents employee productivity, possibly using key performance indicators like average task completion time or output per employee. We will be tracking absence rate and overtime rate.</a:t>
          </a:r>
          <a:endParaRPr lang="en-US" sz="1200" kern="1200" dirty="0"/>
        </a:p>
      </dsp:txBody>
      <dsp:txXfrm>
        <a:off x="2411579" y="1478046"/>
        <a:ext cx="1879725" cy="2313235"/>
      </dsp:txXfrm>
    </dsp:sp>
    <dsp:sp modelId="{73622FAE-1DD4-4BC6-9ABD-56AA49CED691}">
      <dsp:nvSpPr>
        <dsp:cNvPr id="0" name=""/>
        <dsp:cNvSpPr/>
      </dsp:nvSpPr>
      <dsp:spPr>
        <a:xfrm>
          <a:off x="5231166" y="401523"/>
          <a:ext cx="657903" cy="6040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A40C7-7136-4836-A8B7-0E756B6B40ED}">
      <dsp:nvSpPr>
        <dsp:cNvPr id="0" name=""/>
        <dsp:cNvSpPr/>
      </dsp:nvSpPr>
      <dsp:spPr>
        <a:xfrm>
          <a:off x="4620256" y="1151360"/>
          <a:ext cx="1879725" cy="25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GB" sz="1600" b="1" i="0" kern="1200"/>
            <a:t>Performance:</a:t>
          </a:r>
          <a:endParaRPr lang="en-US" sz="1600" kern="1200"/>
        </a:p>
      </dsp:txBody>
      <dsp:txXfrm>
        <a:off x="4620256" y="1151360"/>
        <a:ext cx="1879725" cy="258890"/>
      </dsp:txXfrm>
    </dsp:sp>
    <dsp:sp modelId="{5F8B6999-108F-4946-ADAC-5F57B832CDD5}">
      <dsp:nvSpPr>
        <dsp:cNvPr id="0" name=""/>
        <dsp:cNvSpPr/>
      </dsp:nvSpPr>
      <dsp:spPr>
        <a:xfrm>
          <a:off x="4620256" y="1478046"/>
          <a:ext cx="1879725" cy="2313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0" i="0" kern="1200" dirty="0"/>
            <a:t>Design an interface to visualize performance evaluations, goal achievements, and progress over time. We will tracking performance management index and high performers turnover rate</a:t>
          </a:r>
          <a:endParaRPr lang="en-US" sz="1200" kern="1200" dirty="0"/>
        </a:p>
        <a:p>
          <a:pPr marL="0" lvl="0" indent="0" algn="ctr" defTabSz="533400">
            <a:lnSpc>
              <a:spcPct val="100000"/>
            </a:lnSpc>
            <a:spcBef>
              <a:spcPct val="0"/>
            </a:spcBef>
            <a:spcAft>
              <a:spcPct val="35000"/>
            </a:spcAft>
            <a:buNone/>
          </a:pPr>
          <a:endParaRPr lang="en-GB" sz="1200" b="0" i="0" kern="1200" dirty="0"/>
        </a:p>
      </dsp:txBody>
      <dsp:txXfrm>
        <a:off x="4620256" y="1478046"/>
        <a:ext cx="1879725" cy="2313235"/>
      </dsp:txXfrm>
    </dsp:sp>
    <dsp:sp modelId="{678D05FE-C66A-46D1-8B33-50E9EDDC6795}">
      <dsp:nvSpPr>
        <dsp:cNvPr id="0" name=""/>
        <dsp:cNvSpPr/>
      </dsp:nvSpPr>
      <dsp:spPr>
        <a:xfrm>
          <a:off x="7439843" y="401523"/>
          <a:ext cx="657903" cy="6040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A691A3-01D3-4AD6-A49C-E69EDC2E74B0}">
      <dsp:nvSpPr>
        <dsp:cNvPr id="0" name=""/>
        <dsp:cNvSpPr/>
      </dsp:nvSpPr>
      <dsp:spPr>
        <a:xfrm>
          <a:off x="6828933" y="1151360"/>
          <a:ext cx="1879725" cy="25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GB" sz="1600" b="1" i="0" kern="1200"/>
            <a:t>Remuneration:</a:t>
          </a:r>
          <a:endParaRPr lang="en-US" sz="1600" kern="1200"/>
        </a:p>
      </dsp:txBody>
      <dsp:txXfrm>
        <a:off x="6828933" y="1151360"/>
        <a:ext cx="1879725" cy="258890"/>
      </dsp:txXfrm>
    </dsp:sp>
    <dsp:sp modelId="{57B31DBB-91E7-45D4-B736-2A3F6634C82F}">
      <dsp:nvSpPr>
        <dsp:cNvPr id="0" name=""/>
        <dsp:cNvSpPr/>
      </dsp:nvSpPr>
      <dsp:spPr>
        <a:xfrm>
          <a:off x="6828933" y="1478046"/>
          <a:ext cx="1879725" cy="2313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0" i="0" kern="1200" dirty="0"/>
            <a:t>Incorporate data visualization for salary distributions, bonuses, benefits, and raise cycles, with comparative analysis features to industry or regional benchmarks. We will be tracking average rate per employee and </a:t>
          </a:r>
          <a:r>
            <a:rPr lang="en-GB" sz="1200" b="0" i="0" kern="1200" dirty="0" err="1"/>
            <a:t>Compa</a:t>
          </a:r>
          <a:r>
            <a:rPr lang="en-GB" sz="1200" b="0" i="0" kern="1200" dirty="0"/>
            <a:t>-ratio</a:t>
          </a:r>
          <a:endParaRPr lang="en-US" sz="1200" kern="1200" dirty="0"/>
        </a:p>
      </dsp:txBody>
      <dsp:txXfrm>
        <a:off x="6828933" y="1478046"/>
        <a:ext cx="1879725" cy="2313235"/>
      </dsp:txXfrm>
    </dsp:sp>
    <dsp:sp modelId="{D4A1EF6F-C563-4EAB-9937-BAC2B008C3F5}">
      <dsp:nvSpPr>
        <dsp:cNvPr id="0" name=""/>
        <dsp:cNvSpPr/>
      </dsp:nvSpPr>
      <dsp:spPr>
        <a:xfrm>
          <a:off x="9648520" y="401523"/>
          <a:ext cx="657903" cy="6040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1C4FD-4B0B-4C8C-BDA5-A5A01A372A60}">
      <dsp:nvSpPr>
        <dsp:cNvPr id="0" name=""/>
        <dsp:cNvSpPr/>
      </dsp:nvSpPr>
      <dsp:spPr>
        <a:xfrm>
          <a:off x="9037610" y="1151360"/>
          <a:ext cx="1879725" cy="25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GB" sz="1600" b="1" i="0" kern="1200"/>
            <a:t>Finance:</a:t>
          </a:r>
          <a:endParaRPr lang="en-US" sz="1600" kern="1200"/>
        </a:p>
      </dsp:txBody>
      <dsp:txXfrm>
        <a:off x="9037610" y="1151360"/>
        <a:ext cx="1879725" cy="258890"/>
      </dsp:txXfrm>
    </dsp:sp>
    <dsp:sp modelId="{DE8B55B2-3CC7-4772-B294-B4126F55AF29}">
      <dsp:nvSpPr>
        <dsp:cNvPr id="0" name=""/>
        <dsp:cNvSpPr/>
      </dsp:nvSpPr>
      <dsp:spPr>
        <a:xfrm>
          <a:off x="9037610" y="1478046"/>
          <a:ext cx="1879725" cy="2313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0" i="0" kern="1200" dirty="0"/>
            <a:t>Provide financial reporting specific to HR, such as payroll expenses, training costs, benefits payouts, and forecast return on investment for HR initiatives. We will be tracking revenues per employee, profits before tax per employee, human capital ROI and human capital added value</a:t>
          </a:r>
          <a:endParaRPr lang="en-US" sz="1200" kern="1200" dirty="0"/>
        </a:p>
        <a:p>
          <a:pPr marL="0" lvl="0" indent="0" algn="ctr" defTabSz="533400">
            <a:lnSpc>
              <a:spcPct val="100000"/>
            </a:lnSpc>
            <a:spcBef>
              <a:spcPct val="0"/>
            </a:spcBef>
            <a:spcAft>
              <a:spcPct val="35000"/>
            </a:spcAft>
            <a:buNone/>
          </a:pPr>
          <a:endParaRPr lang="en-GB" sz="1200" b="0" i="0" kern="1200" dirty="0"/>
        </a:p>
      </dsp:txBody>
      <dsp:txXfrm>
        <a:off x="9037610" y="1478046"/>
        <a:ext cx="1879725" cy="2313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4476F-DD03-4FE8-A320-B0D3C74A085A}">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E78F4-9BF8-43F4-83B4-6D0672D85B5A}">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BC3235-0388-4C26-AD75-5761F23CB5E0}">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i="0" kern="1200"/>
            <a:t>Unit Testing:</a:t>
          </a:r>
          <a:r>
            <a:rPr lang="en-GB" sz="1200" b="0" i="0" kern="1200"/>
            <a:t> Testing individual visuals for correct behaviour.</a:t>
          </a:r>
          <a:endParaRPr lang="en-US" sz="1200" kern="1200"/>
        </a:p>
      </dsp:txBody>
      <dsp:txXfrm>
        <a:off x="1312541" y="828340"/>
        <a:ext cx="2148945" cy="911674"/>
      </dsp:txXfrm>
    </dsp:sp>
    <dsp:sp modelId="{52309FC9-40ED-45A5-8B64-5A9CBB159ED8}">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0DE29-E2F4-4FAD-A194-EEFDC3DFEB8B}">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3A7E24-BC04-4FFE-8B95-775E9C6ED967}">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i="0" kern="1200"/>
            <a:t>Integration Testing:</a:t>
          </a:r>
          <a:r>
            <a:rPr lang="en-GB" sz="1200" b="0" i="0" kern="1200"/>
            <a:t> Ensuring different parts of the dashboard worked together seamlessly.</a:t>
          </a:r>
          <a:endParaRPr lang="en-US" sz="1200" kern="1200"/>
        </a:p>
      </dsp:txBody>
      <dsp:txXfrm>
        <a:off x="4942957" y="828340"/>
        <a:ext cx="2148945" cy="911674"/>
      </dsp:txXfrm>
    </dsp:sp>
    <dsp:sp modelId="{3E5E5F98-C8CC-4335-B345-06334CF05F51}">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75A2D-B494-45B3-9253-F2FFA477024D}">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568F27-B65D-44FE-AF05-EBBC5A7342E5}">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i="0" kern="1200"/>
            <a:t>System Testing:</a:t>
          </a:r>
          <a:r>
            <a:rPr lang="en-GB" sz="1200" b="0" i="0" kern="1200"/>
            <a:t> Evaluating the complete and integrated system against specified requirements.</a:t>
          </a:r>
          <a:endParaRPr lang="en-US" sz="1200" kern="1200"/>
        </a:p>
      </dsp:txBody>
      <dsp:txXfrm>
        <a:off x="8573374" y="828340"/>
        <a:ext cx="2148945" cy="911674"/>
      </dsp:txXfrm>
    </dsp:sp>
    <dsp:sp modelId="{663CF4A6-17B3-4BC4-A4AC-106A62E0DA1A}">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4BD34-0AAE-421A-B9A5-C60AA6D4C8C0}">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A26EE1-5D53-4BC7-BE54-75C7C7316344}">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i="0" kern="1200"/>
            <a:t>Performance Testing:</a:t>
          </a:r>
          <a:r>
            <a:rPr lang="en-GB" sz="1200" b="0" i="0" kern="1200"/>
            <a:t> Assessing the dashboard's responsiveness and stability under various conditions.</a:t>
          </a:r>
          <a:endParaRPr lang="en-US" sz="1200" kern="1200"/>
        </a:p>
      </dsp:txBody>
      <dsp:txXfrm>
        <a:off x="1312541" y="2452790"/>
        <a:ext cx="2148945" cy="911674"/>
      </dsp:txXfrm>
    </dsp:sp>
    <dsp:sp modelId="{6BB44E96-2CCA-4450-9FDF-4654FC3E3AE4}">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788F6-72B5-44AF-9735-7FD263ECE915}">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E63F23-E220-47B0-AE22-F3B36EC8C373}">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i="0" kern="1200"/>
            <a:t>User Acceptance Testing (UAT):</a:t>
          </a:r>
          <a:r>
            <a:rPr lang="en-GB" sz="1200" b="0" i="0" kern="1200"/>
            <a:t> Conducted with actual end-users to confirm the system met their requirements and was ready for deployment.</a:t>
          </a:r>
          <a:endParaRPr lang="en-US" sz="1200" kern="1200"/>
        </a:p>
      </dsp:txBody>
      <dsp:txXfrm>
        <a:off x="4942957" y="2452790"/>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02A11-F94A-49B8-BF58-4AD6D2B273B1}">
      <dsp:nvSpPr>
        <dsp:cNvPr id="0" name=""/>
        <dsp:cNvSpPr/>
      </dsp:nvSpPr>
      <dsp:spPr>
        <a:xfrm>
          <a:off x="465921" y="556123"/>
          <a:ext cx="496863" cy="496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2E2ED3-CF25-47A7-BD45-D9EB4B0643F5}">
      <dsp:nvSpPr>
        <dsp:cNvPr id="0" name=""/>
        <dsp:cNvSpPr/>
      </dsp:nvSpPr>
      <dsp:spPr>
        <a:xfrm>
          <a:off x="4548" y="1175669"/>
          <a:ext cx="1419609" cy="392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i="0" kern="1200"/>
            <a:t>Preparation:</a:t>
          </a:r>
          <a:endParaRPr lang="en-US" sz="1400" kern="1200"/>
        </a:p>
      </dsp:txBody>
      <dsp:txXfrm>
        <a:off x="4548" y="1175669"/>
        <a:ext cx="1419609" cy="392610"/>
      </dsp:txXfrm>
    </dsp:sp>
    <dsp:sp modelId="{4BDA4642-068B-415F-8884-B5FFF6E7CF0F}">
      <dsp:nvSpPr>
        <dsp:cNvPr id="0" name=""/>
        <dsp:cNvSpPr/>
      </dsp:nvSpPr>
      <dsp:spPr>
        <a:xfrm>
          <a:off x="4548" y="1625341"/>
          <a:ext cx="1419609" cy="178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0" kern="1200"/>
            <a:t>Ensuring that the client’s infrastructure supports Power BI services.</a:t>
          </a:r>
          <a:endParaRPr lang="en-US" sz="1100" kern="1200"/>
        </a:p>
        <a:p>
          <a:pPr marL="0" lvl="0" indent="0" algn="ctr" defTabSz="488950">
            <a:lnSpc>
              <a:spcPct val="90000"/>
            </a:lnSpc>
            <a:spcBef>
              <a:spcPct val="0"/>
            </a:spcBef>
            <a:spcAft>
              <a:spcPct val="35000"/>
            </a:spcAft>
            <a:buNone/>
          </a:pPr>
          <a:r>
            <a:rPr lang="en-GB" sz="1100" b="0" i="0" kern="1200"/>
            <a:t>Setting up necessary permissions and security protocols.</a:t>
          </a:r>
          <a:endParaRPr lang="en-US" sz="1100" kern="1200"/>
        </a:p>
      </dsp:txBody>
      <dsp:txXfrm>
        <a:off x="4548" y="1625341"/>
        <a:ext cx="1419609" cy="1783848"/>
      </dsp:txXfrm>
    </dsp:sp>
    <dsp:sp modelId="{D84980CF-FA0F-4B3F-B9DB-1DBD20512BE8}">
      <dsp:nvSpPr>
        <dsp:cNvPr id="0" name=""/>
        <dsp:cNvSpPr/>
      </dsp:nvSpPr>
      <dsp:spPr>
        <a:xfrm>
          <a:off x="2133962" y="556123"/>
          <a:ext cx="496863" cy="496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244F3E-B0C8-4650-8F80-05174ADF9213}">
      <dsp:nvSpPr>
        <dsp:cNvPr id="0" name=""/>
        <dsp:cNvSpPr/>
      </dsp:nvSpPr>
      <dsp:spPr>
        <a:xfrm>
          <a:off x="1672589" y="1175669"/>
          <a:ext cx="1419609" cy="392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i="0" kern="1200"/>
            <a:t>Publishing:</a:t>
          </a:r>
          <a:endParaRPr lang="en-US" sz="1400" kern="1200"/>
        </a:p>
      </dsp:txBody>
      <dsp:txXfrm>
        <a:off x="1672589" y="1175669"/>
        <a:ext cx="1419609" cy="392610"/>
      </dsp:txXfrm>
    </dsp:sp>
    <dsp:sp modelId="{D830480A-249E-45A4-B471-C323553F266F}">
      <dsp:nvSpPr>
        <dsp:cNvPr id="0" name=""/>
        <dsp:cNvSpPr/>
      </dsp:nvSpPr>
      <dsp:spPr>
        <a:xfrm>
          <a:off x="1672589" y="1625341"/>
          <a:ext cx="1419609" cy="178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0" kern="1200"/>
            <a:t>Uploading the Power BI dashboard file (.pbix) to the client's Power BI service.</a:t>
          </a:r>
          <a:endParaRPr lang="en-US" sz="1100" kern="1200"/>
        </a:p>
        <a:p>
          <a:pPr marL="0" lvl="0" indent="0" algn="ctr" defTabSz="488950">
            <a:lnSpc>
              <a:spcPct val="90000"/>
            </a:lnSpc>
            <a:spcBef>
              <a:spcPct val="0"/>
            </a:spcBef>
            <a:spcAft>
              <a:spcPct val="35000"/>
            </a:spcAft>
            <a:buNone/>
          </a:pPr>
          <a:r>
            <a:rPr lang="en-GB" sz="1100" b="0" i="0" kern="1200"/>
            <a:t>Configuring the dashboard settings, such as data refresh schedules.</a:t>
          </a:r>
          <a:endParaRPr lang="en-US" sz="1100" kern="1200"/>
        </a:p>
      </dsp:txBody>
      <dsp:txXfrm>
        <a:off x="1672589" y="1625341"/>
        <a:ext cx="1419609" cy="1783848"/>
      </dsp:txXfrm>
    </dsp:sp>
    <dsp:sp modelId="{F0DA04BA-D903-44D7-A7C9-24A8DFF1AD01}">
      <dsp:nvSpPr>
        <dsp:cNvPr id="0" name=""/>
        <dsp:cNvSpPr/>
      </dsp:nvSpPr>
      <dsp:spPr>
        <a:xfrm>
          <a:off x="3802003" y="556123"/>
          <a:ext cx="496863" cy="496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47E1F-0723-4BAD-957E-863DE36C1A5D}">
      <dsp:nvSpPr>
        <dsp:cNvPr id="0" name=""/>
        <dsp:cNvSpPr/>
      </dsp:nvSpPr>
      <dsp:spPr>
        <a:xfrm>
          <a:off x="3340630" y="1175669"/>
          <a:ext cx="1419609" cy="392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i="0" kern="1200"/>
            <a:t>Data:</a:t>
          </a:r>
          <a:endParaRPr lang="en-US" sz="1400" kern="1200"/>
        </a:p>
      </dsp:txBody>
      <dsp:txXfrm>
        <a:off x="3340630" y="1175669"/>
        <a:ext cx="1419609" cy="392610"/>
      </dsp:txXfrm>
    </dsp:sp>
    <dsp:sp modelId="{C9DC4F27-06CF-4D53-86A4-A61E89C90C0A}">
      <dsp:nvSpPr>
        <dsp:cNvPr id="0" name=""/>
        <dsp:cNvSpPr/>
      </dsp:nvSpPr>
      <dsp:spPr>
        <a:xfrm>
          <a:off x="3340630" y="1625341"/>
          <a:ext cx="1419609" cy="178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0" kern="1200"/>
            <a:t>Establishing and verifying data sources or datasets within the client’s system.</a:t>
          </a:r>
          <a:endParaRPr lang="en-US" sz="1100" kern="1200"/>
        </a:p>
        <a:p>
          <a:pPr marL="0" lvl="0" indent="0" algn="ctr" defTabSz="488950">
            <a:lnSpc>
              <a:spcPct val="90000"/>
            </a:lnSpc>
            <a:spcBef>
              <a:spcPct val="0"/>
            </a:spcBef>
            <a:spcAft>
              <a:spcPct val="35000"/>
            </a:spcAft>
            <a:buNone/>
          </a:pPr>
          <a:r>
            <a:rPr lang="en-GB" sz="1100" b="0" i="0" kern="1200"/>
            <a:t>Ensuring that data flows smoothly and accurately from the sources to the dashboard.</a:t>
          </a:r>
          <a:endParaRPr lang="en-US" sz="1100" kern="1200"/>
        </a:p>
      </dsp:txBody>
      <dsp:txXfrm>
        <a:off x="3340630" y="1625341"/>
        <a:ext cx="1419609" cy="1783848"/>
      </dsp:txXfrm>
    </dsp:sp>
    <dsp:sp modelId="{54CF33C6-4D46-43C5-AA92-22AAF601348A}">
      <dsp:nvSpPr>
        <dsp:cNvPr id="0" name=""/>
        <dsp:cNvSpPr/>
      </dsp:nvSpPr>
      <dsp:spPr>
        <a:xfrm>
          <a:off x="5470044" y="556123"/>
          <a:ext cx="496863" cy="496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198C7-719C-48D4-9BAF-55E1AA546B6A}">
      <dsp:nvSpPr>
        <dsp:cNvPr id="0" name=""/>
        <dsp:cNvSpPr/>
      </dsp:nvSpPr>
      <dsp:spPr>
        <a:xfrm>
          <a:off x="5008671" y="1175669"/>
          <a:ext cx="1419609" cy="392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i="0" kern="1200"/>
            <a:t>Validation:</a:t>
          </a:r>
          <a:endParaRPr lang="en-US" sz="1400" kern="1200"/>
        </a:p>
      </dsp:txBody>
      <dsp:txXfrm>
        <a:off x="5008671" y="1175669"/>
        <a:ext cx="1419609" cy="392610"/>
      </dsp:txXfrm>
    </dsp:sp>
    <dsp:sp modelId="{DDB2E601-8DCF-4F67-8A5F-7A34FFCBE7A1}">
      <dsp:nvSpPr>
        <dsp:cNvPr id="0" name=""/>
        <dsp:cNvSpPr/>
      </dsp:nvSpPr>
      <dsp:spPr>
        <a:xfrm>
          <a:off x="5008671" y="1625341"/>
          <a:ext cx="1419609" cy="178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0" kern="1200"/>
            <a:t>Conducting a final check to confirm that all visuals and data representations are displaying correctly.</a:t>
          </a:r>
          <a:endParaRPr lang="en-US" sz="1100" kern="1200"/>
        </a:p>
        <a:p>
          <a:pPr marL="0" lvl="0" indent="0" algn="ctr" defTabSz="488950">
            <a:lnSpc>
              <a:spcPct val="90000"/>
            </a:lnSpc>
            <a:spcBef>
              <a:spcPct val="0"/>
            </a:spcBef>
            <a:spcAft>
              <a:spcPct val="35000"/>
            </a:spcAft>
            <a:buNone/>
          </a:pPr>
          <a:r>
            <a:rPr lang="en-GB" sz="1100" b="0" i="0" kern="1200"/>
            <a:t>Validating the dashboard’s functionality with a subset of end-users.</a:t>
          </a:r>
          <a:endParaRPr lang="en-US" sz="1100" kern="1200"/>
        </a:p>
      </dsp:txBody>
      <dsp:txXfrm>
        <a:off x="5008671" y="1625341"/>
        <a:ext cx="1419609" cy="1783848"/>
      </dsp:txXfrm>
    </dsp:sp>
    <dsp:sp modelId="{08A75CB0-AE8A-4D8F-AB3C-1119271A2753}">
      <dsp:nvSpPr>
        <dsp:cNvPr id="0" name=""/>
        <dsp:cNvSpPr/>
      </dsp:nvSpPr>
      <dsp:spPr>
        <a:xfrm>
          <a:off x="7138085" y="556123"/>
          <a:ext cx="496863" cy="4968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9F71C9-49D0-4C34-853E-205E854805E4}">
      <dsp:nvSpPr>
        <dsp:cNvPr id="0" name=""/>
        <dsp:cNvSpPr/>
      </dsp:nvSpPr>
      <dsp:spPr>
        <a:xfrm>
          <a:off x="6676712" y="1175669"/>
          <a:ext cx="1419609" cy="392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i="0" kern="1200"/>
            <a:t>Access Control:</a:t>
          </a:r>
          <a:endParaRPr lang="en-US" sz="1400" kern="1200"/>
        </a:p>
      </dsp:txBody>
      <dsp:txXfrm>
        <a:off x="6676712" y="1175669"/>
        <a:ext cx="1419609" cy="392610"/>
      </dsp:txXfrm>
    </dsp:sp>
    <dsp:sp modelId="{15C01241-74C6-4981-AD9A-FE647736CB25}">
      <dsp:nvSpPr>
        <dsp:cNvPr id="0" name=""/>
        <dsp:cNvSpPr/>
      </dsp:nvSpPr>
      <dsp:spPr>
        <a:xfrm>
          <a:off x="6676712" y="1625341"/>
          <a:ext cx="1419609" cy="178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0" kern="1200"/>
            <a:t>Assigning user roles and access rights within the Power BI environment to maintain data security.</a:t>
          </a:r>
          <a:endParaRPr lang="en-US" sz="1100" kern="1200"/>
        </a:p>
        <a:p>
          <a:pPr marL="0" lvl="0" indent="0" algn="ctr" defTabSz="488950">
            <a:lnSpc>
              <a:spcPct val="90000"/>
            </a:lnSpc>
            <a:spcBef>
              <a:spcPct val="0"/>
            </a:spcBef>
            <a:spcAft>
              <a:spcPct val="35000"/>
            </a:spcAft>
            <a:buNone/>
          </a:pPr>
          <a:r>
            <a:rPr lang="en-GB" sz="1100" b="0" i="0" kern="1200"/>
            <a:t>Setting up groups or distribution lists for sharing the dashboard with relevant stakeholders.</a:t>
          </a:r>
          <a:endParaRPr lang="en-US" sz="1100" kern="1200"/>
        </a:p>
      </dsp:txBody>
      <dsp:txXfrm>
        <a:off x="6676712" y="1625341"/>
        <a:ext cx="1419609" cy="1783848"/>
      </dsp:txXfrm>
    </dsp:sp>
    <dsp:sp modelId="{DC36FC17-6EDA-4455-AE75-7926D35A0A6D}">
      <dsp:nvSpPr>
        <dsp:cNvPr id="0" name=""/>
        <dsp:cNvSpPr/>
      </dsp:nvSpPr>
      <dsp:spPr>
        <a:xfrm>
          <a:off x="8806126" y="556123"/>
          <a:ext cx="496863" cy="4968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67AD53-A457-45E0-A54F-040008DC8A1E}">
      <dsp:nvSpPr>
        <dsp:cNvPr id="0" name=""/>
        <dsp:cNvSpPr/>
      </dsp:nvSpPr>
      <dsp:spPr>
        <a:xfrm>
          <a:off x="8344753" y="1175669"/>
          <a:ext cx="1419609" cy="392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i="0" kern="1200"/>
            <a:t>Training and Support:</a:t>
          </a:r>
          <a:endParaRPr lang="en-US" sz="1400" kern="1200"/>
        </a:p>
      </dsp:txBody>
      <dsp:txXfrm>
        <a:off x="8344753" y="1175669"/>
        <a:ext cx="1419609" cy="392610"/>
      </dsp:txXfrm>
    </dsp:sp>
    <dsp:sp modelId="{EFE25DB1-5D80-4A48-820F-AF0D228AD0DF}">
      <dsp:nvSpPr>
        <dsp:cNvPr id="0" name=""/>
        <dsp:cNvSpPr/>
      </dsp:nvSpPr>
      <dsp:spPr>
        <a:xfrm>
          <a:off x="8344753" y="1625341"/>
          <a:ext cx="1419609" cy="178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0" kern="1200"/>
            <a:t>Providing training sessions for the client’s team to familiarize them with the dashboard’s features and capabilities.</a:t>
          </a:r>
          <a:endParaRPr lang="en-US" sz="1100" kern="1200"/>
        </a:p>
        <a:p>
          <a:pPr marL="0" lvl="0" indent="0" algn="ctr" defTabSz="488950">
            <a:lnSpc>
              <a:spcPct val="90000"/>
            </a:lnSpc>
            <a:spcBef>
              <a:spcPct val="0"/>
            </a:spcBef>
            <a:spcAft>
              <a:spcPct val="35000"/>
            </a:spcAft>
            <a:buNone/>
          </a:pPr>
          <a:r>
            <a:rPr lang="en-GB" sz="1100" b="0" i="0" kern="1200"/>
            <a:t>Setting up support channels for ongoing assistance with any operational issues.</a:t>
          </a:r>
          <a:endParaRPr lang="en-US" sz="1100" kern="1200"/>
        </a:p>
      </dsp:txBody>
      <dsp:txXfrm>
        <a:off x="8344753" y="1625341"/>
        <a:ext cx="1419609" cy="1783848"/>
      </dsp:txXfrm>
    </dsp:sp>
    <dsp:sp modelId="{B59DEA3A-4976-478B-842D-236076D26B58}">
      <dsp:nvSpPr>
        <dsp:cNvPr id="0" name=""/>
        <dsp:cNvSpPr/>
      </dsp:nvSpPr>
      <dsp:spPr>
        <a:xfrm>
          <a:off x="10474167" y="556123"/>
          <a:ext cx="496863" cy="49686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BE5C0-BEB6-44B5-B4EB-19D4BD2E79AC}">
      <dsp:nvSpPr>
        <dsp:cNvPr id="0" name=""/>
        <dsp:cNvSpPr/>
      </dsp:nvSpPr>
      <dsp:spPr>
        <a:xfrm>
          <a:off x="10012794" y="1175669"/>
          <a:ext cx="1419609" cy="392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i="0" kern="1200"/>
            <a:t>Monitoring and Feedback:</a:t>
          </a:r>
          <a:endParaRPr lang="en-US" sz="1400" kern="1200"/>
        </a:p>
      </dsp:txBody>
      <dsp:txXfrm>
        <a:off x="10012794" y="1175669"/>
        <a:ext cx="1419609" cy="392610"/>
      </dsp:txXfrm>
    </dsp:sp>
    <dsp:sp modelId="{8AAF6250-B2D7-499F-B887-DBB94BAE2B3F}">
      <dsp:nvSpPr>
        <dsp:cNvPr id="0" name=""/>
        <dsp:cNvSpPr/>
      </dsp:nvSpPr>
      <dsp:spPr>
        <a:xfrm>
          <a:off x="10012794" y="1625341"/>
          <a:ext cx="1419609" cy="178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0" kern="1200"/>
            <a:t>Monitoring the dashboard's performance and user adoption post-deployment.</a:t>
          </a:r>
          <a:endParaRPr lang="en-US" sz="1100" kern="1200"/>
        </a:p>
        <a:p>
          <a:pPr marL="0" lvl="0" indent="0" algn="ctr" defTabSz="488950">
            <a:lnSpc>
              <a:spcPct val="90000"/>
            </a:lnSpc>
            <a:spcBef>
              <a:spcPct val="0"/>
            </a:spcBef>
            <a:spcAft>
              <a:spcPct val="35000"/>
            </a:spcAft>
            <a:buNone/>
          </a:pPr>
          <a:r>
            <a:rPr lang="en-GB" sz="1100" b="0" i="0" kern="1200"/>
            <a:t>Collecting user feedback for potential improvements or adjustments.</a:t>
          </a:r>
          <a:endParaRPr lang="en-US" sz="1100" kern="1200"/>
        </a:p>
      </dsp:txBody>
      <dsp:txXfrm>
        <a:off x="10012794" y="1625341"/>
        <a:ext cx="1419609" cy="17838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481B2-DFAC-45E3-B53F-9365B38AAD71}">
      <dsp:nvSpPr>
        <dsp:cNvPr id="0" name=""/>
        <dsp:cNvSpPr/>
      </dsp:nvSpPr>
      <dsp:spPr>
        <a:xfrm>
          <a:off x="28222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0845E-45E5-4307-9597-53F3D5A6E128}">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6A433-4B7D-4121-A897-9F646A476133}">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b="0" i="0" kern="1200" dirty="0"/>
            <a:t>Providing training sessions to familiarize them with the dashboard’s features and capabilities.</a:t>
          </a:r>
          <a:endParaRPr lang="en-US" sz="2200" kern="1200" dirty="0"/>
        </a:p>
      </dsp:txBody>
      <dsp:txXfrm>
        <a:off x="1948202" y="1410409"/>
        <a:ext cx="3233964" cy="1371985"/>
      </dsp:txXfrm>
    </dsp:sp>
    <dsp:sp modelId="{A6757FC0-F84B-4A61-B730-0CBA756B129D}">
      <dsp:nvSpPr>
        <dsp:cNvPr id="0" name=""/>
        <dsp:cNvSpPr/>
      </dsp:nvSpPr>
      <dsp:spPr>
        <a:xfrm>
          <a:off x="574566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81839-10A2-4A0B-B032-5293098AAA84}">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F8ADF8-CD99-431F-BE8B-ADEDD1BBA6B6}">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b="0" i="0" kern="1200"/>
            <a:t>Setting up support channels for ongoing assistance with any operational issues.</a:t>
          </a:r>
          <a:endParaRPr lang="en-US" sz="2200" kern="1200"/>
        </a:p>
      </dsp:txBody>
      <dsp:txXfrm>
        <a:off x="7411643" y="1410409"/>
        <a:ext cx="3233964" cy="1371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88C54-BACE-4507-8580-A815468AD0A6}">
      <dsp:nvSpPr>
        <dsp:cNvPr id="0" name=""/>
        <dsp:cNvSpPr/>
      </dsp:nvSpPr>
      <dsp:spPr>
        <a:xfrm>
          <a:off x="2250914" y="26265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B1094-5E2F-4510-B7B5-DA699462BABF}">
      <dsp:nvSpPr>
        <dsp:cNvPr id="0" name=""/>
        <dsp:cNvSpPr/>
      </dsp:nvSpPr>
      <dsp:spPr>
        <a:xfrm>
          <a:off x="2718914" y="73065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9F836F-28A3-433D-A2FA-B9B6392BDBFD}">
      <dsp:nvSpPr>
        <dsp:cNvPr id="0" name=""/>
        <dsp:cNvSpPr/>
      </dsp:nvSpPr>
      <dsp:spPr>
        <a:xfrm>
          <a:off x="1548914" y="3142652"/>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This project </a:t>
          </a:r>
          <a:r>
            <a:rPr lang="en-GB" sz="1100" b="0" i="0" kern="1200"/>
            <a:t>complies with relevant data regulations and privacy standards. </a:t>
          </a:r>
          <a:endParaRPr lang="en-US" sz="1100" kern="1200"/>
        </a:p>
      </dsp:txBody>
      <dsp:txXfrm>
        <a:off x="1548914" y="3142652"/>
        <a:ext cx="3600000" cy="787500"/>
      </dsp:txXfrm>
    </dsp:sp>
    <dsp:sp modelId="{6269EE50-18FD-4638-B560-E9AE6BDE0EA2}">
      <dsp:nvSpPr>
        <dsp:cNvPr id="0" name=""/>
        <dsp:cNvSpPr/>
      </dsp:nvSpPr>
      <dsp:spPr>
        <a:xfrm>
          <a:off x="6480914" y="26265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1CA85-643D-4133-A012-C9A665AA78FC}">
      <dsp:nvSpPr>
        <dsp:cNvPr id="0" name=""/>
        <dsp:cNvSpPr/>
      </dsp:nvSpPr>
      <dsp:spPr>
        <a:xfrm>
          <a:off x="6948914" y="73065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84FB94-D3E4-4D69-8D7E-9F18F5AFE51B}">
      <dsp:nvSpPr>
        <dsp:cNvPr id="0" name=""/>
        <dsp:cNvSpPr/>
      </dsp:nvSpPr>
      <dsp:spPr>
        <a:xfrm>
          <a:off x="5778914" y="3142652"/>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b="0" i="0" kern="1200"/>
            <a:t>All the data used in this project has  been handled in accordance with applicable laws and regulations and generated solely for Hoobic Ltd and does not reflect or represent the data of any specific company. </a:t>
          </a:r>
          <a:endParaRPr lang="en-US" sz="1100" kern="1200"/>
        </a:p>
      </dsp:txBody>
      <dsp:txXfrm>
        <a:off x="5778914" y="3142652"/>
        <a:ext cx="3600000" cy="787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124C1-1A20-4DD9-94B6-812D512032C5}">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59D705-4127-4B37-AC45-61320597CDBE}">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b="1" i="0" kern="1200"/>
            <a:t>Thank You</a:t>
          </a:r>
          <a:endParaRPr lang="en-US" sz="2500" kern="1200"/>
        </a:p>
      </dsp:txBody>
      <dsp:txXfrm>
        <a:off x="765914" y="2943510"/>
        <a:ext cx="4320000" cy="720000"/>
      </dsp:txXfrm>
    </dsp:sp>
    <dsp:sp modelId="{924578C1-AABE-4195-9CEC-95BB4FD46D63}">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72778A-4DFD-4EE6-BB18-78B6161CA3E7}">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b="0" i="0" kern="1200"/>
            <a:t>We appreciate your attention and are open to any questions.</a:t>
          </a:r>
          <a:endParaRPr lang="en-US" sz="2500" kern="1200"/>
        </a:p>
      </dsp:txBody>
      <dsp:txXfrm>
        <a:off x="5841914" y="2943510"/>
        <a:ext cx="432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A12E8-8F80-49E4-8610-7332E098D3BA}">
      <dsp:nvSpPr>
        <dsp:cNvPr id="0" name=""/>
        <dsp:cNvSpPr/>
      </dsp:nvSpPr>
      <dsp:spPr>
        <a:xfrm>
          <a:off x="1316390" y="7284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39681B-18F1-4023-9967-307A17308B00}">
      <dsp:nvSpPr>
        <dsp:cNvPr id="0" name=""/>
        <dsp:cNvSpPr/>
      </dsp:nvSpPr>
      <dsp:spPr>
        <a:xfrm>
          <a:off x="128390" y="2077938"/>
          <a:ext cx="4320000" cy="153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t>The appendix contains screen shot of the one drive folder with all  relevant documentation .</a:t>
          </a:r>
          <a:endParaRPr lang="en-US" sz="1600" kern="1200" dirty="0"/>
        </a:p>
      </dsp:txBody>
      <dsp:txXfrm>
        <a:off x="128390" y="2077938"/>
        <a:ext cx="4320000" cy="1538618"/>
      </dsp:txXfrm>
    </dsp:sp>
    <dsp:sp modelId="{3057B2AC-947C-4386-AED5-DA8D579080ED}">
      <dsp:nvSpPr>
        <dsp:cNvPr id="0" name=""/>
        <dsp:cNvSpPr/>
      </dsp:nvSpPr>
      <dsp:spPr>
        <a:xfrm>
          <a:off x="6997255" y="1049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B9378-60DB-494B-900E-561DC1FCE909}">
      <dsp:nvSpPr>
        <dsp:cNvPr id="0" name=""/>
        <dsp:cNvSpPr/>
      </dsp:nvSpPr>
      <dsp:spPr>
        <a:xfrm>
          <a:off x="5180889" y="2010593"/>
          <a:ext cx="5595047" cy="743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endParaRPr lang="en-GB" sz="1400" kern="1200" dirty="0"/>
        </a:p>
      </dsp:txBody>
      <dsp:txXfrm>
        <a:off x="5180889" y="2010593"/>
        <a:ext cx="5595047" cy="7430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30C85-CFA1-407F-9541-862701C0C84A}" type="datetimeFigureOut">
              <a:rPr lang="en-GB" smtClean="0"/>
              <a:t>24/05/2024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0883C-046F-4F95-940C-54107742ECE9}" type="slidenum">
              <a:rPr lang="en-GB" smtClean="0"/>
              <a:t>‹#›</a:t>
            </a:fld>
            <a:endParaRPr lang="en-GB"/>
          </a:p>
        </p:txBody>
      </p:sp>
    </p:spTree>
    <p:extLst>
      <p:ext uri="{BB962C8B-B14F-4D97-AF65-F5344CB8AC3E}">
        <p14:creationId xmlns:p14="http://schemas.microsoft.com/office/powerpoint/2010/main" val="130631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B4EF-02EB-4C28-41B9-F5F9C1C45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322114-C26D-2C88-710C-3A3AD3932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643C3FF-9BF8-2E45-D59C-277C8F36E0E9}"/>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5" name="Footer Placeholder 4">
            <a:extLst>
              <a:ext uri="{FF2B5EF4-FFF2-40B4-BE49-F238E27FC236}">
                <a16:creationId xmlns:a16="http://schemas.microsoft.com/office/drawing/2014/main" id="{0CE63D25-7887-B042-86E6-C5B6F748FF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8F27AB-07E9-3B02-F017-E2E338A63644}"/>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258729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14B0-2DC5-639E-1676-CB57ACE5AD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285D9E-65A2-DDA2-4E27-2A5176F26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DECF32-B3C1-0F3C-84BA-31EEE3D0518B}"/>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5" name="Footer Placeholder 4">
            <a:extLst>
              <a:ext uri="{FF2B5EF4-FFF2-40B4-BE49-F238E27FC236}">
                <a16:creationId xmlns:a16="http://schemas.microsoft.com/office/drawing/2014/main" id="{B359E8D1-ABFC-3F81-5DD9-CF17213E91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7C2A88-B833-25EC-973A-5901074D9FC7}"/>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219349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D70E9-A6E2-2FF6-2445-016C8BF6A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D3B1B6-45DD-5B93-11DA-FAEF87B1F4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58FB9-E6D2-3BAE-00B7-07275F295214}"/>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5" name="Footer Placeholder 4">
            <a:extLst>
              <a:ext uri="{FF2B5EF4-FFF2-40B4-BE49-F238E27FC236}">
                <a16:creationId xmlns:a16="http://schemas.microsoft.com/office/drawing/2014/main" id="{09C7A55A-AADB-C7A2-DD0C-C4881F5C0A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9FF86F-4CF0-C3DB-3521-E5DBF65B4429}"/>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69734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F521-60B2-5FDD-2E85-5609395CD0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0A519A-E0A7-005C-E734-B784F7C9C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9481FF-72D9-9923-3408-B910B8C132D2}"/>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5" name="Footer Placeholder 4">
            <a:extLst>
              <a:ext uri="{FF2B5EF4-FFF2-40B4-BE49-F238E27FC236}">
                <a16:creationId xmlns:a16="http://schemas.microsoft.com/office/drawing/2014/main" id="{C972D75A-2C11-08E0-51F2-D5528B6AF8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AC498E-32EA-359B-DF40-62B56EA088FF}"/>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230876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7F8D-289A-3EE1-F3EA-2F97B0AD3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95603-0846-A9E7-49FB-4745321E37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49905-6E45-4680-3425-3093BA79E20C}"/>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5" name="Footer Placeholder 4">
            <a:extLst>
              <a:ext uri="{FF2B5EF4-FFF2-40B4-BE49-F238E27FC236}">
                <a16:creationId xmlns:a16="http://schemas.microsoft.com/office/drawing/2014/main" id="{D721AA33-5A59-99A3-977F-525F05D39F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231379-611B-6AA7-B82D-6DAE8AFF3A21}"/>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332986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59B6-B777-0212-D274-032B644C6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DFAE74-1AE8-8837-C521-30D9FE884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4A6AC42-ED35-70A0-2335-50D8BABB8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40C8EBF-659C-923F-2D2E-8DD660D48E3F}"/>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6" name="Footer Placeholder 5">
            <a:extLst>
              <a:ext uri="{FF2B5EF4-FFF2-40B4-BE49-F238E27FC236}">
                <a16:creationId xmlns:a16="http://schemas.microsoft.com/office/drawing/2014/main" id="{95ED601A-E857-1486-2832-2CB781A59C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A0D7CB-9B1D-7EE9-6061-C32AF14540C2}"/>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346212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1043-62B1-906F-DD19-AC0EB0F2BE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245788-121B-470E-91D8-C48513DC3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C51C1-573C-6719-1FFE-C1AF64C0B6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475EBF-54C3-6AE8-A553-A64813CDF7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6D82C-55A2-97CA-56FD-B8C0B07880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27EC33B-A370-6340-FC76-EB8484B9962E}"/>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8" name="Footer Placeholder 7">
            <a:extLst>
              <a:ext uri="{FF2B5EF4-FFF2-40B4-BE49-F238E27FC236}">
                <a16:creationId xmlns:a16="http://schemas.microsoft.com/office/drawing/2014/main" id="{BB409419-2D53-99AA-8464-1EB242C3013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D70F810-4B50-23B4-06D2-D76B6D73CAE4}"/>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222974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E6E7-E7E8-387E-2EED-F19E2F9641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CE211CD-624D-540A-6CCD-32AFC7666B91}"/>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4" name="Footer Placeholder 3">
            <a:extLst>
              <a:ext uri="{FF2B5EF4-FFF2-40B4-BE49-F238E27FC236}">
                <a16:creationId xmlns:a16="http://schemas.microsoft.com/office/drawing/2014/main" id="{3A1FB78C-FDC8-0D8F-2114-4FEF71C7DB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3872E8-8AC3-0DA1-9ABF-28289857257C}"/>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176514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867AA-9820-CCC0-D84E-5DC397C35D9F}"/>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3" name="Footer Placeholder 2">
            <a:extLst>
              <a:ext uri="{FF2B5EF4-FFF2-40B4-BE49-F238E27FC236}">
                <a16:creationId xmlns:a16="http://schemas.microsoft.com/office/drawing/2014/main" id="{08C8819B-3159-5168-8887-03C5943A90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70AF896-1764-90DD-0BA7-5A71DB066D7C}"/>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136237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6AB1-8B87-5246-8572-9ADCE548D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5188083-7795-D5A4-1870-E53C47666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305768-E676-E30E-FC12-2CCB867C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06D05-786D-CB0F-D9B8-93BCA2AE1ADF}"/>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6" name="Footer Placeholder 5">
            <a:extLst>
              <a:ext uri="{FF2B5EF4-FFF2-40B4-BE49-F238E27FC236}">
                <a16:creationId xmlns:a16="http://schemas.microsoft.com/office/drawing/2014/main" id="{79652398-E6A9-D5DB-E460-8720434F97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132C20-D06D-7363-425F-920E15871854}"/>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381415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F90D-1DD0-B9AB-BD05-1734CFBD0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4D2415-74E3-7F27-CF76-E6EA18AF4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8428-71A0-E036-835A-448904F70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68778-EBED-2E4C-3CDC-E780DF0CD5C2}"/>
              </a:ext>
            </a:extLst>
          </p:cNvPr>
          <p:cNvSpPr>
            <a:spLocks noGrp="1"/>
          </p:cNvSpPr>
          <p:nvPr>
            <p:ph type="dt" sz="half" idx="10"/>
          </p:nvPr>
        </p:nvSpPr>
        <p:spPr/>
        <p:txBody>
          <a:bodyPr/>
          <a:lstStyle/>
          <a:p>
            <a:fld id="{B97F7D24-4BA2-425C-BE21-4425996C6B0B}" type="datetimeFigureOut">
              <a:rPr lang="en-GB" smtClean="0"/>
              <a:t>24/05/2024</a:t>
            </a:fld>
            <a:endParaRPr lang="en-GB"/>
          </a:p>
        </p:txBody>
      </p:sp>
      <p:sp>
        <p:nvSpPr>
          <p:cNvPr id="6" name="Footer Placeholder 5">
            <a:extLst>
              <a:ext uri="{FF2B5EF4-FFF2-40B4-BE49-F238E27FC236}">
                <a16:creationId xmlns:a16="http://schemas.microsoft.com/office/drawing/2014/main" id="{C72FD8B1-E677-CFCE-8B20-A9990588B0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A38133-395C-2CE3-E7D9-6945EB9CBB6D}"/>
              </a:ext>
            </a:extLst>
          </p:cNvPr>
          <p:cNvSpPr>
            <a:spLocks noGrp="1"/>
          </p:cNvSpPr>
          <p:nvPr>
            <p:ph type="sldNum" sz="quarter" idx="12"/>
          </p:nvPr>
        </p:nvSpPr>
        <p:spPr/>
        <p:txBody>
          <a:bodyPr/>
          <a:lstStyle/>
          <a:p>
            <a:fld id="{CA69B8CC-8A38-472A-A3DC-69365A80A67A}" type="slidenum">
              <a:rPr lang="en-GB" smtClean="0"/>
              <a:t>‹#›</a:t>
            </a:fld>
            <a:endParaRPr lang="en-GB"/>
          </a:p>
        </p:txBody>
      </p:sp>
    </p:spTree>
    <p:extLst>
      <p:ext uri="{BB962C8B-B14F-4D97-AF65-F5344CB8AC3E}">
        <p14:creationId xmlns:p14="http://schemas.microsoft.com/office/powerpoint/2010/main" val="245474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23BD6-46E0-9C22-AF1D-53D2DF70E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B1A236-9123-F742-85D1-51BB691D5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FF7B96-9811-AD56-81B2-CA4F1E968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7F7D24-4BA2-425C-BE21-4425996C6B0B}" type="datetimeFigureOut">
              <a:rPr lang="en-GB" smtClean="0"/>
              <a:t>24/05/2024</a:t>
            </a:fld>
            <a:endParaRPr lang="en-GB"/>
          </a:p>
        </p:txBody>
      </p:sp>
      <p:sp>
        <p:nvSpPr>
          <p:cNvPr id="5" name="Footer Placeholder 4">
            <a:extLst>
              <a:ext uri="{FF2B5EF4-FFF2-40B4-BE49-F238E27FC236}">
                <a16:creationId xmlns:a16="http://schemas.microsoft.com/office/drawing/2014/main" id="{FB549F5C-687E-8959-A4B7-8F0DBC524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95147DD-7390-5B39-CE59-9E740B907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69B8CC-8A38-472A-A3DC-69365A80A67A}" type="slidenum">
              <a:rPr lang="en-GB" smtClean="0"/>
              <a:t>‹#›</a:t>
            </a:fld>
            <a:endParaRPr lang="en-GB"/>
          </a:p>
        </p:txBody>
      </p:sp>
    </p:spTree>
    <p:extLst>
      <p:ext uri="{BB962C8B-B14F-4D97-AF65-F5344CB8AC3E}">
        <p14:creationId xmlns:p14="http://schemas.microsoft.com/office/powerpoint/2010/main" val="1342252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C552D4-F80A-AB36-82E0-C0BAAD488A6A}"/>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b="1" dirty="0" err="1">
                <a:solidFill>
                  <a:srgbClr val="FFFFFF"/>
                </a:solidFill>
              </a:rPr>
              <a:t>Hoobic</a:t>
            </a:r>
            <a:r>
              <a:rPr lang="en-US" sz="4000" b="1" i="0" kern="1200" dirty="0">
                <a:solidFill>
                  <a:srgbClr val="FFFFFF"/>
                </a:solidFill>
                <a:effectLst/>
                <a:latin typeface="+mj-lt"/>
                <a:ea typeface="+mj-ea"/>
                <a:cs typeface="+mj-cs"/>
              </a:rPr>
              <a:t> </a:t>
            </a:r>
            <a:r>
              <a:rPr lang="en-US" sz="4000" b="1" dirty="0" err="1">
                <a:solidFill>
                  <a:srgbClr val="FFFFFF"/>
                </a:solidFill>
              </a:rPr>
              <a:t>Limted</a:t>
            </a:r>
            <a:r>
              <a:rPr lang="en-US" sz="4000" b="1" i="0" kern="1200" dirty="0">
                <a:solidFill>
                  <a:srgbClr val="FFFFFF"/>
                </a:solidFill>
                <a:effectLst/>
                <a:latin typeface="+mj-lt"/>
                <a:ea typeface="+mj-ea"/>
                <a:cs typeface="+mj-cs"/>
              </a:rPr>
              <a:t> Project </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5576F4B3-DEB4-D039-1095-53DB95E9B710}"/>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algn="just"/>
            <a:r>
              <a:rPr lang="en-US" sz="2200" b="0" i="0" dirty="0">
                <a:effectLst/>
              </a:rPr>
              <a:t>HR App dashboard development</a:t>
            </a:r>
            <a:endParaRPr lang="en-US" sz="2200" dirty="0"/>
          </a:p>
          <a:p>
            <a:pPr algn="just"/>
            <a:r>
              <a:rPr lang="en-US" sz="2200" dirty="0"/>
              <a:t>By</a:t>
            </a:r>
          </a:p>
          <a:p>
            <a:pPr algn="just"/>
            <a:endParaRPr lang="en-US" sz="2200" dirty="0"/>
          </a:p>
          <a:p>
            <a:pPr marL="0" marR="0" lvl="0" indent="-228600" algn="just" fontAlgn="auto">
              <a:spcBef>
                <a:spcPts val="1000"/>
              </a:spcBef>
              <a:spcAft>
                <a:spcPts val="0"/>
              </a:spcAft>
              <a:buClrTx/>
              <a:buSzTx/>
              <a:buFont typeface="Arial" panose="020B0604020202020204" pitchFamily="34" charset="0"/>
              <a:buChar char="•"/>
              <a:tabLst/>
              <a:defRPr/>
            </a:pPr>
            <a:r>
              <a:rPr kumimoji="0" lang="en-US" sz="2200" b="0" i="0" u="none" strike="noStrike" cap="none" spc="0" normalizeH="0" baseline="0" noProof="0" dirty="0">
                <a:ln>
                  <a:noFill/>
                </a:ln>
                <a:effectLst/>
                <a:uLnTx/>
                <a:uFillTx/>
              </a:rPr>
              <a:t>Chile</a:t>
            </a:r>
          </a:p>
          <a:p>
            <a:pPr indent="-228600" algn="just">
              <a:buFont typeface="Arial" panose="020B0604020202020204" pitchFamily="34" charset="0"/>
              <a:buChar char="•"/>
            </a:pPr>
            <a:r>
              <a:rPr lang="en-US" sz="2200" dirty="0"/>
              <a:t>Chukwuyem</a:t>
            </a:r>
          </a:p>
          <a:p>
            <a:pPr indent="-228600" algn="just">
              <a:buFont typeface="Arial" panose="020B0604020202020204" pitchFamily="34" charset="0"/>
              <a:buChar char="•"/>
            </a:pPr>
            <a:r>
              <a:rPr lang="en-US" sz="2200" dirty="0" err="1"/>
              <a:t>Oladapo</a:t>
            </a:r>
            <a:endParaRPr lang="en-US" sz="2200" dirty="0"/>
          </a:p>
          <a:p>
            <a:pPr indent="-228600" algn="just">
              <a:buFont typeface="Arial" panose="020B0604020202020204" pitchFamily="34" charset="0"/>
              <a:buChar char="•"/>
            </a:pPr>
            <a:r>
              <a:rPr lang="en-US" sz="2200" dirty="0"/>
              <a:t>Shweta</a:t>
            </a:r>
          </a:p>
          <a:p>
            <a:pPr indent="-228600" algn="just">
              <a:buFont typeface="Arial" panose="020B0604020202020204" pitchFamily="34" charset="0"/>
              <a:buChar char="•"/>
            </a:pPr>
            <a:r>
              <a:rPr lang="en-US" sz="2200" dirty="0" err="1"/>
              <a:t>Saheed</a:t>
            </a:r>
            <a:endParaRPr lang="en-US" sz="2200" dirty="0"/>
          </a:p>
          <a:p>
            <a:pPr indent="-228600" algn="just">
              <a:buFont typeface="Arial" panose="020B0604020202020204" pitchFamily="34" charset="0"/>
              <a:buChar char="•"/>
            </a:pPr>
            <a:r>
              <a:rPr lang="en-US" sz="2200" dirty="0" err="1"/>
              <a:t>Adedolapo</a:t>
            </a:r>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346698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948BEC-1A4F-ABC6-B87E-CDB4C9F51F87}"/>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Data Metrics Implementation</a:t>
            </a:r>
          </a:p>
        </p:txBody>
      </p:sp>
      <p:graphicFrame>
        <p:nvGraphicFramePr>
          <p:cNvPr id="8" name="Content Placeholder 2">
            <a:extLst>
              <a:ext uri="{FF2B5EF4-FFF2-40B4-BE49-F238E27FC236}">
                <a16:creationId xmlns:a16="http://schemas.microsoft.com/office/drawing/2014/main" id="{BEC8B72E-22FF-2406-1770-F9204366F918}"/>
              </a:ext>
            </a:extLst>
          </p:cNvPr>
          <p:cNvGraphicFramePr>
            <a:graphicFrameLocks noGrp="1"/>
          </p:cNvGraphicFramePr>
          <p:nvPr>
            <p:ph idx="1"/>
            <p:extLst>
              <p:ext uri="{D42A27DB-BD31-4B8C-83A1-F6EECF244321}">
                <p14:modId xmlns:p14="http://schemas.microsoft.com/office/powerpoint/2010/main" val="141685670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650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3E6D5-E2FF-612C-C02B-2205091142CA}"/>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Testing</a:t>
            </a:r>
          </a:p>
        </p:txBody>
      </p:sp>
      <p:graphicFrame>
        <p:nvGraphicFramePr>
          <p:cNvPr id="5" name="Content Placeholder 2">
            <a:extLst>
              <a:ext uri="{FF2B5EF4-FFF2-40B4-BE49-F238E27FC236}">
                <a16:creationId xmlns:a16="http://schemas.microsoft.com/office/drawing/2014/main" id="{BB06D0E7-3186-1B6A-E97C-E479C6FB977E}"/>
              </a:ext>
            </a:extLst>
          </p:cNvPr>
          <p:cNvGraphicFramePr>
            <a:graphicFrameLocks noGrp="1"/>
          </p:cNvGraphicFramePr>
          <p:nvPr>
            <p:ph idx="1"/>
            <p:extLst>
              <p:ext uri="{D42A27DB-BD31-4B8C-83A1-F6EECF244321}">
                <p14:modId xmlns:p14="http://schemas.microsoft.com/office/powerpoint/2010/main" val="32562535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86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868781E-B99D-12EA-E280-716E3C76DB4B}"/>
              </a:ext>
            </a:extLst>
          </p:cNvPr>
          <p:cNvSpPr>
            <a:spLocks noGrp="1"/>
          </p:cNvSpPr>
          <p:nvPr>
            <p:ph type="title"/>
          </p:nvPr>
        </p:nvSpPr>
        <p:spPr>
          <a:xfrm>
            <a:off x="550863" y="365125"/>
            <a:ext cx="11090274" cy="1325563"/>
          </a:xfrm>
        </p:spPr>
        <p:txBody>
          <a:bodyPr>
            <a:normAutofit/>
          </a:bodyPr>
          <a:lstStyle/>
          <a:p>
            <a:r>
              <a:rPr lang="en-GB" sz="4000" b="1" i="0">
                <a:effectLst/>
                <a:highlight>
                  <a:srgbClr val="FFFFFF"/>
                </a:highlight>
                <a:latin typeface="Söhne"/>
              </a:rPr>
              <a:t>Deployment</a:t>
            </a:r>
            <a:endParaRPr lang="en-GB" sz="4000"/>
          </a:p>
        </p:txBody>
      </p:sp>
      <p:graphicFrame>
        <p:nvGraphicFramePr>
          <p:cNvPr id="20" name="Content Placeholder 2">
            <a:extLst>
              <a:ext uri="{FF2B5EF4-FFF2-40B4-BE49-F238E27FC236}">
                <a16:creationId xmlns:a16="http://schemas.microsoft.com/office/drawing/2014/main" id="{47FCAF07-C6B8-5943-39EE-2B1BD8C7482B}"/>
              </a:ext>
            </a:extLst>
          </p:cNvPr>
          <p:cNvGraphicFramePr>
            <a:graphicFrameLocks noGrp="1"/>
          </p:cNvGraphicFramePr>
          <p:nvPr>
            <p:ph idx="1"/>
            <p:extLst>
              <p:ext uri="{D42A27DB-BD31-4B8C-83A1-F6EECF244321}">
                <p14:modId xmlns:p14="http://schemas.microsoft.com/office/powerpoint/2010/main" val="1817771563"/>
              </p:ext>
            </p:extLst>
          </p:nvPr>
        </p:nvGraphicFramePr>
        <p:xfrm>
          <a:off x="0" y="2361460"/>
          <a:ext cx="11436952" cy="396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48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EA0E0E-E716-797C-4FAD-7F0FC9BDABC1}"/>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Training</a:t>
            </a:r>
          </a:p>
        </p:txBody>
      </p:sp>
      <p:graphicFrame>
        <p:nvGraphicFramePr>
          <p:cNvPr id="19" name="Content Placeholder 2">
            <a:extLst>
              <a:ext uri="{FF2B5EF4-FFF2-40B4-BE49-F238E27FC236}">
                <a16:creationId xmlns:a16="http://schemas.microsoft.com/office/drawing/2014/main" id="{B3E22702-728A-783A-F2D2-C10E975D985B}"/>
              </a:ext>
            </a:extLst>
          </p:cNvPr>
          <p:cNvGraphicFramePr>
            <a:graphicFrameLocks noGrp="1"/>
          </p:cNvGraphicFramePr>
          <p:nvPr>
            <p:ph idx="1"/>
            <p:extLst>
              <p:ext uri="{D42A27DB-BD31-4B8C-83A1-F6EECF244321}">
                <p14:modId xmlns:p14="http://schemas.microsoft.com/office/powerpoint/2010/main" val="7908566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96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3874F-C0A8-6748-63A4-082B0FDCC3E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Compliance</a:t>
            </a:r>
          </a:p>
        </p:txBody>
      </p:sp>
      <p:graphicFrame>
        <p:nvGraphicFramePr>
          <p:cNvPr id="26" name="Content Placeholder 2">
            <a:extLst>
              <a:ext uri="{FF2B5EF4-FFF2-40B4-BE49-F238E27FC236}">
                <a16:creationId xmlns:a16="http://schemas.microsoft.com/office/drawing/2014/main" id="{431FEBED-E45A-7492-14D5-D8FD155D2F37}"/>
              </a:ext>
            </a:extLst>
          </p:cNvPr>
          <p:cNvGraphicFramePr>
            <a:graphicFrameLocks noGrp="1"/>
          </p:cNvGraphicFramePr>
          <p:nvPr>
            <p:ph idx="1"/>
            <p:extLst>
              <p:ext uri="{D42A27DB-BD31-4B8C-83A1-F6EECF244321}">
                <p14:modId xmlns:p14="http://schemas.microsoft.com/office/powerpoint/2010/main" val="215486377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60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 name="Rectangle 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C62A5-5F13-19E8-49D6-5A0C4A4F1D6A}"/>
              </a:ext>
            </a:extLst>
          </p:cNvPr>
          <p:cNvSpPr>
            <a:spLocks noGrp="1"/>
          </p:cNvSpPr>
          <p:nvPr>
            <p:ph type="title"/>
          </p:nvPr>
        </p:nvSpPr>
        <p:spPr>
          <a:xfrm>
            <a:off x="761803" y="350196"/>
            <a:ext cx="4646904" cy="1624520"/>
          </a:xfrm>
        </p:spPr>
        <p:txBody>
          <a:bodyPr anchor="ctr">
            <a:normAutofit/>
          </a:bodyPr>
          <a:lstStyle/>
          <a:p>
            <a:pPr marL="228600" marR="0" lvl="0" indent="-228600" defTabSz="914400" rtl="0" eaLnBrk="1" fontAlgn="auto" latinLnBrk="0" hangingPunct="1">
              <a:spcBef>
                <a:spcPts val="1000"/>
              </a:spcBef>
              <a:spcAft>
                <a:spcPts val="0"/>
              </a:spcAft>
              <a:tabLst/>
              <a:defRPr/>
            </a:pPr>
            <a:r>
              <a:rPr kumimoji="0" lang="en-GB" sz="3700" b="1" i="0" u="none" strike="noStrike" kern="1200" cap="none" spc="0" normalizeH="0" baseline="0" noProof="0">
                <a:ln>
                  <a:noFill/>
                </a:ln>
                <a:effectLst/>
                <a:highlight>
                  <a:srgbClr val="FFFFFF"/>
                </a:highlight>
                <a:uLnTx/>
                <a:uFillTx/>
                <a:latin typeface="Söhne"/>
                <a:ea typeface="+mn-ea"/>
                <a:cs typeface="+mn-cs"/>
              </a:rPr>
              <a:t>Monitoring and Feedback:</a:t>
            </a:r>
            <a:br>
              <a:rPr kumimoji="0" lang="en-GB" sz="3700" b="0" i="0" u="none" strike="noStrike" kern="1200" cap="none" spc="0" normalizeH="0" baseline="0" noProof="0">
                <a:ln>
                  <a:noFill/>
                </a:ln>
                <a:effectLst/>
                <a:highlight>
                  <a:srgbClr val="FFFFFF"/>
                </a:highlight>
                <a:uLnTx/>
                <a:uFillTx/>
                <a:latin typeface="Söhne"/>
                <a:ea typeface="+mn-ea"/>
                <a:cs typeface="+mn-cs"/>
              </a:rPr>
            </a:br>
            <a:endParaRPr lang="en-GB" sz="3700"/>
          </a:p>
        </p:txBody>
      </p:sp>
      <p:sp>
        <p:nvSpPr>
          <p:cNvPr id="3" name="Content Placeholder 2">
            <a:extLst>
              <a:ext uri="{FF2B5EF4-FFF2-40B4-BE49-F238E27FC236}">
                <a16:creationId xmlns:a16="http://schemas.microsoft.com/office/drawing/2014/main" id="{66F74A31-F5FC-5615-F588-8BCF7BFCEF06}"/>
              </a:ext>
            </a:extLst>
          </p:cNvPr>
          <p:cNvSpPr>
            <a:spLocks noGrp="1"/>
          </p:cNvSpPr>
          <p:nvPr>
            <p:ph idx="1"/>
          </p:nvPr>
        </p:nvSpPr>
        <p:spPr>
          <a:xfrm>
            <a:off x="761802" y="2743200"/>
            <a:ext cx="4646905" cy="3613149"/>
          </a:xfrm>
        </p:spPr>
        <p:txBody>
          <a:bodyPr anchor="ctr">
            <a:normAutofit/>
          </a:bodyPr>
          <a:lstStyle/>
          <a:p>
            <a:pPr>
              <a:buFont typeface="Arial" panose="020B0604020202020204" pitchFamily="34" charset="0"/>
              <a:buChar char="•"/>
            </a:pPr>
            <a:r>
              <a:rPr lang="en-GB" sz="2000" b="0" i="0" dirty="0">
                <a:effectLst/>
                <a:highlight>
                  <a:srgbClr val="FFFFFF"/>
                </a:highlight>
                <a:latin typeface="Söhne"/>
              </a:rPr>
              <a:t>Monitoring the dashboard's performance and user adoption post-deployment.</a:t>
            </a:r>
          </a:p>
          <a:p>
            <a:pPr>
              <a:buFont typeface="Arial" panose="020B0604020202020204" pitchFamily="34" charset="0"/>
              <a:buChar char="•"/>
            </a:pPr>
            <a:r>
              <a:rPr lang="en-GB" sz="2000" b="0" i="0" dirty="0">
                <a:effectLst/>
                <a:highlight>
                  <a:srgbClr val="FFFFFF"/>
                </a:highlight>
                <a:latin typeface="Söhne"/>
              </a:rPr>
              <a:t>Collecting user feedback for potential improvements or adjustments.</a:t>
            </a:r>
          </a:p>
          <a:p>
            <a:endParaRPr lang="en-GB" sz="2000" dirty="0"/>
          </a:p>
        </p:txBody>
      </p:sp>
      <p:pic>
        <p:nvPicPr>
          <p:cNvPr id="8" name="Picture 7" descr="Graph on document with pen">
            <a:extLst>
              <a:ext uri="{FF2B5EF4-FFF2-40B4-BE49-F238E27FC236}">
                <a16:creationId xmlns:a16="http://schemas.microsoft.com/office/drawing/2014/main" id="{6A90CDB6-AF14-FCDC-7448-1EB0C8B25EE3}"/>
              </a:ext>
            </a:extLst>
          </p:cNvPr>
          <p:cNvPicPr>
            <a:picLocks noChangeAspect="1"/>
          </p:cNvPicPr>
          <p:nvPr/>
        </p:nvPicPr>
        <p:blipFill rotWithShape="1">
          <a:blip r:embed="rId2"/>
          <a:srcRect l="27161" r="13438" b="-2"/>
          <a:stretch/>
        </p:blipFill>
        <p:spPr>
          <a:xfrm>
            <a:off x="6096000" y="1"/>
            <a:ext cx="6102825" cy="6858000"/>
          </a:xfrm>
          <a:prstGeom prst="rect">
            <a:avLst/>
          </a:prstGeom>
        </p:spPr>
      </p:pic>
    </p:spTree>
    <p:extLst>
      <p:ext uri="{BB962C8B-B14F-4D97-AF65-F5344CB8AC3E}">
        <p14:creationId xmlns:p14="http://schemas.microsoft.com/office/powerpoint/2010/main" val="403437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3874F-C0A8-6748-63A4-082B0FDCC3EB}"/>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Data Privacy, Governance and security</a:t>
            </a:r>
          </a:p>
        </p:txBody>
      </p:sp>
      <p:sp>
        <p:nvSpPr>
          <p:cNvPr id="4" name="Content Placeholder 3">
            <a:extLst>
              <a:ext uri="{FF2B5EF4-FFF2-40B4-BE49-F238E27FC236}">
                <a16:creationId xmlns:a16="http://schemas.microsoft.com/office/drawing/2014/main" id="{22B7AA58-433A-1EB3-E148-6E6920E76DFF}"/>
              </a:ext>
            </a:extLst>
          </p:cNvPr>
          <p:cNvSpPr>
            <a:spLocks noGrp="1"/>
          </p:cNvSpPr>
          <p:nvPr>
            <p:ph idx="1"/>
          </p:nvPr>
        </p:nvSpPr>
        <p:spPr/>
        <p:txBody>
          <a:bodyPr>
            <a:normAutofit fontScale="85000" lnSpcReduction="20000"/>
          </a:bodyPr>
          <a:lstStyle/>
          <a:p>
            <a:pPr marL="0" indent="0" algn="l">
              <a:buNone/>
            </a:pPr>
            <a:r>
              <a:rPr lang="en-GB" sz="2800" dirty="0">
                <a:highlight>
                  <a:srgbClr val="FFFFFF"/>
                </a:highlight>
                <a:latin typeface="Söhne"/>
              </a:rPr>
              <a:t>Please note the following:</a:t>
            </a:r>
          </a:p>
          <a:p>
            <a:pPr marL="0" indent="0" algn="l">
              <a:buNone/>
            </a:pPr>
            <a:endParaRPr lang="en-GB" sz="2800" dirty="0">
              <a:highlight>
                <a:srgbClr val="FFFFFF"/>
              </a:highlight>
              <a:latin typeface="Söhne"/>
            </a:endParaRPr>
          </a:p>
          <a:p>
            <a:pPr algn="l"/>
            <a:r>
              <a:rPr lang="en-GB" sz="2600" dirty="0">
                <a:highlight>
                  <a:srgbClr val="FFFFFF"/>
                </a:highlight>
                <a:latin typeface="Söhne"/>
              </a:rPr>
              <a:t>This report is prepared solely for academic purposes and does not reflect or represent the data of any specific company or individual.</a:t>
            </a:r>
          </a:p>
          <a:p>
            <a:pPr algn="l"/>
            <a:r>
              <a:rPr lang="en-GB" sz="2600" dirty="0">
                <a:highlight>
                  <a:srgbClr val="FFFFFF"/>
                </a:highlight>
                <a:latin typeface="Söhne"/>
              </a:rPr>
              <a:t>•The data used for the purpose of this analysis were generated randomly from scratch. The use of SQL (DDL &amp; DML) was employed to create schemas, tables, and data points for analytical purposes only.</a:t>
            </a:r>
          </a:p>
          <a:p>
            <a:pPr algn="l"/>
            <a:r>
              <a:rPr lang="en-GB" sz="2600" dirty="0">
                <a:highlight>
                  <a:srgbClr val="FFFFFF"/>
                </a:highlight>
                <a:latin typeface="Söhne"/>
              </a:rPr>
              <a:t>Access to data is restricted on a need-to-know basis, with appropriate authentication, authorization, and encryption mechanisms in place to safeguard data integrity and confidentiality.</a:t>
            </a:r>
          </a:p>
          <a:p>
            <a:pPr algn="l"/>
            <a:r>
              <a:rPr lang="en-GB" sz="2600" dirty="0">
                <a:highlight>
                  <a:srgbClr val="FFFFFF"/>
                </a:highlight>
                <a:latin typeface="Söhne"/>
              </a:rPr>
              <a:t>This presentation complies with relevant data regulations and privacy standards.</a:t>
            </a:r>
          </a:p>
          <a:p>
            <a:pPr algn="l"/>
            <a:r>
              <a:rPr lang="en-GB" sz="2600" dirty="0">
                <a:highlight>
                  <a:srgbClr val="FFFFFF"/>
                </a:highlight>
                <a:latin typeface="Söhne"/>
              </a:rPr>
              <a:t>All data used in this presentation has been has been handled in accordance with applicable laws and regulations and generated solely for academic purposes and does not reflect or represent the data of any specific company</a:t>
            </a:r>
          </a:p>
          <a:p>
            <a:endParaRPr lang="en-GB" dirty="0"/>
          </a:p>
        </p:txBody>
      </p:sp>
    </p:spTree>
    <p:extLst>
      <p:ext uri="{BB962C8B-B14F-4D97-AF65-F5344CB8AC3E}">
        <p14:creationId xmlns:p14="http://schemas.microsoft.com/office/powerpoint/2010/main" val="18171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3874F-C0A8-6748-63A4-082B0FDCC3EB}"/>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Recruitment</a:t>
            </a:r>
          </a:p>
        </p:txBody>
      </p:sp>
      <p:pic>
        <p:nvPicPr>
          <p:cNvPr id="6" name="Picture 5" descr="A screenshot of a graph&#10;&#10;Description automatically generated">
            <a:extLst>
              <a:ext uri="{FF2B5EF4-FFF2-40B4-BE49-F238E27FC236}">
                <a16:creationId xmlns:a16="http://schemas.microsoft.com/office/drawing/2014/main" id="{D5012A50-1455-A211-9BC8-D4DB7595D4B5}"/>
              </a:ext>
            </a:extLst>
          </p:cNvPr>
          <p:cNvPicPr>
            <a:picLocks noChangeAspect="1"/>
          </p:cNvPicPr>
          <p:nvPr/>
        </p:nvPicPr>
        <p:blipFill>
          <a:blip r:embed="rId2"/>
          <a:stretch>
            <a:fillRect/>
          </a:stretch>
        </p:blipFill>
        <p:spPr>
          <a:xfrm>
            <a:off x="0" y="1715325"/>
            <a:ext cx="12044855" cy="5142675"/>
          </a:xfrm>
          <a:prstGeom prst="rect">
            <a:avLst/>
          </a:prstGeom>
        </p:spPr>
      </p:pic>
    </p:spTree>
    <p:extLst>
      <p:ext uri="{BB962C8B-B14F-4D97-AF65-F5344CB8AC3E}">
        <p14:creationId xmlns:p14="http://schemas.microsoft.com/office/powerpoint/2010/main" val="101197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3874F-C0A8-6748-63A4-082B0FDCC3EB}"/>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Performance</a:t>
            </a:r>
          </a:p>
        </p:txBody>
      </p:sp>
      <p:pic>
        <p:nvPicPr>
          <p:cNvPr id="3" name="Picture 2">
            <a:extLst>
              <a:ext uri="{FF2B5EF4-FFF2-40B4-BE49-F238E27FC236}">
                <a16:creationId xmlns:a16="http://schemas.microsoft.com/office/drawing/2014/main" id="{098AF8B0-4C2C-E592-F3EC-9E209C9D60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953" y="1733107"/>
            <a:ext cx="11981475" cy="5124893"/>
          </a:xfrm>
          <a:prstGeom prst="rect">
            <a:avLst/>
          </a:prstGeom>
          <a:noFill/>
        </p:spPr>
      </p:pic>
    </p:spTree>
    <p:extLst>
      <p:ext uri="{BB962C8B-B14F-4D97-AF65-F5344CB8AC3E}">
        <p14:creationId xmlns:p14="http://schemas.microsoft.com/office/powerpoint/2010/main" val="3556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3874F-C0A8-6748-63A4-082B0FDCC3EB}"/>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Productivity</a:t>
            </a:r>
          </a:p>
        </p:txBody>
      </p:sp>
      <p:pic>
        <p:nvPicPr>
          <p:cNvPr id="4" name="Picture 3" descr="A screenshot of a graph&#10;&#10;Description automatically generated">
            <a:extLst>
              <a:ext uri="{FF2B5EF4-FFF2-40B4-BE49-F238E27FC236}">
                <a16:creationId xmlns:a16="http://schemas.microsoft.com/office/drawing/2014/main" id="{0650FB50-C78C-9C59-1EF7-1292AC5727E2}"/>
              </a:ext>
            </a:extLst>
          </p:cNvPr>
          <p:cNvPicPr>
            <a:picLocks noChangeAspect="1"/>
          </p:cNvPicPr>
          <p:nvPr/>
        </p:nvPicPr>
        <p:blipFill>
          <a:blip r:embed="rId2"/>
          <a:stretch>
            <a:fillRect/>
          </a:stretch>
        </p:blipFill>
        <p:spPr>
          <a:xfrm>
            <a:off x="127591" y="1803104"/>
            <a:ext cx="12064409" cy="4937937"/>
          </a:xfrm>
          <a:prstGeom prst="rect">
            <a:avLst/>
          </a:prstGeom>
        </p:spPr>
      </p:pic>
    </p:spTree>
    <p:extLst>
      <p:ext uri="{BB962C8B-B14F-4D97-AF65-F5344CB8AC3E}">
        <p14:creationId xmlns:p14="http://schemas.microsoft.com/office/powerpoint/2010/main" val="284684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65A49A-C3A0-3EEA-FF4B-177FAD3F456E}"/>
              </a:ext>
            </a:extLst>
          </p:cNvPr>
          <p:cNvSpPr>
            <a:spLocks noGrp="1"/>
          </p:cNvSpPr>
          <p:nvPr>
            <p:ph type="title"/>
          </p:nvPr>
        </p:nvSpPr>
        <p:spPr>
          <a:xfrm>
            <a:off x="1383564" y="348865"/>
            <a:ext cx="9718111" cy="1576446"/>
          </a:xfrm>
        </p:spPr>
        <p:txBody>
          <a:bodyPr anchor="ctr">
            <a:normAutofit/>
          </a:bodyPr>
          <a:lstStyle/>
          <a:p>
            <a:r>
              <a:rPr kumimoji="0" lang="en-GB" sz="4000" b="1" i="0" u="none" strike="noStrike" kern="1200" cap="none" spc="0" normalizeH="0" baseline="0" noProof="0">
                <a:ln>
                  <a:noFill/>
                </a:ln>
                <a:solidFill>
                  <a:srgbClr val="FFFFFF"/>
                </a:solidFill>
                <a:effectLst/>
                <a:uLnTx/>
                <a:uFillTx/>
                <a:ea typeface="+mj-ea"/>
                <a:cs typeface="+mj-cs"/>
              </a:rPr>
              <a:t>Overview of the Business</a:t>
            </a:r>
            <a:endParaRPr lang="en-GB" sz="4000" b="1">
              <a:solidFill>
                <a:srgbClr val="FFFFFF"/>
              </a:solidFill>
            </a:endParaRPr>
          </a:p>
        </p:txBody>
      </p:sp>
      <p:graphicFrame>
        <p:nvGraphicFramePr>
          <p:cNvPr id="5" name="Content Placeholder 2">
            <a:extLst>
              <a:ext uri="{FF2B5EF4-FFF2-40B4-BE49-F238E27FC236}">
                <a16:creationId xmlns:a16="http://schemas.microsoft.com/office/drawing/2014/main" id="{5A1C7032-7322-67DE-17D6-2EB07697D73C}"/>
              </a:ext>
            </a:extLst>
          </p:cNvPr>
          <p:cNvGraphicFramePr>
            <a:graphicFrameLocks noGrp="1"/>
          </p:cNvGraphicFramePr>
          <p:nvPr>
            <p:ph idx="1"/>
            <p:extLst>
              <p:ext uri="{D42A27DB-BD31-4B8C-83A1-F6EECF244321}">
                <p14:modId xmlns:p14="http://schemas.microsoft.com/office/powerpoint/2010/main" val="262841958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18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3874F-C0A8-6748-63A4-082B0FDCC3EB}"/>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Remuneration</a:t>
            </a:r>
          </a:p>
        </p:txBody>
      </p:sp>
      <p:pic>
        <p:nvPicPr>
          <p:cNvPr id="3" name="Picture 2" descr="A screenshot of a graph&#10;&#10;Description automatically generated">
            <a:extLst>
              <a:ext uri="{FF2B5EF4-FFF2-40B4-BE49-F238E27FC236}">
                <a16:creationId xmlns:a16="http://schemas.microsoft.com/office/drawing/2014/main" id="{5BE1DEFE-7138-C999-8872-473EB835646A}"/>
              </a:ext>
            </a:extLst>
          </p:cNvPr>
          <p:cNvPicPr>
            <a:picLocks noChangeAspect="1"/>
          </p:cNvPicPr>
          <p:nvPr/>
        </p:nvPicPr>
        <p:blipFill>
          <a:blip r:embed="rId2"/>
          <a:stretch>
            <a:fillRect/>
          </a:stretch>
        </p:blipFill>
        <p:spPr>
          <a:xfrm>
            <a:off x="138222" y="1679944"/>
            <a:ext cx="12053777" cy="5092995"/>
          </a:xfrm>
          <a:prstGeom prst="rect">
            <a:avLst/>
          </a:prstGeom>
        </p:spPr>
      </p:pic>
    </p:spTree>
    <p:extLst>
      <p:ext uri="{BB962C8B-B14F-4D97-AF65-F5344CB8AC3E}">
        <p14:creationId xmlns:p14="http://schemas.microsoft.com/office/powerpoint/2010/main" val="3586074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3874F-C0A8-6748-63A4-082B0FDCC3EB}"/>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Finance</a:t>
            </a:r>
          </a:p>
        </p:txBody>
      </p:sp>
      <p:pic>
        <p:nvPicPr>
          <p:cNvPr id="4" name="Picture 3" descr="A screenshot of a graph&#10;&#10;Description automatically generated">
            <a:extLst>
              <a:ext uri="{FF2B5EF4-FFF2-40B4-BE49-F238E27FC236}">
                <a16:creationId xmlns:a16="http://schemas.microsoft.com/office/drawing/2014/main" id="{26229462-5599-98E5-EDC6-FB8B8FC6B193}"/>
              </a:ext>
            </a:extLst>
          </p:cNvPr>
          <p:cNvPicPr>
            <a:picLocks noChangeAspect="1"/>
          </p:cNvPicPr>
          <p:nvPr/>
        </p:nvPicPr>
        <p:blipFill>
          <a:blip r:embed="rId2"/>
          <a:stretch>
            <a:fillRect/>
          </a:stretch>
        </p:blipFill>
        <p:spPr>
          <a:xfrm>
            <a:off x="-1" y="1669312"/>
            <a:ext cx="12096305" cy="5188688"/>
          </a:xfrm>
          <a:prstGeom prst="rect">
            <a:avLst/>
          </a:prstGeom>
        </p:spPr>
      </p:pic>
    </p:spTree>
    <p:extLst>
      <p:ext uri="{BB962C8B-B14F-4D97-AF65-F5344CB8AC3E}">
        <p14:creationId xmlns:p14="http://schemas.microsoft.com/office/powerpoint/2010/main" val="2580784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6" name="TextBox 2">
            <a:extLst>
              <a:ext uri="{FF2B5EF4-FFF2-40B4-BE49-F238E27FC236}">
                <a16:creationId xmlns:a16="http://schemas.microsoft.com/office/drawing/2014/main" id="{F2CAA39B-9744-5622-15BA-D7AE84DC2A31}"/>
              </a:ext>
            </a:extLst>
          </p:cNvPr>
          <p:cNvGraphicFramePr/>
          <p:nvPr>
            <p:extLst>
              <p:ext uri="{D42A27DB-BD31-4B8C-83A1-F6EECF244321}">
                <p14:modId xmlns:p14="http://schemas.microsoft.com/office/powerpoint/2010/main" val="36613385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38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03A84-E3FF-068C-DECF-AA616FBC527C}"/>
              </a:ext>
            </a:extLst>
          </p:cNvPr>
          <p:cNvSpPr>
            <a:spLocks noGrp="1"/>
          </p:cNvSpPr>
          <p:nvPr>
            <p:ph type="title"/>
          </p:nvPr>
        </p:nvSpPr>
        <p:spPr>
          <a:xfrm>
            <a:off x="1383564" y="348865"/>
            <a:ext cx="9718111" cy="1576446"/>
          </a:xfrm>
        </p:spPr>
        <p:txBody>
          <a:bodyPr anchor="ctr">
            <a:normAutofit/>
          </a:bodyPr>
          <a:lstStyle/>
          <a:p>
            <a:r>
              <a:rPr lang="en-GB" sz="4000" b="1">
                <a:solidFill>
                  <a:srgbClr val="FFFFFF"/>
                </a:solidFill>
              </a:rPr>
              <a:t>Appendix</a:t>
            </a:r>
          </a:p>
        </p:txBody>
      </p:sp>
      <p:graphicFrame>
        <p:nvGraphicFramePr>
          <p:cNvPr id="19" name="Content Placeholder 2">
            <a:extLst>
              <a:ext uri="{FF2B5EF4-FFF2-40B4-BE49-F238E27FC236}">
                <a16:creationId xmlns:a16="http://schemas.microsoft.com/office/drawing/2014/main" id="{A363829D-BE56-BE83-2C09-D72768445187}"/>
              </a:ext>
            </a:extLst>
          </p:cNvPr>
          <p:cNvGraphicFramePr>
            <a:graphicFrameLocks noGrp="1"/>
          </p:cNvGraphicFramePr>
          <p:nvPr>
            <p:ph idx="1"/>
            <p:extLst>
              <p:ext uri="{D42A27DB-BD31-4B8C-83A1-F6EECF244321}">
                <p14:modId xmlns:p14="http://schemas.microsoft.com/office/powerpoint/2010/main" val="2389892714"/>
              </p:ext>
            </p:extLst>
          </p:nvPr>
        </p:nvGraphicFramePr>
        <p:xfrm>
          <a:off x="632085" y="2986094"/>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59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FC0A00-77D6-092F-6A1C-78974FB929DC}"/>
              </a:ext>
            </a:extLst>
          </p:cNvPr>
          <p:cNvSpPr>
            <a:spLocks noGrp="1"/>
          </p:cNvSpPr>
          <p:nvPr>
            <p:ph type="title"/>
          </p:nvPr>
        </p:nvSpPr>
        <p:spPr>
          <a:xfrm>
            <a:off x="1103645" y="296792"/>
            <a:ext cx="9718111" cy="1576446"/>
          </a:xfrm>
        </p:spPr>
        <p:txBody>
          <a:bodyPr vert="horz" lIns="91440" tIns="45720" rIns="91440" bIns="45720" rtlCol="0" anchor="ctr">
            <a:normAutofit/>
          </a:bodyPr>
          <a:lstStyle/>
          <a:p>
            <a:r>
              <a:rPr lang="en-US" sz="4000" b="1" i="0" kern="1200">
                <a:solidFill>
                  <a:srgbClr val="FFFFFF"/>
                </a:solidFill>
                <a:effectLst/>
                <a:latin typeface="+mj-lt"/>
                <a:ea typeface="+mj-ea"/>
                <a:cs typeface="+mj-cs"/>
              </a:rPr>
              <a:t>Key Objectives</a:t>
            </a:r>
            <a:br>
              <a:rPr lang="en-US" sz="4000" b="0" i="0" kern="1200">
                <a:solidFill>
                  <a:srgbClr val="FFFFFF"/>
                </a:solidFill>
                <a:effectLst/>
                <a:latin typeface="+mj-lt"/>
                <a:ea typeface="+mj-ea"/>
                <a:cs typeface="+mj-cs"/>
              </a:rPr>
            </a:br>
            <a:endParaRPr lang="en-US" sz="4000"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38638D12-5414-622F-4E77-0C25FEDDF789}"/>
              </a:ext>
            </a:extLst>
          </p:cNvPr>
          <p:cNvSpPr txBox="1"/>
          <p:nvPr/>
        </p:nvSpPr>
        <p:spPr>
          <a:xfrm>
            <a:off x="298580" y="2882788"/>
            <a:ext cx="10674220" cy="2031325"/>
          </a:xfrm>
          <a:prstGeom prst="rect">
            <a:avLst/>
          </a:prstGeom>
          <a:noFill/>
        </p:spPr>
        <p:txBody>
          <a:bodyPr wrap="square">
            <a:spAutoFit/>
          </a:bodyPr>
          <a:lstStyle/>
          <a:p>
            <a:r>
              <a:rPr lang="en-GB" dirty="0"/>
              <a:t>Create and introduce an intuitive, ready-to-use HR dashboard for </a:t>
            </a:r>
            <a:r>
              <a:rPr lang="en-GB" dirty="0" err="1"/>
              <a:t>Hoobic</a:t>
            </a:r>
            <a:r>
              <a:rPr lang="en-GB" dirty="0"/>
              <a:t> Limited's clients, designed to improve decision-making by providing insightful analytics on crucial HR metrics.</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66732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689DA-D058-4CDF-A263-2414BCD0091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b="1" i="0" kern="1200" dirty="0">
                <a:solidFill>
                  <a:srgbClr val="FFFFFF"/>
                </a:solidFill>
                <a:effectLst/>
                <a:latin typeface="+mj-lt"/>
                <a:ea typeface="+mj-ea"/>
                <a:cs typeface="+mj-cs"/>
              </a:rPr>
              <a:t>Project Scope</a:t>
            </a:r>
            <a:br>
              <a:rPr lang="en-US" sz="3400" b="0" i="0" kern="1200" dirty="0">
                <a:solidFill>
                  <a:srgbClr val="FFFFFF"/>
                </a:solidFill>
                <a:effectLst/>
                <a:latin typeface="+mj-lt"/>
                <a:ea typeface="+mj-ea"/>
                <a:cs typeface="+mj-cs"/>
              </a:rPr>
            </a:br>
            <a:endParaRPr lang="en-US" sz="3400" kern="1200" dirty="0">
              <a:solidFill>
                <a:srgbClr val="FFFFFF"/>
              </a:solidFill>
              <a:latin typeface="+mj-lt"/>
              <a:ea typeface="+mj-ea"/>
              <a:cs typeface="+mj-cs"/>
            </a:endParaRPr>
          </a:p>
        </p:txBody>
      </p:sp>
      <p:sp>
        <p:nvSpPr>
          <p:cNvPr id="33" name="TextBox 32">
            <a:extLst>
              <a:ext uri="{FF2B5EF4-FFF2-40B4-BE49-F238E27FC236}">
                <a16:creationId xmlns:a16="http://schemas.microsoft.com/office/drawing/2014/main" id="{DA92751F-D56A-D92F-8507-78F55729D9C2}"/>
              </a:ext>
            </a:extLst>
          </p:cNvPr>
          <p:cNvSpPr txBox="1"/>
          <p:nvPr/>
        </p:nvSpPr>
        <p:spPr>
          <a:xfrm>
            <a:off x="459351" y="2318196"/>
            <a:ext cx="11242792" cy="4325199"/>
          </a:xfrm>
          <a:prstGeom prst="rect">
            <a:avLst/>
          </a:prstGeom>
        </p:spPr>
        <p:txBody>
          <a:bodyPr vert="horz" lIns="91440" tIns="45720" rIns="91440" bIns="45720" rtlCol="0" anchor="ctr">
            <a:normAutofit fontScale="85000" lnSpcReduction="20000"/>
          </a:bodyPr>
          <a:lstStyle/>
          <a:p>
            <a:pPr algn="l"/>
            <a:endParaRPr lang="en-GB" sz="2400" b="0" i="0" dirty="0">
              <a:solidFill>
                <a:srgbClr val="0D0D0D"/>
              </a:solidFill>
              <a:effectLst/>
              <a:highlight>
                <a:srgbClr val="FFFFFF"/>
              </a:highlight>
              <a:latin typeface="Söhne"/>
            </a:endParaRPr>
          </a:p>
          <a:p>
            <a:pPr algn="l">
              <a:buFont typeface="+mj-lt"/>
              <a:buAutoNum type="arabicPeriod"/>
            </a:pPr>
            <a:r>
              <a:rPr lang="en-GB" sz="2400" b="1" i="0" dirty="0">
                <a:solidFill>
                  <a:srgbClr val="0D0D0D"/>
                </a:solidFill>
                <a:effectLst/>
                <a:highlight>
                  <a:srgbClr val="FFFFFF"/>
                </a:highlight>
                <a:latin typeface="Söhne"/>
              </a:rPr>
              <a:t>Design:</a:t>
            </a:r>
            <a:r>
              <a:rPr lang="en-GB" sz="2400" b="0" i="0" dirty="0">
                <a:solidFill>
                  <a:srgbClr val="0D0D0D"/>
                </a:solidFill>
                <a:effectLst/>
                <a:highlight>
                  <a:srgbClr val="FFFFFF"/>
                </a:highlight>
                <a:latin typeface="Söhne"/>
              </a:rPr>
              <a:t> Crafting a user-friendly interface for the HR dashboard that allows intuitive navigation and interaction, tailored to the needs of HR professionals.</a:t>
            </a:r>
          </a:p>
          <a:p>
            <a:pPr algn="l">
              <a:buFont typeface="+mj-lt"/>
              <a:buAutoNum type="arabicPeriod"/>
            </a:pPr>
            <a:r>
              <a:rPr lang="en-GB" sz="2400" b="1" i="0" dirty="0">
                <a:solidFill>
                  <a:srgbClr val="0D0D0D"/>
                </a:solidFill>
                <a:effectLst/>
                <a:highlight>
                  <a:srgbClr val="FFFFFF"/>
                </a:highlight>
                <a:latin typeface="Söhne"/>
              </a:rPr>
              <a:t>Development:</a:t>
            </a:r>
            <a:r>
              <a:rPr lang="en-GB" sz="2400" b="0" i="0" dirty="0">
                <a:solidFill>
                  <a:srgbClr val="0D0D0D"/>
                </a:solidFill>
                <a:effectLst/>
                <a:highlight>
                  <a:srgbClr val="FFFFFF"/>
                </a:highlight>
                <a:latin typeface="Söhne"/>
              </a:rPr>
              <a:t> Building the HR dashboard with robust functionality that supports plug-and-play features.</a:t>
            </a:r>
          </a:p>
          <a:p>
            <a:pPr algn="l">
              <a:buFont typeface="+mj-lt"/>
              <a:buAutoNum type="arabicPeriod"/>
            </a:pPr>
            <a:r>
              <a:rPr lang="en-GB" sz="2400" b="1" i="0" dirty="0">
                <a:solidFill>
                  <a:srgbClr val="0D0D0D"/>
                </a:solidFill>
                <a:effectLst/>
                <a:highlight>
                  <a:srgbClr val="FFFFFF"/>
                </a:highlight>
                <a:latin typeface="Söhne"/>
              </a:rPr>
              <a:t>Integration:</a:t>
            </a:r>
            <a:r>
              <a:rPr lang="en-GB" sz="2400" b="0" i="0" dirty="0">
                <a:solidFill>
                  <a:srgbClr val="0D0D0D"/>
                </a:solidFill>
                <a:effectLst/>
                <a:highlight>
                  <a:srgbClr val="FFFFFF"/>
                </a:highlight>
                <a:latin typeface="Söhne"/>
              </a:rPr>
              <a:t> Ensuring the dashboard seamlessly aggregates data from various HR processes and systems, providing a consolidated view of key metrics.</a:t>
            </a:r>
          </a:p>
          <a:p>
            <a:pPr algn="l">
              <a:buFont typeface="+mj-lt"/>
              <a:buAutoNum type="arabicPeriod"/>
            </a:pPr>
            <a:r>
              <a:rPr lang="en-GB" sz="2400" b="1" i="0" dirty="0">
                <a:solidFill>
                  <a:srgbClr val="0D0D0D"/>
                </a:solidFill>
                <a:effectLst/>
                <a:highlight>
                  <a:srgbClr val="FFFFFF"/>
                </a:highlight>
                <a:latin typeface="Söhne"/>
              </a:rPr>
              <a:t>Data Metrics Implementation:</a:t>
            </a:r>
            <a:r>
              <a:rPr lang="en-GB" sz="2400" b="0" i="0" dirty="0">
                <a:solidFill>
                  <a:srgbClr val="0D0D0D"/>
                </a:solidFill>
                <a:effectLst/>
                <a:highlight>
                  <a:srgbClr val="FFFFFF"/>
                </a:highlight>
                <a:latin typeface="Söhne"/>
              </a:rPr>
              <a:t> Incorporating functionalities to track and </a:t>
            </a:r>
            <a:r>
              <a:rPr lang="en-GB" sz="2400" b="0" i="0" dirty="0" err="1">
                <a:solidFill>
                  <a:srgbClr val="0D0D0D"/>
                </a:solidFill>
                <a:effectLst/>
                <a:highlight>
                  <a:srgbClr val="FFFFFF"/>
                </a:highlight>
                <a:latin typeface="Söhne"/>
              </a:rPr>
              <a:t>analyze</a:t>
            </a:r>
            <a:r>
              <a:rPr lang="en-GB" sz="2400" b="0" i="0" dirty="0">
                <a:solidFill>
                  <a:srgbClr val="0D0D0D"/>
                </a:solidFill>
                <a:effectLst/>
                <a:highlight>
                  <a:srgbClr val="FFFFFF"/>
                </a:highlight>
                <a:latin typeface="Söhne"/>
              </a:rPr>
              <a:t> specified HR metrics, including recruitment, productivity, performance, remuneration, and finance.</a:t>
            </a:r>
          </a:p>
          <a:p>
            <a:pPr algn="l">
              <a:buFont typeface="+mj-lt"/>
              <a:buAutoNum type="arabicPeriod"/>
            </a:pPr>
            <a:r>
              <a:rPr lang="en-GB" sz="2400" b="1" i="0" dirty="0">
                <a:solidFill>
                  <a:srgbClr val="0D0D0D"/>
                </a:solidFill>
                <a:effectLst/>
                <a:highlight>
                  <a:srgbClr val="FFFFFF"/>
                </a:highlight>
                <a:latin typeface="Söhne"/>
              </a:rPr>
              <a:t>Testing:</a:t>
            </a:r>
            <a:r>
              <a:rPr lang="en-GB" sz="2400" b="0" i="0" dirty="0">
                <a:solidFill>
                  <a:srgbClr val="0D0D0D"/>
                </a:solidFill>
                <a:effectLst/>
                <a:highlight>
                  <a:srgbClr val="FFFFFF"/>
                </a:highlight>
                <a:latin typeface="Söhne"/>
              </a:rPr>
              <a:t> Conducting comprehensive testing to ensure reliability, accuracy, and user satisfaction with the dashboard.</a:t>
            </a:r>
          </a:p>
          <a:p>
            <a:pPr algn="l">
              <a:buFont typeface="+mj-lt"/>
              <a:buAutoNum type="arabicPeriod"/>
            </a:pPr>
            <a:r>
              <a:rPr lang="en-GB" sz="2400" b="1" i="0" dirty="0">
                <a:solidFill>
                  <a:srgbClr val="0D0D0D"/>
                </a:solidFill>
                <a:effectLst/>
                <a:highlight>
                  <a:srgbClr val="FFFFFF"/>
                </a:highlight>
                <a:latin typeface="Söhne"/>
              </a:rPr>
              <a:t>Deployment:</a:t>
            </a:r>
            <a:r>
              <a:rPr lang="en-GB" sz="2400" b="0" i="0" dirty="0">
                <a:solidFill>
                  <a:srgbClr val="0D0D0D"/>
                </a:solidFill>
                <a:effectLst/>
                <a:highlight>
                  <a:srgbClr val="FFFFFF"/>
                </a:highlight>
                <a:latin typeface="Söhne"/>
              </a:rPr>
              <a:t> Implementing the dashboard in the client's environment, ensuring it is fully operational and accessible.</a:t>
            </a:r>
          </a:p>
          <a:p>
            <a:pPr algn="l">
              <a:buFont typeface="+mj-lt"/>
              <a:buAutoNum type="arabicPeriod"/>
            </a:pPr>
            <a:r>
              <a:rPr lang="en-GB" sz="2400" b="1" i="0" dirty="0">
                <a:solidFill>
                  <a:srgbClr val="0D0D0D"/>
                </a:solidFill>
                <a:effectLst/>
                <a:highlight>
                  <a:srgbClr val="FFFFFF"/>
                </a:highlight>
                <a:latin typeface="Söhne"/>
              </a:rPr>
              <a:t>Training:</a:t>
            </a:r>
            <a:r>
              <a:rPr lang="en-GB" sz="2400" b="0" i="0" dirty="0">
                <a:solidFill>
                  <a:srgbClr val="0D0D0D"/>
                </a:solidFill>
                <a:effectLst/>
                <a:highlight>
                  <a:srgbClr val="FFFFFF"/>
                </a:highlight>
                <a:latin typeface="Söhne"/>
              </a:rPr>
              <a:t> Providing initial training sessions for </a:t>
            </a:r>
            <a:r>
              <a:rPr lang="en-GB" sz="2400" b="0" i="0" dirty="0" err="1">
                <a:solidFill>
                  <a:srgbClr val="0D0D0D"/>
                </a:solidFill>
                <a:effectLst/>
                <a:highlight>
                  <a:srgbClr val="FFFFFF"/>
                </a:highlight>
                <a:latin typeface="Söhne"/>
              </a:rPr>
              <a:t>Hoobic</a:t>
            </a:r>
            <a:r>
              <a:rPr lang="en-GB" sz="2400" b="0" i="0" dirty="0">
                <a:solidFill>
                  <a:srgbClr val="0D0D0D"/>
                </a:solidFill>
                <a:effectLst/>
                <a:highlight>
                  <a:srgbClr val="FFFFFF"/>
                </a:highlight>
                <a:latin typeface="Söhne"/>
              </a:rPr>
              <a:t> Limited's clients to maximize their ability to utilize the dashboard effectively.</a:t>
            </a:r>
          </a:p>
          <a:p>
            <a:pPr algn="l">
              <a:buFont typeface="+mj-lt"/>
              <a:buAutoNum type="arabicPeriod"/>
            </a:pPr>
            <a:r>
              <a:rPr lang="en-GB" sz="2400" b="1" i="0" dirty="0">
                <a:solidFill>
                  <a:srgbClr val="0D0D0D"/>
                </a:solidFill>
                <a:effectLst/>
                <a:highlight>
                  <a:srgbClr val="FFFFFF"/>
                </a:highlight>
                <a:latin typeface="Söhne"/>
              </a:rPr>
              <a:t>Compliance:</a:t>
            </a:r>
            <a:r>
              <a:rPr lang="en-GB" sz="2400" b="0" i="0" dirty="0">
                <a:solidFill>
                  <a:srgbClr val="0D0D0D"/>
                </a:solidFill>
                <a:effectLst/>
                <a:highlight>
                  <a:srgbClr val="FFFFFF"/>
                </a:highlight>
                <a:latin typeface="Söhne"/>
              </a:rPr>
              <a:t> Ensuring the dashboard adheres to data security and privacy regulations, protecting sensitive information.</a:t>
            </a:r>
          </a:p>
        </p:txBody>
      </p:sp>
    </p:spTree>
    <p:extLst>
      <p:ext uri="{BB962C8B-B14F-4D97-AF65-F5344CB8AC3E}">
        <p14:creationId xmlns:p14="http://schemas.microsoft.com/office/powerpoint/2010/main" val="141354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EED89-D234-54C0-1A35-97CB0C26DD99}"/>
              </a:ext>
            </a:extLst>
          </p:cNvPr>
          <p:cNvSpPr>
            <a:spLocks noGrp="1"/>
          </p:cNvSpPr>
          <p:nvPr>
            <p:ph type="title"/>
          </p:nvPr>
        </p:nvSpPr>
        <p:spPr>
          <a:xfrm>
            <a:off x="1371599" y="294538"/>
            <a:ext cx="9895951" cy="1033669"/>
          </a:xfrm>
        </p:spPr>
        <p:txBody>
          <a:bodyPr vert="horz" lIns="91440" tIns="45720" rIns="91440" bIns="45720" rtlCol="0" anchor="ctr">
            <a:noAutofit/>
          </a:bodyPr>
          <a:lstStyle/>
          <a:p>
            <a:r>
              <a:rPr lang="en-US" sz="3400" b="1" i="0" kern="1200" dirty="0">
                <a:solidFill>
                  <a:srgbClr val="FFFFFF"/>
                </a:solidFill>
                <a:effectLst/>
                <a:latin typeface="+mj-lt"/>
                <a:ea typeface="+mj-ea"/>
                <a:cs typeface="+mj-cs"/>
              </a:rPr>
              <a:t>Key Activities Overview</a:t>
            </a:r>
            <a:br>
              <a:rPr lang="en-US" sz="3400" b="1" i="0" kern="1200" dirty="0">
                <a:solidFill>
                  <a:srgbClr val="FFFFFF"/>
                </a:solidFill>
                <a:effectLst/>
                <a:latin typeface="+mj-lt"/>
                <a:ea typeface="+mj-ea"/>
                <a:cs typeface="+mj-cs"/>
              </a:rPr>
            </a:br>
            <a:br>
              <a:rPr lang="en-US" sz="3400" b="1" i="0" kern="1200" dirty="0">
                <a:solidFill>
                  <a:srgbClr val="FFFFFF"/>
                </a:solidFill>
                <a:effectLst/>
                <a:latin typeface="+mj-lt"/>
                <a:ea typeface="+mj-ea"/>
                <a:cs typeface="+mj-cs"/>
              </a:rPr>
            </a:br>
            <a:endParaRPr lang="en-US" sz="34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E8020F82-2728-5FD4-81FF-58987E56BCBD}"/>
              </a:ext>
            </a:extLst>
          </p:cNvPr>
          <p:cNvSpPr txBox="1"/>
          <p:nvPr/>
        </p:nvSpPr>
        <p:spPr>
          <a:xfrm>
            <a:off x="304800" y="2318196"/>
            <a:ext cx="11887195" cy="4387403"/>
          </a:xfrm>
          <a:prstGeom prst="rect">
            <a:avLst/>
          </a:prstGeom>
        </p:spPr>
        <p:txBody>
          <a:bodyPr vert="horz" lIns="91440" tIns="45720" rIns="91440" bIns="45720" rtlCol="0" anchor="ctr">
            <a:noAutofit/>
          </a:bodyPr>
          <a:lstStyle/>
          <a:p>
            <a:pPr marL="457200" indent="-457200" algn="just">
              <a:lnSpc>
                <a:spcPct val="150000"/>
              </a:lnSpc>
              <a:spcAft>
                <a:spcPts val="600"/>
              </a:spcAft>
              <a:buFont typeface="+mj-lt"/>
              <a:buAutoNum type="arabicPeriod"/>
            </a:pPr>
            <a:r>
              <a:rPr lang="en-US" sz="2200" i="0" dirty="0">
                <a:effectLst/>
              </a:rPr>
              <a:t> Requirement gathering</a:t>
            </a:r>
            <a:r>
              <a:rPr lang="en-US" sz="2200" dirty="0"/>
              <a:t> &amp;</a:t>
            </a:r>
            <a:r>
              <a:rPr lang="en-US" sz="2200" i="0" dirty="0">
                <a:effectLst/>
              </a:rPr>
              <a:t> elicitation from key stakeholders and</a:t>
            </a:r>
            <a:r>
              <a:rPr lang="en-US" sz="2200" dirty="0"/>
              <a:t> documentation.</a:t>
            </a:r>
            <a:endParaRPr lang="en-US" sz="2200" i="0" dirty="0">
              <a:effectLst/>
            </a:endParaRPr>
          </a:p>
          <a:p>
            <a:pPr marL="457200" indent="-457200" algn="just">
              <a:spcAft>
                <a:spcPts val="600"/>
              </a:spcAft>
              <a:buFont typeface="+mj-lt"/>
              <a:buAutoNum type="arabicPeriod"/>
            </a:pPr>
            <a:r>
              <a:rPr lang="en-US" sz="2200" dirty="0"/>
              <a:t>Creation of Business analysis plan, stakeholder register, Governance policy, Risk Register, business case, Change Management Plan, scope document and all other relevant documentation.</a:t>
            </a:r>
          </a:p>
          <a:p>
            <a:pPr marL="457200" indent="-457200" algn="just">
              <a:lnSpc>
                <a:spcPct val="150000"/>
              </a:lnSpc>
              <a:spcAft>
                <a:spcPts val="600"/>
              </a:spcAft>
              <a:buFont typeface="+mj-lt"/>
              <a:buAutoNum type="arabicPeriod"/>
            </a:pPr>
            <a:r>
              <a:rPr lang="en-US" sz="2200" dirty="0"/>
              <a:t> Creation of Prototype of solution, Use case diagram, user stories and acceptance criteria.</a:t>
            </a:r>
            <a:endParaRPr lang="en-US" sz="2200" i="0" dirty="0">
              <a:effectLst/>
            </a:endParaRPr>
          </a:p>
          <a:p>
            <a:pPr marL="457200" indent="-457200" algn="just">
              <a:lnSpc>
                <a:spcPct val="150000"/>
              </a:lnSpc>
              <a:spcAft>
                <a:spcPts val="600"/>
              </a:spcAft>
              <a:buFont typeface="+mj-lt"/>
              <a:buAutoNum type="arabicPeriod"/>
            </a:pPr>
            <a:r>
              <a:rPr lang="en-US" sz="2200" i="0" dirty="0">
                <a:effectLst/>
              </a:rPr>
              <a:t>Generated  data from scratch, analyzed to meet stakeholder requirements.</a:t>
            </a:r>
          </a:p>
          <a:p>
            <a:pPr marL="457200" indent="-457200" algn="just">
              <a:lnSpc>
                <a:spcPct val="150000"/>
              </a:lnSpc>
              <a:spcAft>
                <a:spcPts val="600"/>
              </a:spcAft>
              <a:buFont typeface="+mj-lt"/>
              <a:buAutoNum type="arabicPeriod"/>
            </a:pPr>
            <a:r>
              <a:rPr lang="en-US" sz="2200" i="0" dirty="0">
                <a:effectLst/>
              </a:rPr>
              <a:t>Utilize structural query </a:t>
            </a:r>
            <a:r>
              <a:rPr lang="en-US" sz="2200" dirty="0"/>
              <a:t>Language SQL to define and manipulate data to meet requirement purpose</a:t>
            </a:r>
            <a:r>
              <a:rPr lang="en-US" sz="2200" i="0" dirty="0">
                <a:effectLst/>
              </a:rPr>
              <a:t>.</a:t>
            </a:r>
          </a:p>
          <a:p>
            <a:pPr marL="457200" indent="-457200" algn="just">
              <a:lnSpc>
                <a:spcPct val="150000"/>
              </a:lnSpc>
              <a:spcAft>
                <a:spcPts val="600"/>
              </a:spcAft>
              <a:buFont typeface="+mj-lt"/>
              <a:buAutoNum type="arabicPeriod"/>
            </a:pPr>
            <a:r>
              <a:rPr lang="en-US" sz="2200" dirty="0"/>
              <a:t>Created a dashboard with relevant KPI’s to track HR performance.</a:t>
            </a:r>
            <a:endParaRPr lang="en-US" sz="2200" b="0" i="0" dirty="0">
              <a:effectLst/>
            </a:endParaRPr>
          </a:p>
          <a:p>
            <a:pPr indent="-228600">
              <a:lnSpc>
                <a:spcPct val="90000"/>
              </a:lnSpc>
              <a:spcAft>
                <a:spcPts val="600"/>
              </a:spcAft>
              <a:buFont typeface="Arial" panose="020B0604020202020204" pitchFamily="34" charset="0"/>
              <a:buChar char="•"/>
            </a:pPr>
            <a:endParaRPr lang="en-US" sz="2200" b="0" i="0" dirty="0">
              <a:effectLst/>
            </a:endParaRPr>
          </a:p>
        </p:txBody>
      </p:sp>
    </p:spTree>
    <p:extLst>
      <p:ext uri="{BB962C8B-B14F-4D97-AF65-F5344CB8AC3E}">
        <p14:creationId xmlns:p14="http://schemas.microsoft.com/office/powerpoint/2010/main" val="345869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6A569-F594-30D1-0ABA-36B5E1030347}"/>
              </a:ext>
            </a:extLst>
          </p:cNvPr>
          <p:cNvSpPr>
            <a:spLocks noGrp="1"/>
          </p:cNvSpPr>
          <p:nvPr>
            <p:ph type="title"/>
          </p:nvPr>
        </p:nvSpPr>
        <p:spPr>
          <a:xfrm>
            <a:off x="466722" y="586855"/>
            <a:ext cx="3201366" cy="3387497"/>
          </a:xfrm>
        </p:spPr>
        <p:txBody>
          <a:bodyPr anchor="b">
            <a:normAutofit/>
          </a:bodyPr>
          <a:lstStyle/>
          <a:p>
            <a:pPr algn="r"/>
            <a:r>
              <a:rPr kumimoji="0" lang="en-GB" sz="4000" b="1" i="0" u="none" strike="noStrike" kern="1200" cap="none" spc="0" normalizeH="0" baseline="0" noProof="0" dirty="0">
                <a:ln>
                  <a:noFill/>
                </a:ln>
                <a:solidFill>
                  <a:srgbClr val="FFFFFF"/>
                </a:solidFill>
                <a:effectLst/>
                <a:uLnTx/>
                <a:uFillTx/>
                <a:latin typeface="Söhne"/>
                <a:ea typeface="+mn-ea"/>
                <a:cs typeface="+mn-cs"/>
              </a:rPr>
              <a:t>                                                </a:t>
            </a:r>
            <a:r>
              <a:rPr kumimoji="0" lang="en-GB" sz="4000" b="1" i="0" u="none" strike="noStrike" kern="1200" cap="none" spc="0" normalizeH="0" baseline="0" noProof="0" dirty="0">
                <a:ln>
                  <a:noFill/>
                </a:ln>
                <a:solidFill>
                  <a:srgbClr val="FFFFFF"/>
                </a:solidFill>
                <a:effectLst/>
                <a:uLnTx/>
                <a:uFillTx/>
                <a:ea typeface="+mn-ea"/>
                <a:cs typeface="+mn-cs"/>
              </a:rPr>
              <a:t>Objective </a:t>
            </a:r>
            <a:endParaRPr lang="en-GB" sz="4000" dirty="0">
              <a:solidFill>
                <a:srgbClr val="FFFFFF"/>
              </a:solidFill>
            </a:endParaRPr>
          </a:p>
        </p:txBody>
      </p:sp>
      <p:sp>
        <p:nvSpPr>
          <p:cNvPr id="3" name="Content Placeholder 2">
            <a:extLst>
              <a:ext uri="{FF2B5EF4-FFF2-40B4-BE49-F238E27FC236}">
                <a16:creationId xmlns:a16="http://schemas.microsoft.com/office/drawing/2014/main" id="{0F253E1A-91BE-547C-7327-9C8BB5E571D5}"/>
              </a:ext>
            </a:extLst>
          </p:cNvPr>
          <p:cNvSpPr>
            <a:spLocks noGrp="1"/>
          </p:cNvSpPr>
          <p:nvPr>
            <p:ph idx="1"/>
          </p:nvPr>
        </p:nvSpPr>
        <p:spPr>
          <a:xfrm>
            <a:off x="4367695" y="649480"/>
            <a:ext cx="7357583" cy="5546047"/>
          </a:xfrm>
        </p:spPr>
        <p:txBody>
          <a:bodyPr anchor="ctr">
            <a:normAutofit/>
          </a:bodyPr>
          <a:lstStyle/>
          <a:p>
            <a:r>
              <a:rPr lang="en-GB" sz="2000" dirty="0"/>
              <a:t>Develop and launch a user-friendly, plug-and-play HR dashboard for </a:t>
            </a:r>
            <a:r>
              <a:rPr lang="en-GB" sz="2000" dirty="0" err="1"/>
              <a:t>Hoobic</a:t>
            </a:r>
            <a:r>
              <a:rPr lang="en-GB" sz="2000" dirty="0"/>
              <a:t> Limited’s clients that enhances decision-making across key HR metrics.</a:t>
            </a:r>
          </a:p>
        </p:txBody>
      </p:sp>
    </p:spTree>
    <p:extLst>
      <p:ext uri="{BB962C8B-B14F-4D97-AF65-F5344CB8AC3E}">
        <p14:creationId xmlns:p14="http://schemas.microsoft.com/office/powerpoint/2010/main" val="408296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CE26-161C-D6C3-3530-EF7F2301DA55}"/>
              </a:ext>
            </a:extLst>
          </p:cNvPr>
          <p:cNvSpPr>
            <a:spLocks noGrp="1"/>
          </p:cNvSpPr>
          <p:nvPr>
            <p:ph type="title"/>
          </p:nvPr>
        </p:nvSpPr>
        <p:spPr/>
        <p:txBody>
          <a:bodyPr/>
          <a:lstStyle/>
          <a:p>
            <a:r>
              <a:rPr lang="en-GB" dirty="0"/>
              <a:t>Prototype/Design</a:t>
            </a:r>
          </a:p>
        </p:txBody>
      </p:sp>
      <p:pic>
        <p:nvPicPr>
          <p:cNvPr id="4" name="Picture 3">
            <a:extLst>
              <a:ext uri="{FF2B5EF4-FFF2-40B4-BE49-F238E27FC236}">
                <a16:creationId xmlns:a16="http://schemas.microsoft.com/office/drawing/2014/main" id="{06591EB8-91A2-47B7-BEFF-1BDE79EA71E6}"/>
              </a:ext>
            </a:extLst>
          </p:cNvPr>
          <p:cNvPicPr>
            <a:picLocks noChangeAspect="1"/>
          </p:cNvPicPr>
          <p:nvPr/>
        </p:nvPicPr>
        <p:blipFill>
          <a:blip r:embed="rId2"/>
          <a:stretch>
            <a:fillRect/>
          </a:stretch>
        </p:blipFill>
        <p:spPr>
          <a:xfrm>
            <a:off x="1374608" y="1663092"/>
            <a:ext cx="9065532" cy="4320914"/>
          </a:xfrm>
          <a:prstGeom prst="rect">
            <a:avLst/>
          </a:prstGeom>
        </p:spPr>
      </p:pic>
    </p:spTree>
    <p:extLst>
      <p:ext uri="{BB962C8B-B14F-4D97-AF65-F5344CB8AC3E}">
        <p14:creationId xmlns:p14="http://schemas.microsoft.com/office/powerpoint/2010/main" val="379293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03652-47B0-5E3A-6848-FE537BA7CF52}"/>
              </a:ext>
            </a:extLst>
          </p:cNvPr>
          <p:cNvSpPr>
            <a:spLocks noGrp="1"/>
          </p:cNvSpPr>
          <p:nvPr>
            <p:ph type="title"/>
          </p:nvPr>
        </p:nvSpPr>
        <p:spPr>
          <a:xfrm>
            <a:off x="761803" y="350196"/>
            <a:ext cx="4646904" cy="1624520"/>
          </a:xfrm>
        </p:spPr>
        <p:txBody>
          <a:bodyPr anchor="ctr">
            <a:normAutofit/>
          </a:bodyPr>
          <a:lstStyle/>
          <a:p>
            <a:r>
              <a:rPr lang="en-GB" sz="4000"/>
              <a:t>Development</a:t>
            </a:r>
          </a:p>
        </p:txBody>
      </p:sp>
      <p:sp>
        <p:nvSpPr>
          <p:cNvPr id="3" name="Content Placeholder 2">
            <a:extLst>
              <a:ext uri="{FF2B5EF4-FFF2-40B4-BE49-F238E27FC236}">
                <a16:creationId xmlns:a16="http://schemas.microsoft.com/office/drawing/2014/main" id="{DCBA066C-B15F-6AB4-4F8A-998E25A8438D}"/>
              </a:ext>
            </a:extLst>
          </p:cNvPr>
          <p:cNvSpPr>
            <a:spLocks noGrp="1"/>
          </p:cNvSpPr>
          <p:nvPr>
            <p:ph idx="1"/>
          </p:nvPr>
        </p:nvSpPr>
        <p:spPr>
          <a:xfrm>
            <a:off x="761802" y="2743200"/>
            <a:ext cx="4646905" cy="3613149"/>
          </a:xfrm>
        </p:spPr>
        <p:txBody>
          <a:bodyPr anchor="ctr">
            <a:normAutofit/>
          </a:bodyPr>
          <a:lstStyle/>
          <a:p>
            <a:r>
              <a:rPr lang="en-GB" sz="2000"/>
              <a:t>Features of this Dashboard was based on stakeholder's requirements.</a:t>
            </a:r>
          </a:p>
          <a:p>
            <a:pPr marL="514350" indent="-514350">
              <a:buFont typeface="+mj-lt"/>
              <a:buAutoNum type="arabicPeriod"/>
            </a:pPr>
            <a:r>
              <a:rPr lang="en-GB" sz="2000"/>
              <a:t>Average sales</a:t>
            </a:r>
          </a:p>
          <a:p>
            <a:pPr marL="514350" indent="-514350">
              <a:buFont typeface="+mj-lt"/>
              <a:buAutoNum type="arabicPeriod"/>
            </a:pPr>
            <a:r>
              <a:rPr lang="en-GB" sz="2000"/>
              <a:t>Average salaries</a:t>
            </a:r>
          </a:p>
          <a:p>
            <a:pPr marL="514350" indent="-514350">
              <a:buFont typeface="+mj-lt"/>
              <a:buAutoNum type="arabicPeriod"/>
            </a:pPr>
            <a:r>
              <a:rPr lang="en-GB" sz="2000"/>
              <a:t>Average cost per hire</a:t>
            </a:r>
          </a:p>
          <a:p>
            <a:pPr marL="514350" indent="-514350">
              <a:buFont typeface="+mj-lt"/>
              <a:buAutoNum type="arabicPeriod"/>
            </a:pPr>
            <a:r>
              <a:rPr lang="en-GB" sz="2000"/>
              <a:t>Days to fill versus open positions</a:t>
            </a:r>
          </a:p>
          <a:p>
            <a:pPr marL="514350" indent="-514350">
              <a:buFont typeface="+mj-lt"/>
              <a:buAutoNum type="arabicPeriod"/>
            </a:pPr>
            <a:r>
              <a:rPr lang="en-GB" sz="2000"/>
              <a:t>Absence ratio</a:t>
            </a:r>
          </a:p>
        </p:txBody>
      </p:sp>
      <p:pic>
        <p:nvPicPr>
          <p:cNvPr id="5" name="Picture 4" descr="Graph on document with pen">
            <a:extLst>
              <a:ext uri="{FF2B5EF4-FFF2-40B4-BE49-F238E27FC236}">
                <a16:creationId xmlns:a16="http://schemas.microsoft.com/office/drawing/2014/main" id="{E9A892B4-3B6D-2733-AF8B-E177B9C7D969}"/>
              </a:ext>
            </a:extLst>
          </p:cNvPr>
          <p:cNvPicPr>
            <a:picLocks noChangeAspect="1"/>
          </p:cNvPicPr>
          <p:nvPr/>
        </p:nvPicPr>
        <p:blipFill rotWithShape="1">
          <a:blip r:embed="rId2"/>
          <a:srcRect l="27161" r="13438" b="-2"/>
          <a:stretch/>
        </p:blipFill>
        <p:spPr>
          <a:xfrm>
            <a:off x="6096000" y="1"/>
            <a:ext cx="6102825" cy="6858000"/>
          </a:xfrm>
          <a:prstGeom prst="rect">
            <a:avLst/>
          </a:prstGeom>
        </p:spPr>
      </p:pic>
    </p:spTree>
    <p:extLst>
      <p:ext uri="{BB962C8B-B14F-4D97-AF65-F5344CB8AC3E}">
        <p14:creationId xmlns:p14="http://schemas.microsoft.com/office/powerpoint/2010/main" val="304670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E21E8-3AA6-4467-1567-D3A37F4B8F80}"/>
              </a:ext>
            </a:extLst>
          </p:cNvPr>
          <p:cNvSpPr>
            <a:spLocks noGrp="1"/>
          </p:cNvSpPr>
          <p:nvPr>
            <p:ph type="title"/>
          </p:nvPr>
        </p:nvSpPr>
        <p:spPr>
          <a:xfrm>
            <a:off x="568171" y="294538"/>
            <a:ext cx="10699379" cy="1033669"/>
          </a:xfrm>
        </p:spPr>
        <p:txBody>
          <a:bodyPr>
            <a:noAutofit/>
          </a:bodyPr>
          <a:lstStyle/>
          <a:p>
            <a:pPr marL="0" marR="0" lvl="0" indent="0" defTabSz="914400" rtl="0" eaLnBrk="1" fontAlgn="auto" latinLnBrk="0" hangingPunct="1">
              <a:spcBef>
                <a:spcPts val="0"/>
              </a:spcBef>
              <a:spcAft>
                <a:spcPts val="0"/>
              </a:spcAft>
              <a:tabLst/>
              <a:defRPr/>
            </a:pPr>
            <a:r>
              <a:rPr kumimoji="0" lang="en-GB" sz="3400" b="1" i="0" u="none" strike="noStrike" kern="1200" cap="none" spc="0" normalizeH="0" baseline="0" noProof="0" dirty="0">
                <a:ln>
                  <a:noFill/>
                </a:ln>
                <a:solidFill>
                  <a:srgbClr val="FFFFFF"/>
                </a:solidFill>
                <a:effectLst/>
                <a:uLnTx/>
                <a:uFillTx/>
                <a:ea typeface="+mn-ea"/>
                <a:cs typeface="+mn-cs"/>
              </a:rPr>
              <a:t>Integration</a:t>
            </a:r>
            <a:endParaRPr lang="en-GB" sz="3400" b="1" dirty="0">
              <a:solidFill>
                <a:srgbClr val="FFFFFF"/>
              </a:solidFill>
            </a:endParaRPr>
          </a:p>
        </p:txBody>
      </p:sp>
      <p:sp>
        <p:nvSpPr>
          <p:cNvPr id="3" name="Content Placeholder 2">
            <a:extLst>
              <a:ext uri="{FF2B5EF4-FFF2-40B4-BE49-F238E27FC236}">
                <a16:creationId xmlns:a16="http://schemas.microsoft.com/office/drawing/2014/main" id="{E4C5DB46-45DB-959C-58C9-10ACAA3FAF32}"/>
              </a:ext>
            </a:extLst>
          </p:cNvPr>
          <p:cNvSpPr>
            <a:spLocks noGrp="1"/>
          </p:cNvSpPr>
          <p:nvPr>
            <p:ph idx="1"/>
          </p:nvPr>
        </p:nvSpPr>
        <p:spPr>
          <a:xfrm>
            <a:off x="346230" y="2183907"/>
            <a:ext cx="10502454" cy="3704851"/>
          </a:xfrm>
        </p:spPr>
        <p:txBody>
          <a:bodyPr anchor="ctr">
            <a:noAutofit/>
          </a:bodyPr>
          <a:lstStyle/>
          <a:p>
            <a:pPr algn="just"/>
            <a:r>
              <a:rPr lang="en-GB" sz="1600" dirty="0"/>
              <a:t>We commenced with the creation of sophisticated SQL queries to accurately extract essential metrics for human resource tracking. Following this initial step, a second set of advanced SQL scripts was meticulously developed within the Power BI environment. This allowed for a seamless migration of data from the SQL database directly into Power BI, setting the foundation for in-depth data analysis and dynamic dashboard visualizations.</a:t>
            </a:r>
          </a:p>
        </p:txBody>
      </p:sp>
    </p:spTree>
    <p:extLst>
      <p:ext uri="{BB962C8B-B14F-4D97-AF65-F5344CB8AC3E}">
        <p14:creationId xmlns:p14="http://schemas.microsoft.com/office/powerpoint/2010/main" val="231116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57191</TotalTime>
  <Words>1233</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Söhne</vt:lpstr>
      <vt:lpstr>Office Theme</vt:lpstr>
      <vt:lpstr>Hoobic Limted Project </vt:lpstr>
      <vt:lpstr>Overview of the Business</vt:lpstr>
      <vt:lpstr>Key Objectives </vt:lpstr>
      <vt:lpstr>Project Scope </vt:lpstr>
      <vt:lpstr>Key Activities Overview  </vt:lpstr>
      <vt:lpstr>                                                Objective </vt:lpstr>
      <vt:lpstr>Prototype/Design</vt:lpstr>
      <vt:lpstr>Development</vt:lpstr>
      <vt:lpstr>Integration</vt:lpstr>
      <vt:lpstr>Data Metrics Implementation</vt:lpstr>
      <vt:lpstr>Testing</vt:lpstr>
      <vt:lpstr>Deployment</vt:lpstr>
      <vt:lpstr>Training</vt:lpstr>
      <vt:lpstr>Compliance</vt:lpstr>
      <vt:lpstr>Monitoring and Feedback: </vt:lpstr>
      <vt:lpstr>Data Privacy, Governance and security</vt:lpstr>
      <vt:lpstr>Recruitment</vt:lpstr>
      <vt:lpstr>Performance</vt:lpstr>
      <vt:lpstr>Productivity</vt:lpstr>
      <vt:lpstr>Remuneration</vt:lpstr>
      <vt:lpstr>Finance</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Upfront Group Project</dc:title>
  <dc:creator>Chile Inyamah</dc:creator>
  <cp:lastModifiedBy>Chukwuyem Ukute</cp:lastModifiedBy>
  <cp:revision>5</cp:revision>
  <dcterms:created xsi:type="dcterms:W3CDTF">2024-03-07T21:33:34Z</dcterms:created>
  <dcterms:modified xsi:type="dcterms:W3CDTF">2024-05-25T06:51:51Z</dcterms:modified>
</cp:coreProperties>
</file>