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74" r:id="rId20"/>
    <p:sldId id="275" r:id="rId21"/>
    <p:sldId id="276" r:id="rId22"/>
    <p:sldId id="277" r:id="rId23"/>
    <p:sldId id="278" r:id="rId24"/>
    <p:sldId id="281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9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046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4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75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9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3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4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8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1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8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8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81317B-BFCC-478E-BD0C-51DE25AB0C4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226DB-A3F3-4A07-8219-7DE00D4CE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1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PAMOJA DOKITA –BLOOD BANK USER GUIDE</a:t>
            </a: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5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96" y="1293668"/>
            <a:ext cx="7821226" cy="3896591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8634845" y="2306782"/>
            <a:ext cx="1652155" cy="3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043347" y="2810741"/>
            <a:ext cx="4243653" cy="8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287000" y="2166049"/>
            <a:ext cx="40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87000" y="2757945"/>
            <a:ext cx="44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61209" y="2535381"/>
            <a:ext cx="1049482" cy="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3618" y="2361105"/>
            <a:ext cx="49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75510" y="5465619"/>
            <a:ext cx="7845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search donors name</a:t>
            </a:r>
          </a:p>
          <a:p>
            <a:r>
              <a:rPr lang="en-US" dirty="0" smtClean="0"/>
              <a:t>2- </a:t>
            </a:r>
            <a:r>
              <a:rPr lang="en-US" dirty="0" err="1" smtClean="0"/>
              <a:t>serach</a:t>
            </a:r>
            <a:r>
              <a:rPr lang="en-US" dirty="0" smtClean="0"/>
              <a:t> donations by unit number generated in page above</a:t>
            </a:r>
          </a:p>
          <a:p>
            <a:r>
              <a:rPr lang="en-US" dirty="0" smtClean="0"/>
              <a:t>3-click on process selected to continue with blood  procession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8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48" y="1867103"/>
            <a:ext cx="7821226" cy="4195762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714667" y="4566167"/>
            <a:ext cx="1361209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1954915" y="3273136"/>
            <a:ext cx="310304" cy="27200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6418" y="4381501"/>
            <a:ext cx="27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9191" y="6076720"/>
            <a:ext cx="767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Fill in required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6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67" y="2150917"/>
            <a:ext cx="7821226" cy="3408219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2088573" y="3803073"/>
            <a:ext cx="0" cy="4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17072" y="3659970"/>
            <a:ext cx="1059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53393" y="3475304"/>
            <a:ext cx="36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63341" y="5559136"/>
            <a:ext cx="764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Save taken details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8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5" y="2052638"/>
            <a:ext cx="7821226" cy="4195762"/>
          </a:xfrm>
        </p:spPr>
      </p:pic>
      <p:cxnSp>
        <p:nvCxnSpPr>
          <p:cNvPr id="7" name="Straight Arrow Connector 6"/>
          <p:cNvCxnSpPr/>
          <p:nvPr/>
        </p:nvCxnSpPr>
        <p:spPr>
          <a:xfrm flipH="1">
            <a:off x="8489374" y="4769427"/>
            <a:ext cx="1111826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01200" y="4584761"/>
            <a:ext cx="35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37855" y="6458990"/>
            <a:ext cx="667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Click on confirm test to validate next test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8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5" y="2052638"/>
            <a:ext cx="7821226" cy="4195762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1496291" y="5787736"/>
            <a:ext cx="3044536" cy="5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40248" y="5655025"/>
            <a:ext cx="4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66275" y="6248400"/>
            <a:ext cx="782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validate test results by clicking on Confirm Test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4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02" y="1647392"/>
            <a:ext cx="7821226" cy="4195762"/>
          </a:xfrm>
        </p:spPr>
      </p:pic>
      <p:sp>
        <p:nvSpPr>
          <p:cNvPr id="5" name="Left Brace 4"/>
          <p:cNvSpPr/>
          <p:nvPr/>
        </p:nvSpPr>
        <p:spPr>
          <a:xfrm>
            <a:off x="2275610" y="4790209"/>
            <a:ext cx="207818" cy="7377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517693" y="5010788"/>
            <a:ext cx="50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2072" y="5195454"/>
            <a:ext cx="1645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17073" y="5933209"/>
            <a:ext cx="721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1-List of confirmed lab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  <a:endParaRPr lang="en-US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4" y="1595438"/>
            <a:ext cx="7821226" cy="4195762"/>
          </a:xfrm>
        </p:spPr>
      </p:pic>
      <p:sp>
        <p:nvSpPr>
          <p:cNvPr id="5" name="Left Brace 4"/>
          <p:cNvSpPr/>
          <p:nvPr/>
        </p:nvSpPr>
        <p:spPr>
          <a:xfrm>
            <a:off x="1413163" y="2556162"/>
            <a:ext cx="357021" cy="19431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69098" y="3285896"/>
            <a:ext cx="28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0184" y="5964382"/>
            <a:ext cx="754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Blood type availability </a:t>
            </a:r>
            <a:r>
              <a:rPr lang="en-US" dirty="0" err="1" smtClean="0"/>
              <a:t>e.g</a:t>
            </a:r>
            <a:r>
              <a:rPr lang="en-US" dirty="0" smtClean="0"/>
              <a:t> [O+ 1bloog bag available].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1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5" y="2052638"/>
            <a:ext cx="7821226" cy="4195762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7315201" y="4592782"/>
            <a:ext cx="2735633" cy="10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0834" y="4436918"/>
            <a:ext cx="36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13164" y="6141027"/>
            <a:ext cx="769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Make a request for a potential recipient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06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5585827"/>
            <a:ext cx="9404723" cy="1400530"/>
          </a:xfrm>
        </p:spPr>
        <p:txBody>
          <a:bodyPr/>
          <a:lstStyle/>
          <a:p>
            <a:r>
              <a:rPr lang="en-US" sz="2400" dirty="0" smtClean="0"/>
              <a:t>1- Boxes to indicate pending, approved, or completed requests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3711"/>
            <a:ext cx="7821226" cy="4195762"/>
          </a:xfrm>
        </p:spPr>
      </p:pic>
      <p:sp>
        <p:nvSpPr>
          <p:cNvPr id="7" name="Right Brace 6"/>
          <p:cNvSpPr/>
          <p:nvPr/>
        </p:nvSpPr>
        <p:spPr>
          <a:xfrm>
            <a:off x="7064891" y="3782290"/>
            <a:ext cx="176645" cy="13404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243391" y="4452503"/>
            <a:ext cx="2046082" cy="3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9473" y="4201596"/>
            <a:ext cx="23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3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MAKE A BLOOD REQUEST FROM ANOTHER HOSPITAL OR CLINIC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5" y="2052638"/>
            <a:ext cx="7821226" cy="4195762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1433945" y="2857500"/>
            <a:ext cx="1859973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49531" y="3067281"/>
            <a:ext cx="177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449531" y="3266672"/>
            <a:ext cx="1771651" cy="1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33945" y="3482917"/>
            <a:ext cx="1787237" cy="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49531" y="3672753"/>
            <a:ext cx="177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49531" y="3854162"/>
            <a:ext cx="177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68557" y="2701641"/>
            <a:ext cx="31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46909" y="2903855"/>
            <a:ext cx="41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68557" y="3106937"/>
            <a:ext cx="40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46909" y="3297769"/>
            <a:ext cx="23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46909" y="3482917"/>
            <a:ext cx="23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68557" y="3667101"/>
            <a:ext cx="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2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740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CREATING NEW DONORS</a:t>
            </a:r>
          </a:p>
          <a:p>
            <a:r>
              <a:rPr lang="en-US" dirty="0" smtClean="0"/>
              <a:t>MANAGING DONOR RECORDS</a:t>
            </a:r>
          </a:p>
          <a:p>
            <a:r>
              <a:rPr lang="en-US" dirty="0" smtClean="0"/>
              <a:t>SCREENING PROCESS</a:t>
            </a:r>
          </a:p>
          <a:p>
            <a:r>
              <a:rPr lang="en-US" dirty="0" smtClean="0"/>
              <a:t>ADDING BLOOD UNITS</a:t>
            </a:r>
          </a:p>
          <a:p>
            <a:r>
              <a:rPr lang="en-US" dirty="0" smtClean="0"/>
              <a:t>TRACKING STORAGE CONDITIONS</a:t>
            </a:r>
          </a:p>
          <a:p>
            <a:r>
              <a:rPr lang="en-US" dirty="0" smtClean="0"/>
              <a:t>EXPORTING BLOOD BAGS IN AND OUT OF DIFFERENT HOSPITALS</a:t>
            </a:r>
          </a:p>
          <a:p>
            <a:r>
              <a:rPr lang="en-US" dirty="0" smtClean="0"/>
              <a:t>RECEIVING AND PROCESSING REQUESTS</a:t>
            </a:r>
          </a:p>
          <a:p>
            <a:r>
              <a:rPr lang="en-US" dirty="0" smtClean="0"/>
              <a:t>MATCHING DONOR BLOOD  TYPE</a:t>
            </a:r>
          </a:p>
          <a:p>
            <a:r>
              <a:rPr lang="en-US" dirty="0" smtClean="0"/>
              <a:t>ISSUING BLOOD UNITS</a:t>
            </a:r>
          </a:p>
          <a:p>
            <a:r>
              <a:rPr lang="en-US" dirty="0" smtClean="0"/>
              <a:t>GENERATING REPORTS</a:t>
            </a:r>
          </a:p>
          <a:p>
            <a:r>
              <a:rPr lang="en-US" dirty="0" smtClean="0"/>
              <a:t>FINANCIAL TRACEABILITY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073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5" y="2052638"/>
            <a:ext cx="7821226" cy="4195762"/>
          </a:xfrm>
        </p:spPr>
      </p:pic>
      <p:sp>
        <p:nvSpPr>
          <p:cNvPr id="5" name="Left Brace 4"/>
          <p:cNvSpPr/>
          <p:nvPr/>
        </p:nvSpPr>
        <p:spPr>
          <a:xfrm>
            <a:off x="2234044" y="3325091"/>
            <a:ext cx="405247" cy="26704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53391" y="4660323"/>
            <a:ext cx="1080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154" y="4475657"/>
            <a:ext cx="33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7627" y="6248400"/>
            <a:ext cx="756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Fill in recipients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8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5" y="2052638"/>
            <a:ext cx="7821226" cy="4195762"/>
          </a:xfrm>
        </p:spPr>
      </p:pic>
      <p:sp>
        <p:nvSpPr>
          <p:cNvPr id="5" name="Left Brace 4"/>
          <p:cNvSpPr/>
          <p:nvPr/>
        </p:nvSpPr>
        <p:spPr>
          <a:xfrm>
            <a:off x="2067790" y="2753591"/>
            <a:ext cx="592283" cy="25457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1007918" y="4026478"/>
            <a:ext cx="1059872" cy="3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53391" y="6000317"/>
            <a:ext cx="1506682" cy="3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6111" y="3823855"/>
            <a:ext cx="3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842" y="5794462"/>
            <a:ext cx="40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17074" y="6163794"/>
            <a:ext cx="7970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Fill up hospitals information</a:t>
            </a:r>
          </a:p>
          <a:p>
            <a:r>
              <a:rPr lang="en-US" dirty="0" smtClean="0"/>
              <a:t>2- submit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40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77" y="1377431"/>
            <a:ext cx="7862189" cy="4195762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7980218" y="4083627"/>
            <a:ext cx="10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834745" y="3127664"/>
            <a:ext cx="1766455" cy="21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211291" y="3475313"/>
            <a:ext cx="2317172" cy="9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577445" y="3484620"/>
            <a:ext cx="2889400" cy="59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95555" y="3484619"/>
            <a:ext cx="3397827" cy="132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601200" y="2961409"/>
            <a:ext cx="34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483359" y="3340227"/>
            <a:ext cx="23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66845" y="3922122"/>
            <a:ext cx="42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393382" y="4607912"/>
            <a:ext cx="31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57300" y="5702633"/>
            <a:ext cx="7845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View recipients details</a:t>
            </a:r>
          </a:p>
          <a:p>
            <a:r>
              <a:rPr lang="en-US" dirty="0" smtClean="0"/>
              <a:t>2- Approve pending request</a:t>
            </a:r>
          </a:p>
          <a:p>
            <a:r>
              <a:rPr lang="en-US" dirty="0" smtClean="0"/>
              <a:t>3-Deny pending request </a:t>
            </a:r>
          </a:p>
          <a:p>
            <a:r>
              <a:rPr lang="en-US" dirty="0" smtClean="0"/>
              <a:t>4- Delete pending request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0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82" y="1223744"/>
            <a:ext cx="7821226" cy="4195762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7016692" y="2374827"/>
            <a:ext cx="2940625" cy="28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865918" y="2741583"/>
            <a:ext cx="2091399" cy="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57317" y="2119744"/>
            <a:ext cx="36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57317" y="2556917"/>
            <a:ext cx="2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0035" y="5694217"/>
            <a:ext cx="8219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Revert back to pending request if there be any complications or shortage in blood bag</a:t>
            </a:r>
          </a:p>
          <a:p>
            <a:r>
              <a:rPr lang="en-US" dirty="0" smtClean="0"/>
              <a:t>2- Click on complete for final approval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3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11" y="1349530"/>
            <a:ext cx="7821226" cy="4195762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8543040" y="2481250"/>
            <a:ext cx="1205345" cy="1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37928" y="22965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24711" y="5943600"/>
            <a:ext cx="782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Revert back to pending request in case of blood availability, or  match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70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5" y="2052638"/>
            <a:ext cx="7821226" cy="4195762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5964382" y="4520045"/>
            <a:ext cx="3803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67456" y="4301836"/>
            <a:ext cx="3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6292" y="6248400"/>
            <a:ext cx="775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Print summary list of donations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LOG INTO BLOOD BANK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54" y="1589810"/>
            <a:ext cx="5323012" cy="3273135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1610591" y="3759544"/>
            <a:ext cx="3543299" cy="1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11181" y="3733616"/>
            <a:ext cx="4019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38394" y="3592884"/>
            <a:ext cx="3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31030" y="3548950"/>
            <a:ext cx="3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92482" y="5683846"/>
            <a:ext cx="687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Log in with username or email and password</a:t>
            </a:r>
          </a:p>
          <a:p>
            <a:r>
              <a:rPr lang="en-US" dirty="0" smtClean="0"/>
              <a:t>2- Create account for first time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50" y="2011075"/>
            <a:ext cx="5971044" cy="4195762"/>
          </a:xfrm>
        </p:spPr>
      </p:pic>
    </p:spTree>
    <p:extLst>
      <p:ext uri="{BB962C8B-B14F-4D97-AF65-F5344CB8AC3E}">
        <p14:creationId xmlns:p14="http://schemas.microsoft.com/office/powerpoint/2010/main" val="250158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new donor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5" y="2052638"/>
            <a:ext cx="7821226" cy="4195762"/>
          </a:xfrm>
        </p:spPr>
      </p:pic>
      <p:sp>
        <p:nvSpPr>
          <p:cNvPr id="5" name="TextBox 4"/>
          <p:cNvSpPr txBox="1"/>
          <p:nvPr/>
        </p:nvSpPr>
        <p:spPr>
          <a:xfrm>
            <a:off x="1035243" y="3089118"/>
            <a:ext cx="3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44336" y="3231573"/>
            <a:ext cx="1049482" cy="4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9147" y="3367180"/>
            <a:ext cx="3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2326" y="3608781"/>
            <a:ext cx="3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9314" y="4268052"/>
            <a:ext cx="3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2326" y="3972592"/>
            <a:ext cx="3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449531" y="3530741"/>
            <a:ext cx="1049482" cy="4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444336" y="3772342"/>
            <a:ext cx="1049482" cy="4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444336" y="4129413"/>
            <a:ext cx="1049482" cy="4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07440" y="4431613"/>
            <a:ext cx="1049482" cy="4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8337" y="4467442"/>
            <a:ext cx="3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2327" y="4652108"/>
            <a:ext cx="42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428499" y="4607352"/>
            <a:ext cx="1027895" cy="1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444336" y="4810729"/>
            <a:ext cx="1049482" cy="4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8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593" y="359198"/>
            <a:ext cx="9404723" cy="6239027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47" y="2109355"/>
            <a:ext cx="7821226" cy="3647210"/>
          </a:xfrm>
        </p:spPr>
      </p:pic>
      <p:sp>
        <p:nvSpPr>
          <p:cNvPr id="5" name="TextBox 4"/>
          <p:cNvSpPr txBox="1"/>
          <p:nvPr/>
        </p:nvSpPr>
        <p:spPr>
          <a:xfrm>
            <a:off x="4966855" y="872839"/>
            <a:ext cx="7076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7447" y="6154654"/>
            <a:ext cx="782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 donors demographic Information and medical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6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84" y="629083"/>
            <a:ext cx="7821226" cy="4195762"/>
          </a:xfrm>
        </p:spPr>
      </p:pic>
      <p:sp>
        <p:nvSpPr>
          <p:cNvPr id="5" name="TextBox 4"/>
          <p:cNvSpPr txBox="1"/>
          <p:nvPr/>
        </p:nvSpPr>
        <p:spPr>
          <a:xfrm>
            <a:off x="1776846" y="5340927"/>
            <a:ext cx="688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and Submit medical questionnaire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6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666" y="1637002"/>
            <a:ext cx="7821226" cy="3402589"/>
          </a:xfrm>
        </p:spPr>
      </p:pic>
      <p:sp>
        <p:nvSpPr>
          <p:cNvPr id="5" name="TextBox 4"/>
          <p:cNvSpPr txBox="1"/>
          <p:nvPr/>
        </p:nvSpPr>
        <p:spPr>
          <a:xfrm>
            <a:off x="1506682" y="5829300"/>
            <a:ext cx="766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list of total number of registered donors including their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283065"/>
            <a:ext cx="9404723" cy="1400530"/>
          </a:xfrm>
        </p:spPr>
        <p:txBody>
          <a:bodyPr/>
          <a:lstStyle/>
          <a:p>
            <a:pPr algn="ctr"/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en-US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84" y="1720129"/>
            <a:ext cx="7821226" cy="4195762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7585365" y="3120659"/>
            <a:ext cx="2275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823982" y="1853248"/>
            <a:ext cx="3036991" cy="135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082160" y="4354235"/>
            <a:ext cx="996021" cy="3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67455" y="1617035"/>
            <a:ext cx="4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64735" y="2919075"/>
            <a:ext cx="3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0727" y="4200298"/>
            <a:ext cx="3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69861" y="5984173"/>
            <a:ext cx="1047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click on view details to view donor demographic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2-click on add donation to proceed with blood procession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3-View reports daily,  weekly, monthly etc..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4883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347</Words>
  <Application>Microsoft Office PowerPoint</Application>
  <PresentationFormat>Widescreen</PresentationFormat>
  <Paragraphs>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Algerian</vt:lpstr>
      <vt:lpstr>Arial</vt:lpstr>
      <vt:lpstr>Century Gothic</vt:lpstr>
      <vt:lpstr>Wingdings 3</vt:lpstr>
      <vt:lpstr>Ion</vt:lpstr>
      <vt:lpstr>PAMOJA DOKITA –BLOOD BANK USER GUIDE</vt:lpstr>
      <vt:lpstr>OBJECTIVES</vt:lpstr>
      <vt:lpstr>HOW TO LOG INTO BLOOD BANK SYSTEM</vt:lpstr>
      <vt:lpstr>DASHBOARD</vt:lpstr>
      <vt:lpstr>How to create a new donor</vt:lpstr>
      <vt:lpstr>      </vt:lpstr>
      <vt:lpstr>PowerPoint Presentation</vt:lpstr>
      <vt:lpstr>B </vt:lpstr>
      <vt:lpstr>c</vt:lpstr>
      <vt:lpstr>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</vt:lpstr>
      <vt:lpstr>PowerPoint Presentation</vt:lpstr>
      <vt:lpstr>1- Boxes to indicate pending, approved, or completed requests</vt:lpstr>
      <vt:lpstr>MAKE A BLOOD REQUEST FROM ANOTHER HOSPITAL OR CLINIC</vt:lpstr>
      <vt:lpstr>H</vt:lpstr>
      <vt:lpstr>PowerPoint Presentation</vt:lpstr>
      <vt:lpstr>I</vt:lpstr>
      <vt:lpstr>J</vt:lpstr>
      <vt:lpstr>K</vt:lpstr>
      <vt:lpstr>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PAMOJA DOKITA –BLOOD BANK USER GUIDE</dc:title>
  <dc:creator>user</dc:creator>
  <cp:lastModifiedBy>user</cp:lastModifiedBy>
  <cp:revision>31</cp:revision>
  <dcterms:created xsi:type="dcterms:W3CDTF">2025-02-05T21:47:06Z</dcterms:created>
  <dcterms:modified xsi:type="dcterms:W3CDTF">2025-02-06T00:45:07Z</dcterms:modified>
</cp:coreProperties>
</file>