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62.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61.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64.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65.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66.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67.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68.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63.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16" r:id="rId4"/>
    <p:sldMasterId id="2147483717"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Lst>
  <p:sldSz cy="5143500" cx="9144000"/>
  <p:notesSz cx="6858000" cy="9144000"/>
  <p:embeddedFontLst>
    <p:embeddedFont>
      <p:font typeface="DM Sans Medium"/>
      <p:regular r:id="rId16"/>
      <p:bold r:id="rId17"/>
      <p:italic r:id="rId18"/>
      <p:boldItalic r:id="rId19"/>
    </p:embeddedFont>
    <p:embeddedFont>
      <p:font typeface="Fredoka"/>
      <p:regular r:id="rId20"/>
      <p:bold r:id="rId21"/>
    </p:embeddedFont>
    <p:embeddedFont>
      <p:font typeface="Hepta Slab SemiBold"/>
      <p:regular r:id="rId22"/>
      <p:bold r:id="rId23"/>
    </p:embeddedFont>
    <p:embeddedFont>
      <p:font typeface="DM Sans SemiBold"/>
      <p:regular r:id="rId24"/>
      <p:bold r:id="rId25"/>
      <p:italic r:id="rId26"/>
      <p:boldItalic r:id="rId27"/>
    </p:embeddedFont>
    <p:embeddedFont>
      <p:font typeface="DM Sans"/>
      <p:regular r:id="rId28"/>
      <p:bold r:id="rId29"/>
      <p:italic r:id="rId30"/>
      <p:boldItalic r:id="rId31"/>
    </p:embeddedFont>
    <p:embeddedFont>
      <p:font typeface="Glegoo"/>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DMSans-boldItalic.fntdata"/><Relationship Id="rId30" Type="http://schemas.openxmlformats.org/officeDocument/2006/relationships/font" Target="fonts/DMSans-italic.fntdata"/><Relationship Id="rId33" Type="http://schemas.openxmlformats.org/officeDocument/2006/relationships/font" Target="fonts/Glegoo-bold.fntdata"/><Relationship Id="rId32" Type="http://schemas.openxmlformats.org/officeDocument/2006/relationships/font" Target="fonts/Glegoo-regular.fntdata"/><Relationship Id="rId20" Type="http://schemas.openxmlformats.org/officeDocument/2006/relationships/font" Target="fonts/Fredoka-regular.fntdata"/><Relationship Id="rId22" Type="http://schemas.openxmlformats.org/officeDocument/2006/relationships/font" Target="fonts/HeptaSlabSemiBold-regular.fntdata"/><Relationship Id="rId21" Type="http://schemas.openxmlformats.org/officeDocument/2006/relationships/font" Target="fonts/Fredoka-bold.fntdata"/><Relationship Id="rId24" Type="http://schemas.openxmlformats.org/officeDocument/2006/relationships/font" Target="fonts/DMSansSemiBold-regular.fntdata"/><Relationship Id="rId23" Type="http://schemas.openxmlformats.org/officeDocument/2006/relationships/font" Target="fonts/HeptaSlabSemiBold-bold.fntdata"/><Relationship Id="rId26" Type="http://schemas.openxmlformats.org/officeDocument/2006/relationships/font" Target="fonts/DMSansSemiBold-italic.fntdata"/><Relationship Id="rId25" Type="http://schemas.openxmlformats.org/officeDocument/2006/relationships/font" Target="fonts/DMSansSemiBold-bold.fntdata"/><Relationship Id="rId28" Type="http://schemas.openxmlformats.org/officeDocument/2006/relationships/font" Target="fonts/DMSans-regular.fntdata"/><Relationship Id="rId27" Type="http://schemas.openxmlformats.org/officeDocument/2006/relationships/font" Target="fonts/DMSansSemiBold-boldItalic.fntdata"/><Relationship Id="rId29" Type="http://schemas.openxmlformats.org/officeDocument/2006/relationships/font" Target="fonts/DMSans-bold.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DMSansMedium-bold.fntdata"/><Relationship Id="rId16" Type="http://schemas.openxmlformats.org/officeDocument/2006/relationships/font" Target="fonts/DMSansMedium-regular.fntdata"/><Relationship Id="rId19" Type="http://schemas.openxmlformats.org/officeDocument/2006/relationships/font" Target="fonts/DMSansMedium-boldItalic.fntdata"/><Relationship Id="rId18" Type="http://schemas.openxmlformats.org/officeDocument/2006/relationships/font" Target="fonts/DMSansMedium-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8" name="Shape 1868"/>
        <p:cNvGrpSpPr/>
        <p:nvPr/>
      </p:nvGrpSpPr>
      <p:grpSpPr>
        <a:xfrm>
          <a:off x="0" y="0"/>
          <a:ext cx="0" cy="0"/>
          <a:chOff x="0" y="0"/>
          <a:chExt cx="0" cy="0"/>
        </a:xfrm>
      </p:grpSpPr>
      <p:sp>
        <p:nvSpPr>
          <p:cNvPr id="1869" name="Google Shape;1869;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870" name="Google Shape;1870;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4" name="Shape 1874"/>
        <p:cNvGrpSpPr/>
        <p:nvPr/>
      </p:nvGrpSpPr>
      <p:grpSpPr>
        <a:xfrm>
          <a:off x="0" y="0"/>
          <a:ext cx="0" cy="0"/>
          <a:chOff x="0" y="0"/>
          <a:chExt cx="0" cy="0"/>
        </a:xfrm>
      </p:grpSpPr>
      <p:sp>
        <p:nvSpPr>
          <p:cNvPr id="1875" name="Google Shape;1875;SLIDES_API1507122816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6" name="Google Shape;1876;SLIDES_API1507122816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1" name="Shape 1881"/>
        <p:cNvGrpSpPr/>
        <p:nvPr/>
      </p:nvGrpSpPr>
      <p:grpSpPr>
        <a:xfrm>
          <a:off x="0" y="0"/>
          <a:ext cx="0" cy="0"/>
          <a:chOff x="0" y="0"/>
          <a:chExt cx="0" cy="0"/>
        </a:xfrm>
      </p:grpSpPr>
      <p:sp>
        <p:nvSpPr>
          <p:cNvPr id="1882" name="Google Shape;1882;SLIDES_API1507122816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3" name="Google Shape;1883;SLIDES_API1507122816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8" name="Shape 1888"/>
        <p:cNvGrpSpPr/>
        <p:nvPr/>
      </p:nvGrpSpPr>
      <p:grpSpPr>
        <a:xfrm>
          <a:off x="0" y="0"/>
          <a:ext cx="0" cy="0"/>
          <a:chOff x="0" y="0"/>
          <a:chExt cx="0" cy="0"/>
        </a:xfrm>
      </p:grpSpPr>
      <p:sp>
        <p:nvSpPr>
          <p:cNvPr id="1889" name="Google Shape;1889;SLIDES_API1507122816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0" name="Google Shape;1890;SLIDES_API1507122816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5" name="Shape 1895"/>
        <p:cNvGrpSpPr/>
        <p:nvPr/>
      </p:nvGrpSpPr>
      <p:grpSpPr>
        <a:xfrm>
          <a:off x="0" y="0"/>
          <a:ext cx="0" cy="0"/>
          <a:chOff x="0" y="0"/>
          <a:chExt cx="0" cy="0"/>
        </a:xfrm>
      </p:grpSpPr>
      <p:sp>
        <p:nvSpPr>
          <p:cNvPr id="1896" name="Google Shape;1896;SLIDES_API1507122816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7" name="Google Shape;1897;SLIDES_API1507122816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2" name="Shape 1902"/>
        <p:cNvGrpSpPr/>
        <p:nvPr/>
      </p:nvGrpSpPr>
      <p:grpSpPr>
        <a:xfrm>
          <a:off x="0" y="0"/>
          <a:ext cx="0" cy="0"/>
          <a:chOff x="0" y="0"/>
          <a:chExt cx="0" cy="0"/>
        </a:xfrm>
      </p:grpSpPr>
      <p:sp>
        <p:nvSpPr>
          <p:cNvPr id="1903" name="Google Shape;1903;SLIDES_API1507122816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4" name="Google Shape;1904;SLIDES_API1507122816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9" name="Shape 1909"/>
        <p:cNvGrpSpPr/>
        <p:nvPr/>
      </p:nvGrpSpPr>
      <p:grpSpPr>
        <a:xfrm>
          <a:off x="0" y="0"/>
          <a:ext cx="0" cy="0"/>
          <a:chOff x="0" y="0"/>
          <a:chExt cx="0" cy="0"/>
        </a:xfrm>
      </p:grpSpPr>
      <p:sp>
        <p:nvSpPr>
          <p:cNvPr id="1910" name="Google Shape;1910;SLIDES_API1507122816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1" name="Google Shape;1911;SLIDES_API1507122816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6" name="Shape 1916"/>
        <p:cNvGrpSpPr/>
        <p:nvPr/>
      </p:nvGrpSpPr>
      <p:grpSpPr>
        <a:xfrm>
          <a:off x="0" y="0"/>
          <a:ext cx="0" cy="0"/>
          <a:chOff x="0" y="0"/>
          <a:chExt cx="0" cy="0"/>
        </a:xfrm>
      </p:grpSpPr>
      <p:sp>
        <p:nvSpPr>
          <p:cNvPr id="1917" name="Google Shape;1917;SLIDES_API1507122816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8" name="Google Shape;1918;SLIDES_API1507122816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3" name="Shape 1923"/>
        <p:cNvGrpSpPr/>
        <p:nvPr/>
      </p:nvGrpSpPr>
      <p:grpSpPr>
        <a:xfrm>
          <a:off x="0" y="0"/>
          <a:ext cx="0" cy="0"/>
          <a:chOff x="0" y="0"/>
          <a:chExt cx="0" cy="0"/>
        </a:xfrm>
      </p:grpSpPr>
      <p:sp>
        <p:nvSpPr>
          <p:cNvPr id="1924" name="Google Shape;1924;SLIDES_API1507122816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5" name="Google Shape;1925;SLIDES_API1507122816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5.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7.png"/><Relationship Id="rId4" Type="http://schemas.openxmlformats.org/officeDocument/2006/relationships/image" Target="../media/image1.png"/><Relationship Id="rId5" Type="http://schemas.openxmlformats.org/officeDocument/2006/relationships/image" Target="../media/image5.pn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Title slide"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 type="subTitle"/>
          </p:nvPr>
        </p:nvSpPr>
        <p:spPr>
          <a:xfrm>
            <a:off x="1566075" y="2986525"/>
            <a:ext cx="6022500" cy="469200"/>
          </a:xfrm>
          <a:prstGeom prst="rect">
            <a:avLst/>
          </a:prstGeom>
          <a:solidFill>
            <a:schemeClr val="accent2"/>
          </a:solidFill>
        </p:spPr>
        <p:txBody>
          <a:bodyPr anchorCtr="0" anchor="t" bIns="0" lIns="0" spcFirstLastPara="1" rIns="0" wrap="square" tIns="0">
            <a:noAutofit/>
          </a:bodyPr>
          <a:lstStyle>
            <a:lvl1pPr lvl="0" algn="ctr">
              <a:lnSpc>
                <a:spcPct val="100000"/>
              </a:lnSpc>
              <a:spcBef>
                <a:spcPts val="0"/>
              </a:spcBef>
              <a:spcAft>
                <a:spcPts val="0"/>
              </a:spcAft>
              <a:buClr>
                <a:schemeClr val="accent1"/>
              </a:buClr>
              <a:buSzPts val="2800"/>
              <a:buFont typeface="DM Sans SemiBold"/>
              <a:buNone/>
              <a:defRPr sz="2800">
                <a:solidFill>
                  <a:schemeClr val="accent1"/>
                </a:solidFill>
                <a:latin typeface="DM Sans SemiBold"/>
                <a:ea typeface="DM Sans SemiBold"/>
                <a:cs typeface="DM Sans SemiBold"/>
                <a:sym typeface="DM Sans SemiBold"/>
              </a:defRPr>
            </a:lvl1pPr>
            <a:lvl2pPr lvl="1" algn="ctr">
              <a:lnSpc>
                <a:spcPct val="100000"/>
              </a:lnSpc>
              <a:spcBef>
                <a:spcPts val="0"/>
              </a:spcBef>
              <a:spcAft>
                <a:spcPts val="0"/>
              </a:spcAft>
              <a:buClr>
                <a:schemeClr val="lt2"/>
              </a:buClr>
              <a:buSzPts val="2800"/>
              <a:buNone/>
              <a:defRPr sz="2800">
                <a:solidFill>
                  <a:schemeClr val="lt2"/>
                </a:solidFill>
              </a:defRPr>
            </a:lvl2pPr>
            <a:lvl3pPr lvl="2" algn="ctr">
              <a:lnSpc>
                <a:spcPct val="100000"/>
              </a:lnSpc>
              <a:spcBef>
                <a:spcPts val="0"/>
              </a:spcBef>
              <a:spcAft>
                <a:spcPts val="0"/>
              </a:spcAft>
              <a:buClr>
                <a:schemeClr val="lt2"/>
              </a:buClr>
              <a:buSzPts val="2800"/>
              <a:buNone/>
              <a:defRPr sz="2800">
                <a:solidFill>
                  <a:schemeClr val="lt2"/>
                </a:solidFill>
              </a:defRPr>
            </a:lvl3pPr>
            <a:lvl4pPr lvl="3" algn="ctr">
              <a:lnSpc>
                <a:spcPct val="100000"/>
              </a:lnSpc>
              <a:spcBef>
                <a:spcPts val="0"/>
              </a:spcBef>
              <a:spcAft>
                <a:spcPts val="0"/>
              </a:spcAft>
              <a:buClr>
                <a:schemeClr val="lt2"/>
              </a:buClr>
              <a:buSzPts val="2800"/>
              <a:buNone/>
              <a:defRPr sz="2800">
                <a:solidFill>
                  <a:schemeClr val="lt2"/>
                </a:solidFill>
              </a:defRPr>
            </a:lvl4pPr>
            <a:lvl5pPr lvl="4" algn="ctr">
              <a:lnSpc>
                <a:spcPct val="100000"/>
              </a:lnSpc>
              <a:spcBef>
                <a:spcPts val="0"/>
              </a:spcBef>
              <a:spcAft>
                <a:spcPts val="0"/>
              </a:spcAft>
              <a:buClr>
                <a:schemeClr val="lt2"/>
              </a:buClr>
              <a:buSzPts val="2800"/>
              <a:buNone/>
              <a:defRPr sz="2800">
                <a:solidFill>
                  <a:schemeClr val="lt2"/>
                </a:solidFill>
              </a:defRPr>
            </a:lvl5pPr>
            <a:lvl6pPr lvl="5" algn="ctr">
              <a:lnSpc>
                <a:spcPct val="100000"/>
              </a:lnSpc>
              <a:spcBef>
                <a:spcPts val="0"/>
              </a:spcBef>
              <a:spcAft>
                <a:spcPts val="0"/>
              </a:spcAft>
              <a:buClr>
                <a:schemeClr val="lt2"/>
              </a:buClr>
              <a:buSzPts val="2800"/>
              <a:buNone/>
              <a:defRPr sz="2800">
                <a:solidFill>
                  <a:schemeClr val="lt2"/>
                </a:solidFill>
              </a:defRPr>
            </a:lvl6pPr>
            <a:lvl7pPr lvl="6" algn="ctr">
              <a:lnSpc>
                <a:spcPct val="100000"/>
              </a:lnSpc>
              <a:spcBef>
                <a:spcPts val="0"/>
              </a:spcBef>
              <a:spcAft>
                <a:spcPts val="0"/>
              </a:spcAft>
              <a:buClr>
                <a:schemeClr val="lt2"/>
              </a:buClr>
              <a:buSzPts val="2800"/>
              <a:buNone/>
              <a:defRPr sz="2800">
                <a:solidFill>
                  <a:schemeClr val="lt2"/>
                </a:solidFill>
              </a:defRPr>
            </a:lvl7pPr>
            <a:lvl8pPr lvl="7" algn="ctr">
              <a:lnSpc>
                <a:spcPct val="100000"/>
              </a:lnSpc>
              <a:spcBef>
                <a:spcPts val="0"/>
              </a:spcBef>
              <a:spcAft>
                <a:spcPts val="0"/>
              </a:spcAft>
              <a:buClr>
                <a:schemeClr val="lt2"/>
              </a:buClr>
              <a:buSzPts val="2800"/>
              <a:buNone/>
              <a:defRPr sz="2800">
                <a:solidFill>
                  <a:schemeClr val="lt2"/>
                </a:solidFill>
              </a:defRPr>
            </a:lvl8pPr>
            <a:lvl9pPr lvl="8" algn="ctr">
              <a:lnSpc>
                <a:spcPct val="100000"/>
              </a:lnSpc>
              <a:spcBef>
                <a:spcPts val="0"/>
              </a:spcBef>
              <a:spcAft>
                <a:spcPts val="0"/>
              </a:spcAft>
              <a:buClr>
                <a:schemeClr val="lt2"/>
              </a:buClr>
              <a:buSzPts val="2800"/>
              <a:buNone/>
              <a:defRPr sz="2800">
                <a:solidFill>
                  <a:schemeClr val="lt2"/>
                </a:solidFill>
              </a:defRPr>
            </a:lvl9pPr>
          </a:lstStyle>
          <a:p/>
        </p:txBody>
      </p:sp>
      <p:sp>
        <p:nvSpPr>
          <p:cNvPr id="56" name="Google Shape;56;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7" name="Google Shape;57;p14"/>
          <p:cNvSpPr/>
          <p:nvPr/>
        </p:nvSpPr>
        <p:spPr>
          <a:xfrm>
            <a:off x="-281150" y="4354625"/>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 name="Google Shape;58;p14"/>
          <p:cNvSpPr/>
          <p:nvPr/>
        </p:nvSpPr>
        <p:spPr>
          <a:xfrm rot="10800000">
            <a:off x="7634350"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9" name="Google Shape;59;p14"/>
          <p:cNvGrpSpPr/>
          <p:nvPr/>
        </p:nvGrpSpPr>
        <p:grpSpPr>
          <a:xfrm>
            <a:off x="455105" y="190698"/>
            <a:ext cx="2277538" cy="2277538"/>
            <a:chOff x="987244" y="313753"/>
            <a:chExt cx="555321" cy="555321"/>
          </a:xfrm>
        </p:grpSpPr>
        <p:grpSp>
          <p:nvGrpSpPr>
            <p:cNvPr id="60" name="Google Shape;60;p14"/>
            <p:cNvGrpSpPr/>
            <p:nvPr/>
          </p:nvGrpSpPr>
          <p:grpSpPr>
            <a:xfrm>
              <a:off x="1068575" y="395075"/>
              <a:ext cx="392675" cy="392675"/>
              <a:chOff x="458050" y="265600"/>
              <a:chExt cx="392675" cy="392675"/>
            </a:xfrm>
          </p:grpSpPr>
          <p:sp>
            <p:nvSpPr>
              <p:cNvPr id="61" name="Google Shape;61;p1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 name="Google Shape;62;p1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 name="Google Shape;63;p1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 name="Google Shape;64;p1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 name="Google Shape;65;p14"/>
            <p:cNvGrpSpPr/>
            <p:nvPr/>
          </p:nvGrpSpPr>
          <p:grpSpPr>
            <a:xfrm rot="-2700000">
              <a:off x="1068569" y="395078"/>
              <a:ext cx="392671" cy="392671"/>
              <a:chOff x="458050" y="265600"/>
              <a:chExt cx="392675" cy="392675"/>
            </a:xfrm>
          </p:grpSpPr>
          <p:sp>
            <p:nvSpPr>
              <p:cNvPr id="66" name="Google Shape;66;p1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 name="Google Shape;67;p1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8" name="Google Shape;68;p1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 name="Google Shape;69;p1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70" name="Google Shape;70;p14"/>
          <p:cNvSpPr txBox="1"/>
          <p:nvPr>
            <p:ph type="ctrTitle"/>
          </p:nvPr>
        </p:nvSpPr>
        <p:spPr>
          <a:xfrm>
            <a:off x="1566075" y="820775"/>
            <a:ext cx="6022500" cy="2052600"/>
          </a:xfrm>
          <a:prstGeom prst="rect">
            <a:avLst/>
          </a:prstGeom>
        </p:spPr>
        <p:txBody>
          <a:bodyPr anchorCtr="0" anchor="b" bIns="0" lIns="0" spcFirstLastPara="1" rIns="0" wrap="square" tIns="0">
            <a:noAutofit/>
          </a:bodyPr>
          <a:lstStyle>
            <a:lvl1pPr lvl="0" algn="ctr">
              <a:spcBef>
                <a:spcPts val="0"/>
              </a:spcBef>
              <a:spcAft>
                <a:spcPts val="0"/>
              </a:spcAft>
              <a:buClr>
                <a:schemeClr val="accent6"/>
              </a:buClr>
              <a:buSzPts val="4000"/>
              <a:buNone/>
              <a:defRPr sz="4000">
                <a:solidFill>
                  <a:schemeClr val="accent6"/>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grpSp>
        <p:nvGrpSpPr>
          <p:cNvPr id="71" name="Google Shape;71;p14"/>
          <p:cNvGrpSpPr/>
          <p:nvPr/>
        </p:nvGrpSpPr>
        <p:grpSpPr>
          <a:xfrm>
            <a:off x="302263" y="4600963"/>
            <a:ext cx="392675" cy="392675"/>
            <a:chOff x="458050" y="265600"/>
            <a:chExt cx="392675" cy="392675"/>
          </a:xfrm>
        </p:grpSpPr>
        <p:sp>
          <p:nvSpPr>
            <p:cNvPr id="72" name="Google Shape;72;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 name="Google Shape;73;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 name="Google Shape;74;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 name="Google Shape;75;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6" name="Google Shape;76;p14"/>
          <p:cNvGrpSpPr/>
          <p:nvPr/>
        </p:nvGrpSpPr>
        <p:grpSpPr>
          <a:xfrm>
            <a:off x="842163" y="4600950"/>
            <a:ext cx="392675" cy="392675"/>
            <a:chOff x="458050" y="265600"/>
            <a:chExt cx="392675" cy="392675"/>
          </a:xfrm>
        </p:grpSpPr>
        <p:sp>
          <p:nvSpPr>
            <p:cNvPr id="77" name="Google Shape;77;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 name="Google Shape;78;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 name="Google Shape;79;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0" name="Google Shape;80;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1" name="Google Shape;81;p14"/>
          <p:cNvGrpSpPr/>
          <p:nvPr/>
        </p:nvGrpSpPr>
        <p:grpSpPr>
          <a:xfrm>
            <a:off x="571394" y="4219963"/>
            <a:ext cx="392675" cy="392675"/>
            <a:chOff x="458050" y="265600"/>
            <a:chExt cx="392675" cy="392675"/>
          </a:xfrm>
        </p:grpSpPr>
        <p:sp>
          <p:nvSpPr>
            <p:cNvPr id="82" name="Google Shape;82;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 name="Google Shape;83;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 name="Google Shape;84;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 name="Google Shape;85;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6" name="Google Shape;86;p14"/>
          <p:cNvGrpSpPr/>
          <p:nvPr/>
        </p:nvGrpSpPr>
        <p:grpSpPr>
          <a:xfrm>
            <a:off x="1111294" y="4219950"/>
            <a:ext cx="392675" cy="392675"/>
            <a:chOff x="458050" y="265600"/>
            <a:chExt cx="392675" cy="392675"/>
          </a:xfrm>
        </p:grpSpPr>
        <p:sp>
          <p:nvSpPr>
            <p:cNvPr id="87" name="Google Shape;87;p1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 name="Google Shape;88;p1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 name="Google Shape;89;p1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 name="Google Shape;90;p1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1" name="Google Shape;91;p14"/>
          <p:cNvGrpSpPr/>
          <p:nvPr/>
        </p:nvGrpSpPr>
        <p:grpSpPr>
          <a:xfrm>
            <a:off x="8137738" y="-49687"/>
            <a:ext cx="392675" cy="392675"/>
            <a:chOff x="458050" y="265600"/>
            <a:chExt cx="392675" cy="392675"/>
          </a:xfrm>
        </p:grpSpPr>
        <p:sp>
          <p:nvSpPr>
            <p:cNvPr id="92" name="Google Shape;92;p1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 name="Google Shape;93;p1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 name="Google Shape;94;p1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 name="Google Shape;95;p1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6" name="Google Shape;96;p14"/>
          <p:cNvGrpSpPr/>
          <p:nvPr/>
        </p:nvGrpSpPr>
        <p:grpSpPr>
          <a:xfrm>
            <a:off x="8677638" y="-49700"/>
            <a:ext cx="392675" cy="392675"/>
            <a:chOff x="458050" y="265600"/>
            <a:chExt cx="392675" cy="392675"/>
          </a:xfrm>
        </p:grpSpPr>
        <p:sp>
          <p:nvSpPr>
            <p:cNvPr id="97" name="Google Shape;97;p1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8" name="Google Shape;98;p1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 name="Google Shape;99;p1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0" name="Google Shape;100;p1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1" name="Google Shape;101;p14"/>
          <p:cNvSpPr/>
          <p:nvPr/>
        </p:nvSpPr>
        <p:spPr>
          <a:xfrm>
            <a:off x="8137749" y="4148902"/>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Agenda">
  <p:cSld name="CUSTOM">
    <p:bg>
      <p:bgPr>
        <a:solidFill>
          <a:schemeClr val="accent2"/>
        </a:solidFill>
      </p:bgPr>
    </p:bg>
    <p:spTree>
      <p:nvGrpSpPr>
        <p:cNvPr id="102" name="Shape 102"/>
        <p:cNvGrpSpPr/>
        <p:nvPr/>
      </p:nvGrpSpPr>
      <p:grpSpPr>
        <a:xfrm>
          <a:off x="0" y="0"/>
          <a:ext cx="0" cy="0"/>
          <a:chOff x="0" y="0"/>
          <a:chExt cx="0" cy="0"/>
        </a:xfrm>
      </p:grpSpPr>
      <p:sp>
        <p:nvSpPr>
          <p:cNvPr id="103" name="Google Shape;103;p15"/>
          <p:cNvSpPr/>
          <p:nvPr/>
        </p:nvSpPr>
        <p:spPr>
          <a:xfrm flipH="1">
            <a:off x="1737400" y="283725"/>
            <a:ext cx="7132500" cy="4589700"/>
          </a:xfrm>
          <a:prstGeom prst="snip2DiagRect">
            <a:avLst>
              <a:gd fmla="val 0" name="adj1"/>
              <a:gd fmla="val 12336"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 name="Google Shape;104;p15"/>
          <p:cNvSpPr txBox="1"/>
          <p:nvPr>
            <p:ph type="title"/>
          </p:nvPr>
        </p:nvSpPr>
        <p:spPr>
          <a:xfrm>
            <a:off x="3758275" y="547232"/>
            <a:ext cx="43794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2000"/>
              <a:buNone/>
              <a:defRPr>
                <a:solidFill>
                  <a:schemeClr val="accent1"/>
                </a:solidFill>
              </a:defRPr>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105" name="Google Shape;105;p15"/>
          <p:cNvSpPr/>
          <p:nvPr>
            <p:ph idx="2" type="pic"/>
          </p:nvPr>
        </p:nvSpPr>
        <p:spPr>
          <a:xfrm>
            <a:off x="270920" y="994350"/>
            <a:ext cx="2931000" cy="3154800"/>
          </a:xfrm>
          <a:prstGeom prst="snip2DiagRect">
            <a:avLst>
              <a:gd fmla="val 0" name="adj1"/>
              <a:gd fmla="val 16667" name="adj2"/>
            </a:avLst>
          </a:prstGeom>
          <a:noFill/>
          <a:ln>
            <a:noFill/>
          </a:ln>
        </p:spPr>
      </p:sp>
      <p:sp>
        <p:nvSpPr>
          <p:cNvPr id="106" name="Google Shape;106;p15"/>
          <p:cNvSpPr/>
          <p:nvPr/>
        </p:nvSpPr>
        <p:spPr>
          <a:xfrm>
            <a:off x="3758275" y="1471075"/>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01</a:t>
            </a:r>
            <a:endParaRPr b="1" sz="1800">
              <a:solidFill>
                <a:schemeClr val="lt1"/>
              </a:solidFill>
              <a:latin typeface="Glegoo"/>
              <a:ea typeface="Glegoo"/>
              <a:cs typeface="Glegoo"/>
              <a:sym typeface="Glegoo"/>
            </a:endParaRPr>
          </a:p>
        </p:txBody>
      </p:sp>
      <p:sp>
        <p:nvSpPr>
          <p:cNvPr id="107" name="Google Shape;107;p15"/>
          <p:cNvSpPr txBox="1"/>
          <p:nvPr>
            <p:ph idx="1" type="subTitle"/>
          </p:nvPr>
        </p:nvSpPr>
        <p:spPr>
          <a:xfrm>
            <a:off x="4499450" y="1470950"/>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15"/>
          <p:cNvSpPr/>
          <p:nvPr/>
        </p:nvSpPr>
        <p:spPr>
          <a:xfrm>
            <a:off x="6326525" y="1471138"/>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02</a:t>
            </a:r>
            <a:endParaRPr b="1" sz="1800">
              <a:solidFill>
                <a:schemeClr val="lt1"/>
              </a:solidFill>
              <a:latin typeface="Glegoo"/>
              <a:ea typeface="Glegoo"/>
              <a:cs typeface="Glegoo"/>
              <a:sym typeface="Glegoo"/>
            </a:endParaRPr>
          </a:p>
        </p:txBody>
      </p:sp>
      <p:sp>
        <p:nvSpPr>
          <p:cNvPr id="109" name="Google Shape;109;p15"/>
          <p:cNvSpPr txBox="1"/>
          <p:nvPr>
            <p:ph idx="3" type="subTitle"/>
          </p:nvPr>
        </p:nvSpPr>
        <p:spPr>
          <a:xfrm>
            <a:off x="7067700" y="1471013"/>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0" name="Google Shape;110;p15"/>
          <p:cNvSpPr/>
          <p:nvPr/>
        </p:nvSpPr>
        <p:spPr>
          <a:xfrm>
            <a:off x="3746413" y="2738600"/>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03</a:t>
            </a:r>
            <a:endParaRPr b="1" sz="1800">
              <a:solidFill>
                <a:schemeClr val="lt1"/>
              </a:solidFill>
              <a:latin typeface="Glegoo"/>
              <a:ea typeface="Glegoo"/>
              <a:cs typeface="Glegoo"/>
              <a:sym typeface="Glegoo"/>
            </a:endParaRPr>
          </a:p>
        </p:txBody>
      </p:sp>
      <p:sp>
        <p:nvSpPr>
          <p:cNvPr id="111" name="Google Shape;111;p15"/>
          <p:cNvSpPr txBox="1"/>
          <p:nvPr>
            <p:ph idx="4" type="subTitle"/>
          </p:nvPr>
        </p:nvSpPr>
        <p:spPr>
          <a:xfrm>
            <a:off x="4487588" y="2738475"/>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2" name="Google Shape;112;p15"/>
          <p:cNvSpPr/>
          <p:nvPr/>
        </p:nvSpPr>
        <p:spPr>
          <a:xfrm>
            <a:off x="6314663" y="2738663"/>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04</a:t>
            </a:r>
            <a:endParaRPr b="1" sz="1800">
              <a:solidFill>
                <a:schemeClr val="lt1"/>
              </a:solidFill>
              <a:latin typeface="Glegoo"/>
              <a:ea typeface="Glegoo"/>
              <a:cs typeface="Glegoo"/>
              <a:sym typeface="Glegoo"/>
            </a:endParaRPr>
          </a:p>
        </p:txBody>
      </p:sp>
      <p:sp>
        <p:nvSpPr>
          <p:cNvPr id="113" name="Google Shape;113;p15"/>
          <p:cNvSpPr txBox="1"/>
          <p:nvPr>
            <p:ph idx="5" type="subTitle"/>
          </p:nvPr>
        </p:nvSpPr>
        <p:spPr>
          <a:xfrm>
            <a:off x="7055838" y="2738538"/>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4" name="Google Shape;114;p15"/>
          <p:cNvSpPr/>
          <p:nvPr/>
        </p:nvSpPr>
        <p:spPr>
          <a:xfrm>
            <a:off x="3746413" y="3959650"/>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05</a:t>
            </a:r>
            <a:endParaRPr b="1" sz="1800">
              <a:solidFill>
                <a:schemeClr val="lt1"/>
              </a:solidFill>
              <a:latin typeface="Glegoo"/>
              <a:ea typeface="Glegoo"/>
              <a:cs typeface="Glegoo"/>
              <a:sym typeface="Glegoo"/>
            </a:endParaRPr>
          </a:p>
        </p:txBody>
      </p:sp>
      <p:sp>
        <p:nvSpPr>
          <p:cNvPr id="115" name="Google Shape;115;p15"/>
          <p:cNvSpPr txBox="1"/>
          <p:nvPr>
            <p:ph idx="6" type="subTitle"/>
          </p:nvPr>
        </p:nvSpPr>
        <p:spPr>
          <a:xfrm>
            <a:off x="4487588" y="3959525"/>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6" name="Google Shape;116;p15"/>
          <p:cNvSpPr/>
          <p:nvPr/>
        </p:nvSpPr>
        <p:spPr>
          <a:xfrm>
            <a:off x="6314663" y="3959713"/>
            <a:ext cx="548700" cy="4581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lt1"/>
                </a:solidFill>
                <a:latin typeface="Glegoo"/>
                <a:ea typeface="Glegoo"/>
                <a:cs typeface="Glegoo"/>
                <a:sym typeface="Glegoo"/>
              </a:rPr>
              <a:t>06</a:t>
            </a:r>
            <a:endParaRPr b="1" sz="1800">
              <a:solidFill>
                <a:schemeClr val="lt1"/>
              </a:solidFill>
              <a:latin typeface="Glegoo"/>
              <a:ea typeface="Glegoo"/>
              <a:cs typeface="Glegoo"/>
              <a:sym typeface="Glegoo"/>
            </a:endParaRPr>
          </a:p>
        </p:txBody>
      </p:sp>
      <p:sp>
        <p:nvSpPr>
          <p:cNvPr id="117" name="Google Shape;117;p15"/>
          <p:cNvSpPr txBox="1"/>
          <p:nvPr>
            <p:ph idx="7" type="subTitle"/>
          </p:nvPr>
        </p:nvSpPr>
        <p:spPr>
          <a:xfrm>
            <a:off x="7055838" y="3959588"/>
            <a:ext cx="1257000" cy="458100"/>
          </a:xfrm>
          <a:prstGeom prst="rect">
            <a:avLst/>
          </a:prstGeom>
        </p:spPr>
        <p:txBody>
          <a:bodyPr anchorCtr="0" anchor="t" bIns="0" lIns="0" spcFirstLastPara="1" rIns="0" wrap="square" tIns="0">
            <a:noAutofit/>
          </a:bodyPr>
          <a:lstStyle>
            <a:lvl1pPr lvl="0">
              <a:spcBef>
                <a:spcPts val="0"/>
              </a:spcBef>
              <a:spcAft>
                <a:spcPts val="0"/>
              </a:spcAft>
              <a:buSzPts val="1400"/>
              <a:buNone/>
              <a:defRPr sz="1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grpSp>
        <p:nvGrpSpPr>
          <p:cNvPr id="118" name="Google Shape;118;p15"/>
          <p:cNvGrpSpPr/>
          <p:nvPr/>
        </p:nvGrpSpPr>
        <p:grpSpPr>
          <a:xfrm>
            <a:off x="924175" y="346675"/>
            <a:ext cx="392675" cy="392675"/>
            <a:chOff x="458050" y="265600"/>
            <a:chExt cx="392675" cy="392675"/>
          </a:xfrm>
        </p:grpSpPr>
        <p:sp>
          <p:nvSpPr>
            <p:cNvPr id="119" name="Google Shape;119;p1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0" name="Google Shape;120;p1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1" name="Google Shape;121;p1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 name="Google Shape;122;p1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3" name="Google Shape;123;p15"/>
          <p:cNvGrpSpPr/>
          <p:nvPr/>
        </p:nvGrpSpPr>
        <p:grpSpPr>
          <a:xfrm>
            <a:off x="8324675" y="4317441"/>
            <a:ext cx="908783" cy="908783"/>
            <a:chOff x="987244" y="313753"/>
            <a:chExt cx="555321" cy="555321"/>
          </a:xfrm>
        </p:grpSpPr>
        <p:grpSp>
          <p:nvGrpSpPr>
            <p:cNvPr id="124" name="Google Shape;124;p15"/>
            <p:cNvGrpSpPr/>
            <p:nvPr/>
          </p:nvGrpSpPr>
          <p:grpSpPr>
            <a:xfrm>
              <a:off x="1068575" y="395075"/>
              <a:ext cx="392675" cy="392675"/>
              <a:chOff x="458050" y="265600"/>
              <a:chExt cx="392675" cy="392675"/>
            </a:xfrm>
          </p:grpSpPr>
          <p:sp>
            <p:nvSpPr>
              <p:cNvPr id="125" name="Google Shape;125;p15"/>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 name="Google Shape;126;p15"/>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 name="Google Shape;127;p15"/>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8" name="Google Shape;128;p15"/>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9" name="Google Shape;129;p15"/>
            <p:cNvGrpSpPr/>
            <p:nvPr/>
          </p:nvGrpSpPr>
          <p:grpSpPr>
            <a:xfrm rot="-2700000">
              <a:off x="1068569" y="395078"/>
              <a:ext cx="392671" cy="392671"/>
              <a:chOff x="458050" y="265600"/>
              <a:chExt cx="392675" cy="392675"/>
            </a:xfrm>
          </p:grpSpPr>
          <p:sp>
            <p:nvSpPr>
              <p:cNvPr id="130" name="Google Shape;130;p15"/>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 name="Google Shape;131;p15"/>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 name="Google Shape;132;p15"/>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 name="Google Shape;133;p15"/>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p:cSld name="CUSTOM_1">
    <p:bg>
      <p:bgPr>
        <a:solidFill>
          <a:schemeClr val="accent1"/>
        </a:solidFill>
      </p:bgPr>
    </p:bg>
    <p:spTree>
      <p:nvGrpSpPr>
        <p:cNvPr id="134" name="Shape 134"/>
        <p:cNvGrpSpPr/>
        <p:nvPr/>
      </p:nvGrpSpPr>
      <p:grpSpPr>
        <a:xfrm>
          <a:off x="0" y="0"/>
          <a:ext cx="0" cy="0"/>
          <a:chOff x="0" y="0"/>
          <a:chExt cx="0" cy="0"/>
        </a:xfrm>
      </p:grpSpPr>
      <p:sp>
        <p:nvSpPr>
          <p:cNvPr id="135" name="Google Shape;135;p16"/>
          <p:cNvSpPr/>
          <p:nvPr/>
        </p:nvSpPr>
        <p:spPr>
          <a:xfrm>
            <a:off x="6860150" y="-3575"/>
            <a:ext cx="23652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 name="Google Shape;136;p16"/>
          <p:cNvSpPr txBox="1"/>
          <p:nvPr>
            <p:ph type="title"/>
          </p:nvPr>
        </p:nvSpPr>
        <p:spPr>
          <a:xfrm>
            <a:off x="628425" y="561800"/>
            <a:ext cx="37392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7" name="Google Shape;137;p16"/>
          <p:cNvSpPr/>
          <p:nvPr>
            <p:ph idx="2" type="pic"/>
          </p:nvPr>
        </p:nvSpPr>
        <p:spPr>
          <a:xfrm>
            <a:off x="4664825" y="975600"/>
            <a:ext cx="4213800" cy="3192300"/>
          </a:xfrm>
          <a:prstGeom prst="snip1Rect">
            <a:avLst>
              <a:gd fmla="val 16667" name="adj"/>
            </a:avLst>
          </a:prstGeom>
          <a:noFill/>
          <a:ln>
            <a:noFill/>
          </a:ln>
        </p:spPr>
      </p:sp>
      <p:sp>
        <p:nvSpPr>
          <p:cNvPr id="138" name="Google Shape;138;p16"/>
          <p:cNvSpPr txBox="1"/>
          <p:nvPr>
            <p:ph idx="1" type="body"/>
          </p:nvPr>
        </p:nvSpPr>
        <p:spPr>
          <a:xfrm>
            <a:off x="613575" y="1514238"/>
            <a:ext cx="3739200" cy="24711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39" name="Google Shape;139;p16"/>
          <p:cNvGrpSpPr/>
          <p:nvPr/>
        </p:nvGrpSpPr>
        <p:grpSpPr>
          <a:xfrm>
            <a:off x="7788867" y="-840619"/>
            <a:ext cx="2277538" cy="2277538"/>
            <a:chOff x="987244" y="313753"/>
            <a:chExt cx="555321" cy="555321"/>
          </a:xfrm>
        </p:grpSpPr>
        <p:grpSp>
          <p:nvGrpSpPr>
            <p:cNvPr id="140" name="Google Shape;140;p16"/>
            <p:cNvGrpSpPr/>
            <p:nvPr/>
          </p:nvGrpSpPr>
          <p:grpSpPr>
            <a:xfrm>
              <a:off x="1068575" y="395075"/>
              <a:ext cx="392675" cy="392675"/>
              <a:chOff x="458050" y="265600"/>
              <a:chExt cx="392675" cy="392675"/>
            </a:xfrm>
          </p:grpSpPr>
          <p:sp>
            <p:nvSpPr>
              <p:cNvPr id="141" name="Google Shape;14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 name="Google Shape;14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3" name="Google Shape;14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 name="Google Shape;14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5" name="Google Shape;145;p16"/>
            <p:cNvGrpSpPr/>
            <p:nvPr/>
          </p:nvGrpSpPr>
          <p:grpSpPr>
            <a:xfrm rot="-2700000">
              <a:off x="1068569" y="395078"/>
              <a:ext cx="392671" cy="392671"/>
              <a:chOff x="458050" y="265600"/>
              <a:chExt cx="392675" cy="392675"/>
            </a:xfrm>
          </p:grpSpPr>
          <p:sp>
            <p:nvSpPr>
              <p:cNvPr id="146" name="Google Shape;146;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 name="Google Shape;147;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 name="Google Shape;148;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 name="Google Shape;149;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50" name="Google Shape;150;p16"/>
          <p:cNvGrpSpPr/>
          <p:nvPr/>
        </p:nvGrpSpPr>
        <p:grpSpPr>
          <a:xfrm>
            <a:off x="73663" y="4895554"/>
            <a:ext cx="392675" cy="392675"/>
            <a:chOff x="458050" y="265600"/>
            <a:chExt cx="392675" cy="392675"/>
          </a:xfrm>
        </p:grpSpPr>
        <p:sp>
          <p:nvSpPr>
            <p:cNvPr id="151" name="Google Shape;15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 name="Google Shape;15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 name="Google Shape;15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 name="Google Shape;15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5" name="Google Shape;155;p16"/>
          <p:cNvGrpSpPr/>
          <p:nvPr/>
        </p:nvGrpSpPr>
        <p:grpSpPr>
          <a:xfrm>
            <a:off x="613563" y="4895542"/>
            <a:ext cx="392675" cy="392675"/>
            <a:chOff x="458050" y="265600"/>
            <a:chExt cx="392675" cy="392675"/>
          </a:xfrm>
        </p:grpSpPr>
        <p:sp>
          <p:nvSpPr>
            <p:cNvPr id="156" name="Google Shape;156;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 name="Google Shape;157;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 name="Google Shape;158;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9" name="Google Shape;159;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0" name="Google Shape;160;p16"/>
          <p:cNvGrpSpPr/>
          <p:nvPr/>
        </p:nvGrpSpPr>
        <p:grpSpPr>
          <a:xfrm>
            <a:off x="348063" y="4502879"/>
            <a:ext cx="392675" cy="392675"/>
            <a:chOff x="458050" y="265600"/>
            <a:chExt cx="392675" cy="392675"/>
          </a:xfrm>
        </p:grpSpPr>
        <p:sp>
          <p:nvSpPr>
            <p:cNvPr id="161" name="Google Shape;161;p1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2" name="Google Shape;162;p1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3" name="Google Shape;163;p1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4" name="Google Shape;164;p1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CUSTOM_1_1">
    <p:bg>
      <p:bgPr>
        <a:solidFill>
          <a:schemeClr val="accent1"/>
        </a:solidFill>
      </p:bgPr>
    </p:bg>
    <p:spTree>
      <p:nvGrpSpPr>
        <p:cNvPr id="165" name="Shape 165"/>
        <p:cNvGrpSpPr/>
        <p:nvPr/>
      </p:nvGrpSpPr>
      <p:grpSpPr>
        <a:xfrm>
          <a:off x="0" y="0"/>
          <a:ext cx="0" cy="0"/>
          <a:chOff x="0" y="0"/>
          <a:chExt cx="0" cy="0"/>
        </a:xfrm>
      </p:grpSpPr>
      <p:sp>
        <p:nvSpPr>
          <p:cNvPr id="166" name="Google Shape;166;p17"/>
          <p:cNvSpPr/>
          <p:nvPr/>
        </p:nvSpPr>
        <p:spPr>
          <a:xfrm>
            <a:off x="8656225" y="0"/>
            <a:ext cx="559500" cy="51435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 name="Google Shape;167;p17"/>
          <p:cNvSpPr txBox="1"/>
          <p:nvPr>
            <p:ph type="title"/>
          </p:nvPr>
        </p:nvSpPr>
        <p:spPr>
          <a:xfrm>
            <a:off x="284850" y="561800"/>
            <a:ext cx="75969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168" name="Google Shape;168;p17"/>
          <p:cNvSpPr txBox="1"/>
          <p:nvPr>
            <p:ph idx="1" type="body"/>
          </p:nvPr>
        </p:nvSpPr>
        <p:spPr>
          <a:xfrm>
            <a:off x="270000" y="1219975"/>
            <a:ext cx="7596900" cy="27654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169" name="Google Shape;169;p17"/>
          <p:cNvGrpSpPr/>
          <p:nvPr/>
        </p:nvGrpSpPr>
        <p:grpSpPr>
          <a:xfrm>
            <a:off x="73663" y="4677163"/>
            <a:ext cx="392675" cy="392675"/>
            <a:chOff x="458050" y="265600"/>
            <a:chExt cx="392675" cy="392675"/>
          </a:xfrm>
        </p:grpSpPr>
        <p:sp>
          <p:nvSpPr>
            <p:cNvPr id="170" name="Google Shape;170;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1" name="Google Shape;171;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 name="Google Shape;172;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 name="Google Shape;173;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4" name="Google Shape;174;p17"/>
          <p:cNvGrpSpPr/>
          <p:nvPr/>
        </p:nvGrpSpPr>
        <p:grpSpPr>
          <a:xfrm>
            <a:off x="613563" y="4677150"/>
            <a:ext cx="392675" cy="392675"/>
            <a:chOff x="458050" y="265600"/>
            <a:chExt cx="392675" cy="392675"/>
          </a:xfrm>
        </p:grpSpPr>
        <p:sp>
          <p:nvSpPr>
            <p:cNvPr id="175" name="Google Shape;175;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6" name="Google Shape;176;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 name="Google Shape;177;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8" name="Google Shape;178;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9" name="Google Shape;179;p17"/>
          <p:cNvGrpSpPr/>
          <p:nvPr/>
        </p:nvGrpSpPr>
        <p:grpSpPr>
          <a:xfrm>
            <a:off x="348063" y="4284488"/>
            <a:ext cx="392675" cy="392675"/>
            <a:chOff x="458050" y="265600"/>
            <a:chExt cx="392675" cy="392675"/>
          </a:xfrm>
        </p:grpSpPr>
        <p:sp>
          <p:nvSpPr>
            <p:cNvPr id="180" name="Google Shape;180;p1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1" name="Google Shape;181;p1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2" name="Google Shape;182;p1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 name="Google Shape;183;p1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84" name="Google Shape;184;p17"/>
          <p:cNvSpPr/>
          <p:nvPr/>
        </p:nvSpPr>
        <p:spPr>
          <a:xfrm>
            <a:off x="8137749" y="-626998"/>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p:cSld name="CUSTOM_1_1_1">
    <p:bg>
      <p:bgPr>
        <a:solidFill>
          <a:schemeClr val="accent1"/>
        </a:solidFill>
      </p:bgPr>
    </p:bg>
    <p:spTree>
      <p:nvGrpSpPr>
        <p:cNvPr id="185" name="Shape 185"/>
        <p:cNvGrpSpPr/>
        <p:nvPr/>
      </p:nvGrpSpPr>
      <p:grpSpPr>
        <a:xfrm>
          <a:off x="0" y="0"/>
          <a:ext cx="0" cy="0"/>
          <a:chOff x="0" y="0"/>
          <a:chExt cx="0" cy="0"/>
        </a:xfrm>
      </p:grpSpPr>
      <p:sp>
        <p:nvSpPr>
          <p:cNvPr id="186" name="Google Shape;186;p18"/>
          <p:cNvSpPr txBox="1"/>
          <p:nvPr>
            <p:ph idx="1" type="body"/>
          </p:nvPr>
        </p:nvSpPr>
        <p:spPr>
          <a:xfrm>
            <a:off x="270000"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7" name="Google Shape;187;p18"/>
          <p:cNvSpPr txBox="1"/>
          <p:nvPr>
            <p:ph idx="2" type="body"/>
          </p:nvPr>
        </p:nvSpPr>
        <p:spPr>
          <a:xfrm>
            <a:off x="6235900"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8" name="Google Shape;188;p18"/>
          <p:cNvSpPr txBox="1"/>
          <p:nvPr>
            <p:ph idx="3" type="body"/>
          </p:nvPr>
        </p:nvSpPr>
        <p:spPr>
          <a:xfrm>
            <a:off x="3312275" y="1410798"/>
            <a:ext cx="2346900" cy="2430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9" name="Google Shape;189;p18"/>
          <p:cNvSpPr/>
          <p:nvPr/>
        </p:nvSpPr>
        <p:spPr>
          <a:xfrm>
            <a:off x="-890750" y="4354625"/>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0" name="Google Shape;190;p18"/>
          <p:cNvSpPr/>
          <p:nvPr/>
        </p:nvSpPr>
        <p:spPr>
          <a:xfrm rot="10800000">
            <a:off x="7634350"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91" name="Google Shape;191;p18"/>
          <p:cNvGrpSpPr/>
          <p:nvPr/>
        </p:nvGrpSpPr>
        <p:grpSpPr>
          <a:xfrm>
            <a:off x="-307337" y="4600963"/>
            <a:ext cx="392675" cy="392675"/>
            <a:chOff x="458050" y="265600"/>
            <a:chExt cx="392675" cy="392675"/>
          </a:xfrm>
        </p:grpSpPr>
        <p:sp>
          <p:nvSpPr>
            <p:cNvPr id="192" name="Google Shape;192;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3" name="Google Shape;193;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4" name="Google Shape;194;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5" name="Google Shape;195;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96" name="Google Shape;196;p18"/>
          <p:cNvGrpSpPr/>
          <p:nvPr/>
        </p:nvGrpSpPr>
        <p:grpSpPr>
          <a:xfrm>
            <a:off x="232563" y="4600950"/>
            <a:ext cx="392675" cy="392675"/>
            <a:chOff x="458050" y="265600"/>
            <a:chExt cx="392675" cy="392675"/>
          </a:xfrm>
        </p:grpSpPr>
        <p:sp>
          <p:nvSpPr>
            <p:cNvPr id="197" name="Google Shape;197;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8" name="Google Shape;198;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99" name="Google Shape;199;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0" name="Google Shape;200;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01" name="Google Shape;201;p18"/>
          <p:cNvGrpSpPr/>
          <p:nvPr/>
        </p:nvGrpSpPr>
        <p:grpSpPr>
          <a:xfrm>
            <a:off x="-38206" y="4219963"/>
            <a:ext cx="392675" cy="392675"/>
            <a:chOff x="458050" y="265600"/>
            <a:chExt cx="392675" cy="392675"/>
          </a:xfrm>
        </p:grpSpPr>
        <p:sp>
          <p:nvSpPr>
            <p:cNvPr id="202" name="Google Shape;202;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3" name="Google Shape;203;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4" name="Google Shape;204;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5" name="Google Shape;205;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06" name="Google Shape;206;p18"/>
          <p:cNvGrpSpPr/>
          <p:nvPr/>
        </p:nvGrpSpPr>
        <p:grpSpPr>
          <a:xfrm>
            <a:off x="501694" y="4219950"/>
            <a:ext cx="392675" cy="392675"/>
            <a:chOff x="458050" y="265600"/>
            <a:chExt cx="392675" cy="392675"/>
          </a:xfrm>
        </p:grpSpPr>
        <p:sp>
          <p:nvSpPr>
            <p:cNvPr id="207" name="Google Shape;207;p1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8" name="Google Shape;208;p1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09" name="Google Shape;209;p1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0" name="Google Shape;210;p1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11" name="Google Shape;211;p18"/>
          <p:cNvGrpSpPr/>
          <p:nvPr/>
        </p:nvGrpSpPr>
        <p:grpSpPr>
          <a:xfrm>
            <a:off x="8137738" y="-49687"/>
            <a:ext cx="392675" cy="392675"/>
            <a:chOff x="458050" y="265600"/>
            <a:chExt cx="392675" cy="392675"/>
          </a:xfrm>
        </p:grpSpPr>
        <p:sp>
          <p:nvSpPr>
            <p:cNvPr id="212" name="Google Shape;212;p18"/>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3" name="Google Shape;213;p18"/>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4" name="Google Shape;214;p18"/>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5" name="Google Shape;215;p18"/>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16" name="Google Shape;216;p18"/>
          <p:cNvGrpSpPr/>
          <p:nvPr/>
        </p:nvGrpSpPr>
        <p:grpSpPr>
          <a:xfrm>
            <a:off x="8677638" y="-49700"/>
            <a:ext cx="392675" cy="392675"/>
            <a:chOff x="458050" y="265600"/>
            <a:chExt cx="392675" cy="392675"/>
          </a:xfrm>
        </p:grpSpPr>
        <p:sp>
          <p:nvSpPr>
            <p:cNvPr id="217" name="Google Shape;217;p18"/>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8" name="Google Shape;218;p18"/>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19" name="Google Shape;219;p18"/>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0" name="Google Shape;220;p18"/>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221" name="Google Shape;221;p18"/>
          <p:cNvSpPr/>
          <p:nvPr/>
        </p:nvSpPr>
        <p:spPr>
          <a:xfrm>
            <a:off x="8137749" y="4148902"/>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2" name="Google Shape;222;p18"/>
          <p:cNvSpPr txBox="1"/>
          <p:nvPr>
            <p:ph type="title"/>
          </p:nvPr>
        </p:nvSpPr>
        <p:spPr>
          <a:xfrm>
            <a:off x="284850" y="574050"/>
            <a:ext cx="75969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an image and 4 bullets">
  <p:cSld name="CUSTOM_2">
    <p:bg>
      <p:bgPr>
        <a:solidFill>
          <a:schemeClr val="accent3"/>
        </a:solidFill>
      </p:bgPr>
    </p:bg>
    <p:spTree>
      <p:nvGrpSpPr>
        <p:cNvPr id="223" name="Shape 223"/>
        <p:cNvGrpSpPr/>
        <p:nvPr/>
      </p:nvGrpSpPr>
      <p:grpSpPr>
        <a:xfrm>
          <a:off x="0" y="0"/>
          <a:ext cx="0" cy="0"/>
          <a:chOff x="0" y="0"/>
          <a:chExt cx="0" cy="0"/>
        </a:xfrm>
      </p:grpSpPr>
      <p:sp>
        <p:nvSpPr>
          <p:cNvPr id="224" name="Google Shape;224;p19"/>
          <p:cNvSpPr/>
          <p:nvPr/>
        </p:nvSpPr>
        <p:spPr>
          <a:xfrm>
            <a:off x="8361079" y="2599772"/>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225" name="Google Shape;225;p19"/>
          <p:cNvGrpSpPr/>
          <p:nvPr/>
        </p:nvGrpSpPr>
        <p:grpSpPr>
          <a:xfrm>
            <a:off x="2378667" y="-688219"/>
            <a:ext cx="2277538" cy="2277538"/>
            <a:chOff x="987244" y="313753"/>
            <a:chExt cx="555321" cy="555321"/>
          </a:xfrm>
        </p:grpSpPr>
        <p:grpSp>
          <p:nvGrpSpPr>
            <p:cNvPr id="226" name="Google Shape;226;p19"/>
            <p:cNvGrpSpPr/>
            <p:nvPr/>
          </p:nvGrpSpPr>
          <p:grpSpPr>
            <a:xfrm>
              <a:off x="1068575" y="395075"/>
              <a:ext cx="392675" cy="392675"/>
              <a:chOff x="458050" y="265600"/>
              <a:chExt cx="392675" cy="392675"/>
            </a:xfrm>
          </p:grpSpPr>
          <p:sp>
            <p:nvSpPr>
              <p:cNvPr id="227" name="Google Shape;227;p1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8" name="Google Shape;228;p1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29" name="Google Shape;229;p1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0" name="Google Shape;230;p1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31" name="Google Shape;231;p19"/>
            <p:cNvGrpSpPr/>
            <p:nvPr/>
          </p:nvGrpSpPr>
          <p:grpSpPr>
            <a:xfrm rot="-2700000">
              <a:off x="1068569" y="395078"/>
              <a:ext cx="392671" cy="392671"/>
              <a:chOff x="458050" y="265600"/>
              <a:chExt cx="392675" cy="392675"/>
            </a:xfrm>
          </p:grpSpPr>
          <p:sp>
            <p:nvSpPr>
              <p:cNvPr id="232" name="Google Shape;232;p1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3" name="Google Shape;233;p1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4" name="Google Shape;234;p1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5" name="Google Shape;235;p1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36" name="Google Shape;236;p19"/>
          <p:cNvSpPr/>
          <p:nvPr/>
        </p:nvSpPr>
        <p:spPr>
          <a:xfrm>
            <a:off x="-60650"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7" name="Google Shape;237;p19"/>
          <p:cNvSpPr/>
          <p:nvPr/>
        </p:nvSpPr>
        <p:spPr>
          <a:xfrm>
            <a:off x="4651625" y="1951925"/>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38" name="Google Shape;238;p19"/>
          <p:cNvSpPr txBox="1"/>
          <p:nvPr>
            <p:ph type="title"/>
          </p:nvPr>
        </p:nvSpPr>
        <p:spPr>
          <a:xfrm>
            <a:off x="4664825" y="269950"/>
            <a:ext cx="4167600" cy="458100"/>
          </a:xfrm>
          <a:prstGeom prst="rect">
            <a:avLst/>
          </a:prstGeom>
        </p:spPr>
        <p:txBody>
          <a:bodyPr anchorCtr="0" anchor="b"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39" name="Google Shape;239;p19"/>
          <p:cNvSpPr txBox="1"/>
          <p:nvPr>
            <p:ph idx="1" type="body"/>
          </p:nvPr>
        </p:nvSpPr>
        <p:spPr>
          <a:xfrm>
            <a:off x="5203850" y="2064275"/>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0" name="Google Shape;240;p19"/>
          <p:cNvSpPr/>
          <p:nvPr/>
        </p:nvSpPr>
        <p:spPr>
          <a:xfrm>
            <a:off x="4801450" y="2246225"/>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1" name="Google Shape;241;p19"/>
          <p:cNvSpPr/>
          <p:nvPr/>
        </p:nvSpPr>
        <p:spPr>
          <a:xfrm>
            <a:off x="4651625" y="2986563"/>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2" name="Google Shape;242;p19"/>
          <p:cNvSpPr txBox="1"/>
          <p:nvPr>
            <p:ph idx="2" type="body"/>
          </p:nvPr>
        </p:nvSpPr>
        <p:spPr>
          <a:xfrm>
            <a:off x="5203850" y="3098913"/>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3" name="Google Shape;243;p19"/>
          <p:cNvSpPr/>
          <p:nvPr/>
        </p:nvSpPr>
        <p:spPr>
          <a:xfrm>
            <a:off x="4801450" y="3280863"/>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4" name="Google Shape;244;p19"/>
          <p:cNvSpPr/>
          <p:nvPr/>
        </p:nvSpPr>
        <p:spPr>
          <a:xfrm>
            <a:off x="4664825" y="4021200"/>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5" name="Google Shape;245;p19"/>
          <p:cNvSpPr txBox="1"/>
          <p:nvPr>
            <p:ph idx="3" type="body"/>
          </p:nvPr>
        </p:nvSpPr>
        <p:spPr>
          <a:xfrm>
            <a:off x="5217050" y="4133550"/>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46" name="Google Shape;246;p19"/>
          <p:cNvSpPr/>
          <p:nvPr/>
        </p:nvSpPr>
        <p:spPr>
          <a:xfrm>
            <a:off x="4814650" y="4315500"/>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7" name="Google Shape;247;p19"/>
          <p:cNvSpPr/>
          <p:nvPr/>
        </p:nvSpPr>
        <p:spPr>
          <a:xfrm>
            <a:off x="-60650"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48" name="Google Shape;248;p19"/>
          <p:cNvSpPr/>
          <p:nvPr>
            <p:ph idx="4" type="pic"/>
          </p:nvPr>
        </p:nvSpPr>
        <p:spPr>
          <a:xfrm>
            <a:off x="281825" y="267550"/>
            <a:ext cx="3476400" cy="4599000"/>
          </a:xfrm>
          <a:prstGeom prst="snip1Rect">
            <a:avLst>
              <a:gd fmla="val 16667" name="adj"/>
            </a:avLst>
          </a:prstGeom>
          <a:noFill/>
          <a:ln>
            <a:noFill/>
          </a:ln>
        </p:spPr>
      </p:sp>
      <p:sp>
        <p:nvSpPr>
          <p:cNvPr id="249" name="Google Shape;249;p19"/>
          <p:cNvSpPr/>
          <p:nvPr/>
        </p:nvSpPr>
        <p:spPr>
          <a:xfrm>
            <a:off x="-60650" y="4869525"/>
            <a:ext cx="342600" cy="32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0" name="Google Shape;250;p19"/>
          <p:cNvSpPr/>
          <p:nvPr/>
        </p:nvSpPr>
        <p:spPr>
          <a:xfrm>
            <a:off x="4651625" y="917288"/>
            <a:ext cx="4194000" cy="845400"/>
          </a:xfrm>
          <a:prstGeom prst="snip1Rect">
            <a:avLst>
              <a:gd fmla="val 27700"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1" name="Google Shape;251;p19"/>
          <p:cNvSpPr txBox="1"/>
          <p:nvPr>
            <p:ph idx="5" type="body"/>
          </p:nvPr>
        </p:nvSpPr>
        <p:spPr>
          <a:xfrm>
            <a:off x="5203850" y="1029638"/>
            <a:ext cx="3452100" cy="620700"/>
          </a:xfrm>
          <a:prstGeom prst="rect">
            <a:avLst/>
          </a:prstGeom>
        </p:spPr>
        <p:txBody>
          <a:bodyPr anchorCtr="0" anchor="ctr"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2" name="Google Shape;252;p19"/>
          <p:cNvSpPr/>
          <p:nvPr/>
        </p:nvSpPr>
        <p:spPr>
          <a:xfrm>
            <a:off x="4801450" y="1211588"/>
            <a:ext cx="256800" cy="256800"/>
          </a:xfrm>
          <a:prstGeom prst="diamond">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USTOM_2_1">
    <p:bg>
      <p:bgPr>
        <a:solidFill>
          <a:schemeClr val="accent3"/>
        </a:solidFill>
      </p:bgPr>
    </p:bg>
    <p:spTree>
      <p:nvGrpSpPr>
        <p:cNvPr id="253" name="Shape 253"/>
        <p:cNvGrpSpPr/>
        <p:nvPr/>
      </p:nvGrpSpPr>
      <p:grpSpPr>
        <a:xfrm>
          <a:off x="0" y="0"/>
          <a:ext cx="0" cy="0"/>
          <a:chOff x="0" y="0"/>
          <a:chExt cx="0" cy="0"/>
        </a:xfrm>
      </p:grpSpPr>
      <p:sp>
        <p:nvSpPr>
          <p:cNvPr id="254" name="Google Shape;254;p20"/>
          <p:cNvSpPr/>
          <p:nvPr/>
        </p:nvSpPr>
        <p:spPr>
          <a:xfrm>
            <a:off x="8361079" y="4047572"/>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255" name="Google Shape;255;p20"/>
          <p:cNvGrpSpPr/>
          <p:nvPr/>
        </p:nvGrpSpPr>
        <p:grpSpPr>
          <a:xfrm>
            <a:off x="2378667" y="-688219"/>
            <a:ext cx="2277538" cy="2277538"/>
            <a:chOff x="987244" y="313753"/>
            <a:chExt cx="555321" cy="555321"/>
          </a:xfrm>
        </p:grpSpPr>
        <p:grpSp>
          <p:nvGrpSpPr>
            <p:cNvPr id="256" name="Google Shape;256;p20"/>
            <p:cNvGrpSpPr/>
            <p:nvPr/>
          </p:nvGrpSpPr>
          <p:grpSpPr>
            <a:xfrm>
              <a:off x="1068575" y="395075"/>
              <a:ext cx="392675" cy="392675"/>
              <a:chOff x="458050" y="265600"/>
              <a:chExt cx="392675" cy="392675"/>
            </a:xfrm>
          </p:grpSpPr>
          <p:sp>
            <p:nvSpPr>
              <p:cNvPr id="257" name="Google Shape;257;p2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8" name="Google Shape;258;p2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59" name="Google Shape;259;p2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0" name="Google Shape;260;p2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61" name="Google Shape;261;p20"/>
            <p:cNvGrpSpPr/>
            <p:nvPr/>
          </p:nvGrpSpPr>
          <p:grpSpPr>
            <a:xfrm rot="-2700000">
              <a:off x="1068569" y="395078"/>
              <a:ext cx="392671" cy="392671"/>
              <a:chOff x="458050" y="265600"/>
              <a:chExt cx="392675" cy="392675"/>
            </a:xfrm>
          </p:grpSpPr>
          <p:sp>
            <p:nvSpPr>
              <p:cNvPr id="262" name="Google Shape;262;p2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3" name="Google Shape;263;p2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4" name="Google Shape;264;p2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5" name="Google Shape;265;p2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66" name="Google Shape;266;p20"/>
          <p:cNvSpPr/>
          <p:nvPr/>
        </p:nvSpPr>
        <p:spPr>
          <a:xfrm>
            <a:off x="-60650"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7" name="Google Shape;267;p20"/>
          <p:cNvSpPr txBox="1"/>
          <p:nvPr>
            <p:ph type="title"/>
          </p:nvPr>
        </p:nvSpPr>
        <p:spPr>
          <a:xfrm>
            <a:off x="4664825" y="699100"/>
            <a:ext cx="4167600" cy="458100"/>
          </a:xfrm>
          <a:prstGeom prst="rect">
            <a:avLst/>
          </a:prstGeom>
        </p:spPr>
        <p:txBody>
          <a:bodyPr anchorCtr="0" anchor="t"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268" name="Google Shape;268;p20"/>
          <p:cNvSpPr/>
          <p:nvPr/>
        </p:nvSpPr>
        <p:spPr>
          <a:xfrm>
            <a:off x="-60650"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69" name="Google Shape;269;p20"/>
          <p:cNvSpPr/>
          <p:nvPr>
            <p:ph idx="2" type="pic"/>
          </p:nvPr>
        </p:nvSpPr>
        <p:spPr>
          <a:xfrm>
            <a:off x="281825" y="267550"/>
            <a:ext cx="3476400" cy="4599000"/>
          </a:xfrm>
          <a:prstGeom prst="snip1Rect">
            <a:avLst>
              <a:gd fmla="val 16667" name="adj"/>
            </a:avLst>
          </a:prstGeom>
          <a:noFill/>
          <a:ln>
            <a:noFill/>
          </a:ln>
        </p:spPr>
      </p:sp>
      <p:sp>
        <p:nvSpPr>
          <p:cNvPr id="270" name="Google Shape;270;p20"/>
          <p:cNvSpPr/>
          <p:nvPr/>
        </p:nvSpPr>
        <p:spPr>
          <a:xfrm>
            <a:off x="-60650" y="4869525"/>
            <a:ext cx="342600" cy="3210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1" name="Google Shape;271;p20"/>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CUSTOM_9">
    <p:bg>
      <p:bgPr>
        <a:solidFill>
          <a:schemeClr val="accent1"/>
        </a:solidFill>
      </p:bgPr>
    </p:bg>
    <p:spTree>
      <p:nvGrpSpPr>
        <p:cNvPr id="272" name="Shape 272"/>
        <p:cNvGrpSpPr/>
        <p:nvPr/>
      </p:nvGrpSpPr>
      <p:grpSpPr>
        <a:xfrm>
          <a:off x="0" y="0"/>
          <a:ext cx="0" cy="0"/>
          <a:chOff x="0" y="0"/>
          <a:chExt cx="0" cy="0"/>
        </a:xfrm>
      </p:grpSpPr>
      <p:sp>
        <p:nvSpPr>
          <p:cNvPr id="273" name="Google Shape;273;p21"/>
          <p:cNvSpPr txBox="1"/>
          <p:nvPr>
            <p:ph type="title"/>
          </p:nvPr>
        </p:nvSpPr>
        <p:spPr>
          <a:xfrm>
            <a:off x="311700" y="269950"/>
            <a:ext cx="4095000" cy="4581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grpSp>
        <p:nvGrpSpPr>
          <p:cNvPr id="274" name="Google Shape;274;p21"/>
          <p:cNvGrpSpPr/>
          <p:nvPr/>
        </p:nvGrpSpPr>
        <p:grpSpPr>
          <a:xfrm>
            <a:off x="-1098745" y="3967456"/>
            <a:ext cx="2277538" cy="2277538"/>
            <a:chOff x="987244" y="313753"/>
            <a:chExt cx="555321" cy="555321"/>
          </a:xfrm>
        </p:grpSpPr>
        <p:grpSp>
          <p:nvGrpSpPr>
            <p:cNvPr id="275" name="Google Shape;275;p21"/>
            <p:cNvGrpSpPr/>
            <p:nvPr/>
          </p:nvGrpSpPr>
          <p:grpSpPr>
            <a:xfrm>
              <a:off x="1068575" y="395075"/>
              <a:ext cx="392675" cy="392675"/>
              <a:chOff x="458050" y="265600"/>
              <a:chExt cx="392675" cy="392675"/>
            </a:xfrm>
          </p:grpSpPr>
          <p:sp>
            <p:nvSpPr>
              <p:cNvPr id="276" name="Google Shape;276;p21"/>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7" name="Google Shape;277;p21"/>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8" name="Google Shape;278;p21"/>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79" name="Google Shape;279;p21"/>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280" name="Google Shape;280;p21"/>
            <p:cNvGrpSpPr/>
            <p:nvPr/>
          </p:nvGrpSpPr>
          <p:grpSpPr>
            <a:xfrm rot="-2700000">
              <a:off x="1068569" y="395078"/>
              <a:ext cx="392671" cy="392671"/>
              <a:chOff x="458050" y="265600"/>
              <a:chExt cx="392675" cy="392675"/>
            </a:xfrm>
          </p:grpSpPr>
          <p:sp>
            <p:nvSpPr>
              <p:cNvPr id="281" name="Google Shape;281;p21"/>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2" name="Google Shape;282;p21"/>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3" name="Google Shape;283;p21"/>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4" name="Google Shape;284;p21"/>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285" name="Google Shape;285;p21"/>
          <p:cNvSpPr/>
          <p:nvPr/>
        </p:nvSpPr>
        <p:spPr>
          <a:xfrm flipH="1">
            <a:off x="5007801" y="2429400"/>
            <a:ext cx="4167600" cy="2761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6" name="Google Shape;286;p21"/>
          <p:cNvSpPr/>
          <p:nvPr/>
        </p:nvSpPr>
        <p:spPr>
          <a:xfrm flipH="1">
            <a:off x="6804234" y="-85625"/>
            <a:ext cx="2360700" cy="25152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7" name="Google Shape;287;p21"/>
          <p:cNvSpPr/>
          <p:nvPr>
            <p:ph idx="2" type="pic"/>
          </p:nvPr>
        </p:nvSpPr>
        <p:spPr>
          <a:xfrm>
            <a:off x="5350276" y="267550"/>
            <a:ext cx="3476400" cy="4599000"/>
          </a:xfrm>
          <a:prstGeom prst="snip1Rect">
            <a:avLst>
              <a:gd fmla="val 16667" name="adj"/>
            </a:avLst>
          </a:prstGeom>
          <a:noFill/>
          <a:ln>
            <a:noFill/>
          </a:ln>
        </p:spPr>
      </p:sp>
      <p:sp>
        <p:nvSpPr>
          <p:cNvPr id="288" name="Google Shape;288;p21"/>
          <p:cNvSpPr/>
          <p:nvPr/>
        </p:nvSpPr>
        <p:spPr>
          <a:xfrm>
            <a:off x="8805742" y="4869525"/>
            <a:ext cx="342600" cy="3210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89" name="Google Shape;289;p21"/>
          <p:cNvSpPr/>
          <p:nvPr/>
        </p:nvSpPr>
        <p:spPr>
          <a:xfrm>
            <a:off x="8158683" y="-707823"/>
            <a:ext cx="1588200" cy="1588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0" name="Google Shape;290;p21"/>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CUSTOM_9_1">
    <p:bg>
      <p:bgPr>
        <a:solidFill>
          <a:schemeClr val="accent5"/>
        </a:solidFill>
      </p:bgPr>
    </p:bg>
    <p:spTree>
      <p:nvGrpSpPr>
        <p:cNvPr id="291" name="Shape 291"/>
        <p:cNvGrpSpPr/>
        <p:nvPr/>
      </p:nvGrpSpPr>
      <p:grpSpPr>
        <a:xfrm>
          <a:off x="0" y="0"/>
          <a:ext cx="0" cy="0"/>
          <a:chOff x="0" y="0"/>
          <a:chExt cx="0" cy="0"/>
        </a:xfrm>
      </p:grpSpPr>
      <p:sp>
        <p:nvSpPr>
          <p:cNvPr id="292" name="Google Shape;292;p22"/>
          <p:cNvSpPr/>
          <p:nvPr/>
        </p:nvSpPr>
        <p:spPr>
          <a:xfrm flipH="1" rot="10800000">
            <a:off x="-1754575" y="-519750"/>
            <a:ext cx="2449800" cy="1093800"/>
          </a:xfrm>
          <a:prstGeom prst="snip1Rect">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3" name="Google Shape;293;p22"/>
          <p:cNvSpPr txBox="1"/>
          <p:nvPr>
            <p:ph type="title"/>
          </p:nvPr>
        </p:nvSpPr>
        <p:spPr>
          <a:xfrm>
            <a:off x="420600" y="374600"/>
            <a:ext cx="75447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grpSp>
        <p:nvGrpSpPr>
          <p:cNvPr id="294" name="Google Shape;294;p22"/>
          <p:cNvGrpSpPr/>
          <p:nvPr/>
        </p:nvGrpSpPr>
        <p:grpSpPr>
          <a:xfrm>
            <a:off x="-1098745" y="3967456"/>
            <a:ext cx="2277538" cy="2277538"/>
            <a:chOff x="987244" y="313753"/>
            <a:chExt cx="555321" cy="555321"/>
          </a:xfrm>
        </p:grpSpPr>
        <p:grpSp>
          <p:nvGrpSpPr>
            <p:cNvPr id="295" name="Google Shape;295;p22"/>
            <p:cNvGrpSpPr/>
            <p:nvPr/>
          </p:nvGrpSpPr>
          <p:grpSpPr>
            <a:xfrm>
              <a:off x="1068575" y="395075"/>
              <a:ext cx="392675" cy="392675"/>
              <a:chOff x="458050" y="265600"/>
              <a:chExt cx="392675" cy="392675"/>
            </a:xfrm>
          </p:grpSpPr>
          <p:sp>
            <p:nvSpPr>
              <p:cNvPr id="296" name="Google Shape;296;p22"/>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7" name="Google Shape;297;p22"/>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8" name="Google Shape;298;p22"/>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299" name="Google Shape;299;p22"/>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00" name="Google Shape;300;p22"/>
            <p:cNvGrpSpPr/>
            <p:nvPr/>
          </p:nvGrpSpPr>
          <p:grpSpPr>
            <a:xfrm rot="-2700000">
              <a:off x="1068569" y="395078"/>
              <a:ext cx="392671" cy="392671"/>
              <a:chOff x="458050" y="265600"/>
              <a:chExt cx="392675" cy="392675"/>
            </a:xfrm>
          </p:grpSpPr>
          <p:sp>
            <p:nvSpPr>
              <p:cNvPr id="301" name="Google Shape;301;p22"/>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2" name="Google Shape;302;p22"/>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3" name="Google Shape;303;p22"/>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4" name="Google Shape;304;p22"/>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305" name="Google Shape;305;p22"/>
          <p:cNvSpPr/>
          <p:nvPr/>
        </p:nvSpPr>
        <p:spPr>
          <a:xfrm>
            <a:off x="8158683" y="-707823"/>
            <a:ext cx="1588200" cy="1588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06" name="Google Shape;306;p22"/>
          <p:cNvSpPr txBox="1"/>
          <p:nvPr>
            <p:ph idx="1" type="body"/>
          </p:nvPr>
        </p:nvSpPr>
        <p:spPr>
          <a:xfrm>
            <a:off x="420600" y="1458800"/>
            <a:ext cx="8302800" cy="2588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307" name="Google Shape;307;p22"/>
          <p:cNvSpPr/>
          <p:nvPr/>
        </p:nvSpPr>
        <p:spPr>
          <a:xfrm flipH="1">
            <a:off x="7099800" y="4354625"/>
            <a:ext cx="2449800" cy="1093800"/>
          </a:xfrm>
          <a:prstGeom prst="snip1Rect">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with 6 bullets">
  <p:cSld name="CUSTOM_3">
    <p:bg>
      <p:bgPr>
        <a:solidFill>
          <a:schemeClr val="accent1"/>
        </a:solidFill>
      </p:bgPr>
    </p:bg>
    <p:spTree>
      <p:nvGrpSpPr>
        <p:cNvPr id="308" name="Shape 308"/>
        <p:cNvGrpSpPr/>
        <p:nvPr/>
      </p:nvGrpSpPr>
      <p:grpSpPr>
        <a:xfrm>
          <a:off x="0" y="0"/>
          <a:ext cx="0" cy="0"/>
          <a:chOff x="0" y="0"/>
          <a:chExt cx="0" cy="0"/>
        </a:xfrm>
      </p:grpSpPr>
      <p:sp>
        <p:nvSpPr>
          <p:cNvPr id="309" name="Google Shape;309;p23"/>
          <p:cNvSpPr/>
          <p:nvPr/>
        </p:nvSpPr>
        <p:spPr>
          <a:xfrm>
            <a:off x="281825" y="1502750"/>
            <a:ext cx="8588100" cy="909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0" name="Google Shape;310;p23"/>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311" name="Google Shape;311;p23"/>
          <p:cNvSpPr txBox="1"/>
          <p:nvPr>
            <p:ph idx="1" type="body"/>
          </p:nvPr>
        </p:nvSpPr>
        <p:spPr>
          <a:xfrm>
            <a:off x="6671475" y="16632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2" name="Google Shape;312;p23"/>
          <p:cNvSpPr txBox="1"/>
          <p:nvPr>
            <p:ph idx="2" type="body"/>
          </p:nvPr>
        </p:nvSpPr>
        <p:spPr>
          <a:xfrm>
            <a:off x="503625" y="16632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3" name="Google Shape;313;p23"/>
          <p:cNvSpPr/>
          <p:nvPr/>
        </p:nvSpPr>
        <p:spPr>
          <a:xfrm>
            <a:off x="281825" y="2412350"/>
            <a:ext cx="8588100" cy="909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4" name="Google Shape;314;p23"/>
          <p:cNvSpPr txBox="1"/>
          <p:nvPr>
            <p:ph idx="3" type="body"/>
          </p:nvPr>
        </p:nvSpPr>
        <p:spPr>
          <a:xfrm>
            <a:off x="6671475" y="25728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5" name="Google Shape;315;p23"/>
          <p:cNvSpPr txBox="1"/>
          <p:nvPr>
            <p:ph idx="4" type="body"/>
          </p:nvPr>
        </p:nvSpPr>
        <p:spPr>
          <a:xfrm>
            <a:off x="503625" y="25728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6" name="Google Shape;316;p23"/>
          <p:cNvSpPr/>
          <p:nvPr/>
        </p:nvSpPr>
        <p:spPr>
          <a:xfrm>
            <a:off x="281825" y="3321950"/>
            <a:ext cx="8588100" cy="909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7" name="Google Shape;317;p23"/>
          <p:cNvSpPr txBox="1"/>
          <p:nvPr>
            <p:ph idx="5" type="body"/>
          </p:nvPr>
        </p:nvSpPr>
        <p:spPr>
          <a:xfrm>
            <a:off x="6671475" y="3482450"/>
            <a:ext cx="1968900" cy="5886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318" name="Google Shape;318;p23"/>
          <p:cNvSpPr txBox="1"/>
          <p:nvPr>
            <p:ph idx="6" type="body"/>
          </p:nvPr>
        </p:nvSpPr>
        <p:spPr>
          <a:xfrm>
            <a:off x="503625" y="3482450"/>
            <a:ext cx="1968900" cy="588600"/>
          </a:xfrm>
          <a:prstGeom prst="rect">
            <a:avLst/>
          </a:prstGeom>
        </p:spPr>
        <p:txBody>
          <a:bodyPr anchorCtr="0" anchor="ctr" bIns="0" lIns="0" spcFirstLastPara="1" rIns="0" wrap="square" tIns="0">
            <a:noAutofit/>
          </a:bodyPr>
          <a:lstStyle>
            <a:lvl1pPr indent="-298450" lvl="0" marL="457200" algn="r">
              <a:spcBef>
                <a:spcPts val="0"/>
              </a:spcBef>
              <a:spcAft>
                <a:spcPts val="0"/>
              </a:spcAft>
              <a:buClr>
                <a:schemeClr val="accent1"/>
              </a:buClr>
              <a:buSzPts val="1100"/>
              <a:buChar char="●"/>
              <a:defRPr>
                <a:solidFill>
                  <a:schemeClr val="accent1"/>
                </a:solidFill>
              </a:defRPr>
            </a:lvl1pPr>
            <a:lvl2pPr indent="-298450" lvl="1" marL="914400" algn="r">
              <a:spcBef>
                <a:spcPts val="0"/>
              </a:spcBef>
              <a:spcAft>
                <a:spcPts val="0"/>
              </a:spcAft>
              <a:buClr>
                <a:schemeClr val="accent1"/>
              </a:buClr>
              <a:buSzPts val="1100"/>
              <a:buChar char="○"/>
              <a:defRPr>
                <a:solidFill>
                  <a:schemeClr val="accent1"/>
                </a:solidFill>
              </a:defRPr>
            </a:lvl2pPr>
            <a:lvl3pPr indent="-298450" lvl="2" marL="1371600" algn="r">
              <a:spcBef>
                <a:spcPts val="0"/>
              </a:spcBef>
              <a:spcAft>
                <a:spcPts val="0"/>
              </a:spcAft>
              <a:buClr>
                <a:schemeClr val="accent1"/>
              </a:buClr>
              <a:buSzPts val="1100"/>
              <a:buChar char="■"/>
              <a:defRPr>
                <a:solidFill>
                  <a:schemeClr val="accent1"/>
                </a:solidFill>
              </a:defRPr>
            </a:lvl3pPr>
            <a:lvl4pPr indent="-298450" lvl="3" marL="1828800" algn="r">
              <a:spcBef>
                <a:spcPts val="0"/>
              </a:spcBef>
              <a:spcAft>
                <a:spcPts val="0"/>
              </a:spcAft>
              <a:buClr>
                <a:schemeClr val="accent1"/>
              </a:buClr>
              <a:buSzPts val="1100"/>
              <a:buChar char="●"/>
              <a:defRPr>
                <a:solidFill>
                  <a:schemeClr val="accent1"/>
                </a:solidFill>
              </a:defRPr>
            </a:lvl4pPr>
            <a:lvl5pPr indent="-298450" lvl="4" marL="2286000" algn="r">
              <a:spcBef>
                <a:spcPts val="0"/>
              </a:spcBef>
              <a:spcAft>
                <a:spcPts val="0"/>
              </a:spcAft>
              <a:buClr>
                <a:schemeClr val="accent1"/>
              </a:buClr>
              <a:buSzPts val="1100"/>
              <a:buChar char="○"/>
              <a:defRPr>
                <a:solidFill>
                  <a:schemeClr val="accent1"/>
                </a:solidFill>
              </a:defRPr>
            </a:lvl5pPr>
            <a:lvl6pPr indent="-298450" lvl="5" marL="2743200" algn="r">
              <a:spcBef>
                <a:spcPts val="0"/>
              </a:spcBef>
              <a:spcAft>
                <a:spcPts val="0"/>
              </a:spcAft>
              <a:buClr>
                <a:schemeClr val="accent1"/>
              </a:buClr>
              <a:buSzPts val="1100"/>
              <a:buChar char="■"/>
              <a:defRPr>
                <a:solidFill>
                  <a:schemeClr val="accent1"/>
                </a:solidFill>
              </a:defRPr>
            </a:lvl6pPr>
            <a:lvl7pPr indent="-298450" lvl="6" marL="3200400" algn="r">
              <a:spcBef>
                <a:spcPts val="0"/>
              </a:spcBef>
              <a:spcAft>
                <a:spcPts val="0"/>
              </a:spcAft>
              <a:buClr>
                <a:schemeClr val="accent1"/>
              </a:buClr>
              <a:buSzPts val="1100"/>
              <a:buChar char="●"/>
              <a:defRPr>
                <a:solidFill>
                  <a:schemeClr val="accent1"/>
                </a:solidFill>
              </a:defRPr>
            </a:lvl7pPr>
            <a:lvl8pPr indent="-298450" lvl="7" marL="3657600" algn="r">
              <a:spcBef>
                <a:spcPts val="0"/>
              </a:spcBef>
              <a:spcAft>
                <a:spcPts val="0"/>
              </a:spcAft>
              <a:buClr>
                <a:schemeClr val="accent1"/>
              </a:buClr>
              <a:buSzPts val="1100"/>
              <a:buChar char="○"/>
              <a:defRPr>
                <a:solidFill>
                  <a:schemeClr val="accent1"/>
                </a:solidFill>
              </a:defRPr>
            </a:lvl8pPr>
            <a:lvl9pPr indent="-298450" lvl="8" marL="4114800" algn="r">
              <a:spcBef>
                <a:spcPts val="0"/>
              </a:spcBef>
              <a:spcAft>
                <a:spcPts val="0"/>
              </a:spcAft>
              <a:buClr>
                <a:schemeClr val="accent1"/>
              </a:buClr>
              <a:buSzPts val="1100"/>
              <a:buChar char="■"/>
              <a:defRPr>
                <a:solidFill>
                  <a:schemeClr val="accent1"/>
                </a:solidFill>
              </a:defRPr>
            </a:lvl9pPr>
          </a:lstStyle>
          <a:p/>
        </p:txBody>
      </p:sp>
      <p:sp>
        <p:nvSpPr>
          <p:cNvPr id="319" name="Google Shape;319;p23"/>
          <p:cNvSpPr/>
          <p:nvPr/>
        </p:nvSpPr>
        <p:spPr>
          <a:xfrm flipH="1">
            <a:off x="3030900" y="1078800"/>
            <a:ext cx="3082200" cy="3576600"/>
          </a:xfrm>
          <a:prstGeom prst="snip2DiagRect">
            <a:avLst>
              <a:gd fmla="val 0" name="adj1"/>
              <a:gd fmla="val 24373"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0" name="Google Shape;320;p23"/>
          <p:cNvSpPr/>
          <p:nvPr>
            <p:ph idx="7" type="pic"/>
          </p:nvPr>
        </p:nvSpPr>
        <p:spPr>
          <a:xfrm>
            <a:off x="3211500" y="1232599"/>
            <a:ext cx="2721000" cy="3269100"/>
          </a:xfrm>
          <a:prstGeom prst="snip2DiagRect">
            <a:avLst>
              <a:gd fmla="val 0" name="adj1"/>
              <a:gd fmla="val 16667" name="adj2"/>
            </a:avLst>
          </a:prstGeom>
          <a:noFill/>
          <a:ln>
            <a:noFill/>
          </a:ln>
        </p:spPr>
      </p:sp>
      <p:sp>
        <p:nvSpPr>
          <p:cNvPr id="321" name="Google Shape;321;p23"/>
          <p:cNvSpPr/>
          <p:nvPr/>
        </p:nvSpPr>
        <p:spPr>
          <a:xfrm>
            <a:off x="6269584" y="183305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2" name="Google Shape;322;p23"/>
          <p:cNvSpPr/>
          <p:nvPr/>
        </p:nvSpPr>
        <p:spPr>
          <a:xfrm>
            <a:off x="6269597" y="274790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3" name="Google Shape;323;p23"/>
          <p:cNvSpPr/>
          <p:nvPr/>
        </p:nvSpPr>
        <p:spPr>
          <a:xfrm>
            <a:off x="6269597" y="3657500"/>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4" name="Google Shape;324;p23"/>
          <p:cNvSpPr/>
          <p:nvPr/>
        </p:nvSpPr>
        <p:spPr>
          <a:xfrm>
            <a:off x="2629009" y="183567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5" name="Google Shape;325;p23"/>
          <p:cNvSpPr/>
          <p:nvPr/>
        </p:nvSpPr>
        <p:spPr>
          <a:xfrm>
            <a:off x="2629022" y="275052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26" name="Google Shape;326;p23"/>
          <p:cNvSpPr/>
          <p:nvPr/>
        </p:nvSpPr>
        <p:spPr>
          <a:xfrm>
            <a:off x="2629022" y="3660125"/>
            <a:ext cx="245400" cy="238500"/>
          </a:xfrm>
          <a:prstGeom prst="plus">
            <a:avLst>
              <a:gd fmla="val 38020"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4">
    <p:bg>
      <p:bgPr>
        <a:solidFill>
          <a:schemeClr val="accent1"/>
        </a:solidFill>
      </p:bgPr>
    </p:bg>
    <p:spTree>
      <p:nvGrpSpPr>
        <p:cNvPr id="327" name="Shape 327"/>
        <p:cNvGrpSpPr/>
        <p:nvPr/>
      </p:nvGrpSpPr>
      <p:grpSpPr>
        <a:xfrm>
          <a:off x="0" y="0"/>
          <a:ext cx="0" cy="0"/>
          <a:chOff x="0" y="0"/>
          <a:chExt cx="0" cy="0"/>
        </a:xfrm>
      </p:grpSpPr>
      <p:sp>
        <p:nvSpPr>
          <p:cNvPr id="328" name="Google Shape;328;p24"/>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329" name="Google Shape;329;p24"/>
          <p:cNvGrpSpPr/>
          <p:nvPr/>
        </p:nvGrpSpPr>
        <p:grpSpPr>
          <a:xfrm>
            <a:off x="266400" y="2663100"/>
            <a:ext cx="2835600" cy="378533"/>
            <a:chOff x="266400" y="2262650"/>
            <a:chExt cx="2835600" cy="378533"/>
          </a:xfrm>
        </p:grpSpPr>
        <p:sp>
          <p:nvSpPr>
            <p:cNvPr id="330" name="Google Shape;330;p24"/>
            <p:cNvSpPr/>
            <p:nvPr/>
          </p:nvSpPr>
          <p:spPr>
            <a:xfrm>
              <a:off x="266400" y="2262650"/>
              <a:ext cx="2835600" cy="1899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1" name="Google Shape;331;p24"/>
            <p:cNvSpPr/>
            <p:nvPr/>
          </p:nvSpPr>
          <p:spPr>
            <a:xfrm flipH="1" rot="10800000">
              <a:off x="1566600" y="2451283"/>
              <a:ext cx="235200" cy="189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32" name="Google Shape;332;p24"/>
          <p:cNvGrpSpPr/>
          <p:nvPr/>
        </p:nvGrpSpPr>
        <p:grpSpPr>
          <a:xfrm>
            <a:off x="6034350" y="2663100"/>
            <a:ext cx="2835600" cy="377782"/>
            <a:chOff x="266400" y="2262650"/>
            <a:chExt cx="2835600" cy="377782"/>
          </a:xfrm>
        </p:grpSpPr>
        <p:sp>
          <p:nvSpPr>
            <p:cNvPr id="333" name="Google Shape;333;p24"/>
            <p:cNvSpPr/>
            <p:nvPr/>
          </p:nvSpPr>
          <p:spPr>
            <a:xfrm>
              <a:off x="266400" y="2262650"/>
              <a:ext cx="2835600" cy="1899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4" name="Google Shape;334;p24"/>
            <p:cNvSpPr/>
            <p:nvPr/>
          </p:nvSpPr>
          <p:spPr>
            <a:xfrm flipH="1" rot="10800000">
              <a:off x="1566600" y="2450532"/>
              <a:ext cx="235200" cy="189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35" name="Google Shape;335;p24"/>
          <p:cNvGrpSpPr/>
          <p:nvPr/>
        </p:nvGrpSpPr>
        <p:grpSpPr>
          <a:xfrm flipH="1" rot="10800000">
            <a:off x="3102250" y="2475168"/>
            <a:ext cx="2936700" cy="377832"/>
            <a:chOff x="218275" y="2223950"/>
            <a:chExt cx="2936700" cy="377832"/>
          </a:xfrm>
        </p:grpSpPr>
        <p:sp>
          <p:nvSpPr>
            <p:cNvPr id="336" name="Google Shape;336;p24"/>
            <p:cNvSpPr/>
            <p:nvPr/>
          </p:nvSpPr>
          <p:spPr>
            <a:xfrm>
              <a:off x="218275" y="2223950"/>
              <a:ext cx="2936700" cy="1899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37" name="Google Shape;337;p24"/>
            <p:cNvSpPr/>
            <p:nvPr/>
          </p:nvSpPr>
          <p:spPr>
            <a:xfrm flipH="1" rot="10800000">
              <a:off x="1566600" y="2411882"/>
              <a:ext cx="235200" cy="189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cxnSp>
        <p:nvCxnSpPr>
          <p:cNvPr id="338" name="Google Shape;338;p24"/>
          <p:cNvCxnSpPr/>
          <p:nvPr/>
        </p:nvCxnSpPr>
        <p:spPr>
          <a:xfrm>
            <a:off x="3099875" y="2264000"/>
            <a:ext cx="0" cy="909000"/>
          </a:xfrm>
          <a:prstGeom prst="straightConnector1">
            <a:avLst/>
          </a:prstGeom>
          <a:noFill/>
          <a:ln cap="flat" cmpd="sng" w="19050">
            <a:solidFill>
              <a:schemeClr val="lt1"/>
            </a:solidFill>
            <a:prstDash val="lgDash"/>
            <a:round/>
            <a:headEnd len="med" w="med" type="none"/>
            <a:tailEnd len="med" w="med" type="none"/>
          </a:ln>
        </p:spPr>
      </p:cxnSp>
      <p:cxnSp>
        <p:nvCxnSpPr>
          <p:cNvPr id="339" name="Google Shape;339;p24"/>
          <p:cNvCxnSpPr/>
          <p:nvPr/>
        </p:nvCxnSpPr>
        <p:spPr>
          <a:xfrm>
            <a:off x="6038950" y="2264000"/>
            <a:ext cx="0" cy="909000"/>
          </a:xfrm>
          <a:prstGeom prst="straightConnector1">
            <a:avLst/>
          </a:prstGeom>
          <a:noFill/>
          <a:ln cap="flat" cmpd="sng" w="19050">
            <a:solidFill>
              <a:schemeClr val="lt1"/>
            </a:solidFill>
            <a:prstDash val="lgDash"/>
            <a:round/>
            <a:headEnd len="med" w="med" type="none"/>
            <a:tailEnd len="med" w="med" type="none"/>
          </a:ln>
        </p:spPr>
      </p:cxnSp>
      <p:sp>
        <p:nvSpPr>
          <p:cNvPr id="340" name="Google Shape;340;p24"/>
          <p:cNvSpPr txBox="1"/>
          <p:nvPr>
            <p:ph idx="1" type="subTitle"/>
          </p:nvPr>
        </p:nvSpPr>
        <p:spPr>
          <a:xfrm>
            <a:off x="1037788" y="3173000"/>
            <a:ext cx="1283400" cy="297600"/>
          </a:xfrm>
          <a:prstGeom prst="rect">
            <a:avLst/>
          </a:prstGeom>
        </p:spPr>
        <p:txBody>
          <a:bodyPr anchorCtr="0" anchor="t" bIns="0" lIns="0" spcFirstLastPara="1" rIns="0" wrap="square" tIns="0">
            <a:noAutofit/>
          </a:bodyPr>
          <a:lstStyle>
            <a:lvl1pPr lvl="0" algn="ctr">
              <a:spcBef>
                <a:spcPts val="0"/>
              </a:spcBef>
              <a:spcAft>
                <a:spcPts val="0"/>
              </a:spcAft>
              <a:buClr>
                <a:schemeClr val="accent2"/>
              </a:buClr>
              <a:buSzPts val="1400"/>
              <a:buFont typeface="DM Sans SemiBold"/>
              <a:buNone/>
              <a:defRPr sz="1400">
                <a:solidFill>
                  <a:schemeClr val="accent2"/>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1" name="Google Shape;341;p24"/>
          <p:cNvSpPr txBox="1"/>
          <p:nvPr>
            <p:ph idx="2" type="body"/>
          </p:nvPr>
        </p:nvSpPr>
        <p:spPr>
          <a:xfrm>
            <a:off x="1020050" y="1886300"/>
            <a:ext cx="1283400" cy="377700"/>
          </a:xfrm>
          <a:prstGeom prst="rect">
            <a:avLst/>
          </a:prstGeom>
        </p:spPr>
        <p:txBody>
          <a:bodyPr anchorCtr="0" anchor="b"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342" name="Google Shape;342;p24"/>
          <p:cNvSpPr txBox="1"/>
          <p:nvPr>
            <p:ph idx="3" type="subTitle"/>
          </p:nvPr>
        </p:nvSpPr>
        <p:spPr>
          <a:xfrm>
            <a:off x="3926050" y="1966400"/>
            <a:ext cx="1283400" cy="297600"/>
          </a:xfrm>
          <a:prstGeom prst="rect">
            <a:avLst/>
          </a:prstGeom>
        </p:spPr>
        <p:txBody>
          <a:bodyPr anchorCtr="0" anchor="b" bIns="0" lIns="0" spcFirstLastPara="1" rIns="0" wrap="square" tIns="0">
            <a:noAutofit/>
          </a:bodyPr>
          <a:lstStyle>
            <a:lvl1pPr lvl="0" algn="ctr">
              <a:spcBef>
                <a:spcPts val="0"/>
              </a:spcBef>
              <a:spcAft>
                <a:spcPts val="0"/>
              </a:spcAft>
              <a:buClr>
                <a:schemeClr val="accent6"/>
              </a:buClr>
              <a:buSzPts val="1400"/>
              <a:buFont typeface="DM Sans SemiBold"/>
              <a:buNone/>
              <a:defRPr sz="1400">
                <a:solidFill>
                  <a:schemeClr val="accent6"/>
                </a:solidFill>
                <a:latin typeface="DM Sans SemiBold"/>
                <a:ea typeface="DM Sans SemiBold"/>
                <a:cs typeface="DM Sans SemiBold"/>
                <a:sym typeface="DM Sans SemiBold"/>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343" name="Google Shape;343;p24"/>
          <p:cNvSpPr txBox="1"/>
          <p:nvPr>
            <p:ph idx="4" type="body"/>
          </p:nvPr>
        </p:nvSpPr>
        <p:spPr>
          <a:xfrm>
            <a:off x="3929375" y="3064175"/>
            <a:ext cx="1283400" cy="3777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344" name="Google Shape;344;p24"/>
          <p:cNvSpPr txBox="1"/>
          <p:nvPr>
            <p:ph idx="5" type="subTitle"/>
          </p:nvPr>
        </p:nvSpPr>
        <p:spPr>
          <a:xfrm>
            <a:off x="6810456" y="3173000"/>
            <a:ext cx="1283400" cy="297600"/>
          </a:xfrm>
          <a:prstGeom prst="rect">
            <a:avLst/>
          </a:prstGeom>
        </p:spPr>
        <p:txBody>
          <a:bodyPr anchorCtr="0" anchor="t" bIns="0" lIns="0" spcFirstLastPara="1" rIns="0" wrap="square" tIns="0">
            <a:noAutofit/>
          </a:bodyPr>
          <a:lstStyle>
            <a:lvl1pPr lvl="0" algn="ctr">
              <a:spcBef>
                <a:spcPts val="0"/>
              </a:spcBef>
              <a:spcAft>
                <a:spcPts val="0"/>
              </a:spcAft>
              <a:buClr>
                <a:schemeClr val="accent3"/>
              </a:buClr>
              <a:buSzPts val="1400"/>
              <a:buFont typeface="DM Sans SemiBold"/>
              <a:buNone/>
              <a:defRPr sz="1400">
                <a:solidFill>
                  <a:schemeClr val="accent3"/>
                </a:solidFill>
                <a:latin typeface="DM Sans SemiBold"/>
                <a:ea typeface="DM Sans SemiBold"/>
                <a:cs typeface="DM Sans SemiBold"/>
                <a:sym typeface="DM Sans SemiBold"/>
              </a:defRPr>
            </a:lvl1pPr>
            <a:lvl2pPr lvl="1">
              <a:spcBef>
                <a:spcPts val="0"/>
              </a:spcBef>
              <a:spcAft>
                <a:spcPts val="0"/>
              </a:spcAft>
              <a:buClr>
                <a:schemeClr val="accent3"/>
              </a:buClr>
              <a:buSzPts val="1100"/>
              <a:buNone/>
              <a:defRPr>
                <a:solidFill>
                  <a:schemeClr val="accent3"/>
                </a:solidFill>
              </a:defRPr>
            </a:lvl2pPr>
            <a:lvl3pPr lvl="2">
              <a:spcBef>
                <a:spcPts val="0"/>
              </a:spcBef>
              <a:spcAft>
                <a:spcPts val="0"/>
              </a:spcAft>
              <a:buClr>
                <a:schemeClr val="accent3"/>
              </a:buClr>
              <a:buSzPts val="1100"/>
              <a:buNone/>
              <a:defRPr>
                <a:solidFill>
                  <a:schemeClr val="accent3"/>
                </a:solidFill>
              </a:defRPr>
            </a:lvl3pPr>
            <a:lvl4pPr lvl="3">
              <a:spcBef>
                <a:spcPts val="0"/>
              </a:spcBef>
              <a:spcAft>
                <a:spcPts val="0"/>
              </a:spcAft>
              <a:buClr>
                <a:schemeClr val="accent3"/>
              </a:buClr>
              <a:buSzPts val="1100"/>
              <a:buNone/>
              <a:defRPr>
                <a:solidFill>
                  <a:schemeClr val="accent3"/>
                </a:solidFill>
              </a:defRPr>
            </a:lvl4pPr>
            <a:lvl5pPr lvl="4">
              <a:spcBef>
                <a:spcPts val="0"/>
              </a:spcBef>
              <a:spcAft>
                <a:spcPts val="0"/>
              </a:spcAft>
              <a:buClr>
                <a:schemeClr val="accent3"/>
              </a:buClr>
              <a:buSzPts val="1100"/>
              <a:buNone/>
              <a:defRPr>
                <a:solidFill>
                  <a:schemeClr val="accent3"/>
                </a:solidFill>
              </a:defRPr>
            </a:lvl5pPr>
            <a:lvl6pPr lvl="5">
              <a:spcBef>
                <a:spcPts val="0"/>
              </a:spcBef>
              <a:spcAft>
                <a:spcPts val="0"/>
              </a:spcAft>
              <a:buClr>
                <a:schemeClr val="accent3"/>
              </a:buClr>
              <a:buSzPts val="1100"/>
              <a:buNone/>
              <a:defRPr>
                <a:solidFill>
                  <a:schemeClr val="accent3"/>
                </a:solidFill>
              </a:defRPr>
            </a:lvl6pPr>
            <a:lvl7pPr lvl="6">
              <a:spcBef>
                <a:spcPts val="0"/>
              </a:spcBef>
              <a:spcAft>
                <a:spcPts val="0"/>
              </a:spcAft>
              <a:buClr>
                <a:schemeClr val="accent3"/>
              </a:buClr>
              <a:buSzPts val="1100"/>
              <a:buNone/>
              <a:defRPr>
                <a:solidFill>
                  <a:schemeClr val="accent3"/>
                </a:solidFill>
              </a:defRPr>
            </a:lvl7pPr>
            <a:lvl8pPr lvl="7">
              <a:spcBef>
                <a:spcPts val="0"/>
              </a:spcBef>
              <a:spcAft>
                <a:spcPts val="0"/>
              </a:spcAft>
              <a:buClr>
                <a:schemeClr val="accent3"/>
              </a:buClr>
              <a:buSzPts val="1100"/>
              <a:buNone/>
              <a:defRPr>
                <a:solidFill>
                  <a:schemeClr val="accent3"/>
                </a:solidFill>
              </a:defRPr>
            </a:lvl8pPr>
            <a:lvl9pPr lvl="8">
              <a:spcBef>
                <a:spcPts val="0"/>
              </a:spcBef>
              <a:spcAft>
                <a:spcPts val="0"/>
              </a:spcAft>
              <a:buClr>
                <a:schemeClr val="accent3"/>
              </a:buClr>
              <a:buSzPts val="1100"/>
              <a:buNone/>
              <a:defRPr>
                <a:solidFill>
                  <a:schemeClr val="accent3"/>
                </a:solidFill>
              </a:defRPr>
            </a:lvl9pPr>
          </a:lstStyle>
          <a:p/>
        </p:txBody>
      </p:sp>
      <p:sp>
        <p:nvSpPr>
          <p:cNvPr id="345" name="Google Shape;345;p24"/>
          <p:cNvSpPr txBox="1"/>
          <p:nvPr>
            <p:ph idx="6" type="body"/>
          </p:nvPr>
        </p:nvSpPr>
        <p:spPr>
          <a:xfrm>
            <a:off x="6769313" y="1886300"/>
            <a:ext cx="1283400" cy="377700"/>
          </a:xfrm>
          <a:prstGeom prst="rect">
            <a:avLst/>
          </a:prstGeom>
        </p:spPr>
        <p:txBody>
          <a:bodyPr anchorCtr="0" anchor="b"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grpSp>
        <p:nvGrpSpPr>
          <p:cNvPr id="346" name="Google Shape;346;p24"/>
          <p:cNvGrpSpPr/>
          <p:nvPr/>
        </p:nvGrpSpPr>
        <p:grpSpPr>
          <a:xfrm>
            <a:off x="-824158" y="3670122"/>
            <a:ext cx="2277538" cy="2277538"/>
            <a:chOff x="987244" y="313753"/>
            <a:chExt cx="555321" cy="555321"/>
          </a:xfrm>
        </p:grpSpPr>
        <p:grpSp>
          <p:nvGrpSpPr>
            <p:cNvPr id="347" name="Google Shape;347;p24"/>
            <p:cNvGrpSpPr/>
            <p:nvPr/>
          </p:nvGrpSpPr>
          <p:grpSpPr>
            <a:xfrm>
              <a:off x="1068575" y="395075"/>
              <a:ext cx="392675" cy="392675"/>
              <a:chOff x="458050" y="265600"/>
              <a:chExt cx="392675" cy="392675"/>
            </a:xfrm>
          </p:grpSpPr>
          <p:sp>
            <p:nvSpPr>
              <p:cNvPr id="348" name="Google Shape;348;p2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49" name="Google Shape;349;p2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0" name="Google Shape;350;p2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1" name="Google Shape;351;p2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52" name="Google Shape;352;p24"/>
            <p:cNvGrpSpPr/>
            <p:nvPr/>
          </p:nvGrpSpPr>
          <p:grpSpPr>
            <a:xfrm rot="-2700000">
              <a:off x="1068569" y="395078"/>
              <a:ext cx="392671" cy="392671"/>
              <a:chOff x="458050" y="265600"/>
              <a:chExt cx="392675" cy="392675"/>
            </a:xfrm>
          </p:grpSpPr>
          <p:sp>
            <p:nvSpPr>
              <p:cNvPr id="353" name="Google Shape;353;p2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4" name="Google Shape;354;p2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5" name="Google Shape;355;p2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6" name="Google Shape;356;p2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357" name="Google Shape;357;p24"/>
          <p:cNvGrpSpPr/>
          <p:nvPr/>
        </p:nvGrpSpPr>
        <p:grpSpPr>
          <a:xfrm>
            <a:off x="8303263" y="28963"/>
            <a:ext cx="392675" cy="392675"/>
            <a:chOff x="458050" y="265600"/>
            <a:chExt cx="392675" cy="392675"/>
          </a:xfrm>
        </p:grpSpPr>
        <p:sp>
          <p:nvSpPr>
            <p:cNvPr id="358" name="Google Shape;358;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59" name="Google Shape;359;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0" name="Google Shape;360;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1" name="Google Shape;361;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62" name="Google Shape;362;p24"/>
          <p:cNvGrpSpPr/>
          <p:nvPr/>
        </p:nvGrpSpPr>
        <p:grpSpPr>
          <a:xfrm>
            <a:off x="8843163" y="28950"/>
            <a:ext cx="392675" cy="392675"/>
            <a:chOff x="458050" y="265600"/>
            <a:chExt cx="392675" cy="392675"/>
          </a:xfrm>
        </p:grpSpPr>
        <p:sp>
          <p:nvSpPr>
            <p:cNvPr id="363" name="Google Shape;363;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4" name="Google Shape;364;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5" name="Google Shape;365;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6" name="Google Shape;366;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67" name="Google Shape;367;p24"/>
          <p:cNvGrpSpPr/>
          <p:nvPr/>
        </p:nvGrpSpPr>
        <p:grpSpPr>
          <a:xfrm>
            <a:off x="8567531" y="465897"/>
            <a:ext cx="392675" cy="392675"/>
            <a:chOff x="458050" y="265600"/>
            <a:chExt cx="392675" cy="392675"/>
          </a:xfrm>
        </p:grpSpPr>
        <p:sp>
          <p:nvSpPr>
            <p:cNvPr id="368" name="Google Shape;368;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69" name="Google Shape;369;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0" name="Google Shape;370;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1" name="Google Shape;371;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72" name="Google Shape;372;p24"/>
          <p:cNvGrpSpPr/>
          <p:nvPr/>
        </p:nvGrpSpPr>
        <p:grpSpPr>
          <a:xfrm>
            <a:off x="9107431" y="465884"/>
            <a:ext cx="392675" cy="392675"/>
            <a:chOff x="458050" y="265600"/>
            <a:chExt cx="392675" cy="392675"/>
          </a:xfrm>
        </p:grpSpPr>
        <p:sp>
          <p:nvSpPr>
            <p:cNvPr id="373" name="Google Shape;373;p24"/>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4" name="Google Shape;374;p24"/>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5" name="Google Shape;375;p24"/>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76" name="Google Shape;376;p24"/>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4_1">
    <p:bg>
      <p:bgPr>
        <a:solidFill>
          <a:schemeClr val="accent1"/>
        </a:solidFill>
      </p:bgPr>
    </p:bg>
    <p:spTree>
      <p:nvGrpSpPr>
        <p:cNvPr id="377" name="Shape 377"/>
        <p:cNvGrpSpPr/>
        <p:nvPr/>
      </p:nvGrpSpPr>
      <p:grpSpPr>
        <a:xfrm>
          <a:off x="0" y="0"/>
          <a:ext cx="0" cy="0"/>
          <a:chOff x="0" y="0"/>
          <a:chExt cx="0" cy="0"/>
        </a:xfrm>
      </p:grpSpPr>
      <p:sp>
        <p:nvSpPr>
          <p:cNvPr id="378" name="Google Shape;378;p25"/>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379" name="Google Shape;379;p25"/>
          <p:cNvGrpSpPr/>
          <p:nvPr/>
        </p:nvGrpSpPr>
        <p:grpSpPr>
          <a:xfrm rot="-5400000">
            <a:off x="1877868" y="1797262"/>
            <a:ext cx="927868" cy="202603"/>
            <a:chOff x="1082850" y="2340833"/>
            <a:chExt cx="2019300" cy="195299"/>
          </a:xfrm>
        </p:grpSpPr>
        <p:sp>
          <p:nvSpPr>
            <p:cNvPr id="380" name="Google Shape;380;p25"/>
            <p:cNvSpPr/>
            <p:nvPr/>
          </p:nvSpPr>
          <p:spPr>
            <a:xfrm>
              <a:off x="1082850" y="2340833"/>
              <a:ext cx="20193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1" name="Google Shape;381;p25"/>
            <p:cNvSpPr/>
            <p:nvPr/>
          </p:nvSpPr>
          <p:spPr>
            <a:xfrm flipH="1" rot="10800000">
              <a:off x="1974902" y="2451232"/>
              <a:ext cx="235200" cy="84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382" name="Google Shape;382;p25"/>
          <p:cNvSpPr txBox="1"/>
          <p:nvPr>
            <p:ph idx="1" type="subTitle"/>
          </p:nvPr>
        </p:nvSpPr>
        <p:spPr>
          <a:xfrm>
            <a:off x="749913" y="1749763"/>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383" name="Google Shape;383;p25"/>
          <p:cNvSpPr txBox="1"/>
          <p:nvPr>
            <p:ph idx="2" type="body"/>
          </p:nvPr>
        </p:nvSpPr>
        <p:spPr>
          <a:xfrm>
            <a:off x="2650275" y="1709725"/>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384" name="Google Shape;384;p25"/>
          <p:cNvGrpSpPr/>
          <p:nvPr/>
        </p:nvGrpSpPr>
        <p:grpSpPr>
          <a:xfrm>
            <a:off x="7701292" y="3734734"/>
            <a:ext cx="2277538" cy="2277538"/>
            <a:chOff x="987244" y="313753"/>
            <a:chExt cx="555321" cy="555321"/>
          </a:xfrm>
        </p:grpSpPr>
        <p:grpSp>
          <p:nvGrpSpPr>
            <p:cNvPr id="385" name="Google Shape;385;p25"/>
            <p:cNvGrpSpPr/>
            <p:nvPr/>
          </p:nvGrpSpPr>
          <p:grpSpPr>
            <a:xfrm>
              <a:off x="1068575" y="395075"/>
              <a:ext cx="392675" cy="392675"/>
              <a:chOff x="458050" y="265600"/>
              <a:chExt cx="392675" cy="392675"/>
            </a:xfrm>
          </p:grpSpPr>
          <p:sp>
            <p:nvSpPr>
              <p:cNvPr id="386" name="Google Shape;386;p2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7" name="Google Shape;387;p2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8" name="Google Shape;388;p2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89" name="Google Shape;389;p2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390" name="Google Shape;390;p25"/>
            <p:cNvGrpSpPr/>
            <p:nvPr/>
          </p:nvGrpSpPr>
          <p:grpSpPr>
            <a:xfrm rot="-2700000">
              <a:off x="1068569" y="395078"/>
              <a:ext cx="392671" cy="392671"/>
              <a:chOff x="458050" y="265600"/>
              <a:chExt cx="392675" cy="392675"/>
            </a:xfrm>
          </p:grpSpPr>
          <p:sp>
            <p:nvSpPr>
              <p:cNvPr id="391" name="Google Shape;391;p2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2" name="Google Shape;392;p2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3" name="Google Shape;393;p2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4" name="Google Shape;394;p2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395" name="Google Shape;395;p25"/>
          <p:cNvGrpSpPr/>
          <p:nvPr/>
        </p:nvGrpSpPr>
        <p:grpSpPr>
          <a:xfrm>
            <a:off x="-459737" y="28963"/>
            <a:ext cx="392675" cy="392675"/>
            <a:chOff x="458050" y="265600"/>
            <a:chExt cx="392675" cy="392675"/>
          </a:xfrm>
        </p:grpSpPr>
        <p:sp>
          <p:nvSpPr>
            <p:cNvPr id="396" name="Google Shape;396;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7" name="Google Shape;397;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8" name="Google Shape;398;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99" name="Google Shape;399;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00" name="Google Shape;400;p25"/>
          <p:cNvGrpSpPr/>
          <p:nvPr/>
        </p:nvGrpSpPr>
        <p:grpSpPr>
          <a:xfrm>
            <a:off x="80163" y="28950"/>
            <a:ext cx="392675" cy="392675"/>
            <a:chOff x="458050" y="265600"/>
            <a:chExt cx="392675" cy="392675"/>
          </a:xfrm>
        </p:grpSpPr>
        <p:sp>
          <p:nvSpPr>
            <p:cNvPr id="401" name="Google Shape;401;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2" name="Google Shape;402;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3" name="Google Shape;403;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4" name="Google Shape;404;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05" name="Google Shape;405;p25"/>
          <p:cNvGrpSpPr/>
          <p:nvPr/>
        </p:nvGrpSpPr>
        <p:grpSpPr>
          <a:xfrm>
            <a:off x="-195469" y="465897"/>
            <a:ext cx="392675" cy="392675"/>
            <a:chOff x="458050" y="265600"/>
            <a:chExt cx="392675" cy="392675"/>
          </a:xfrm>
        </p:grpSpPr>
        <p:sp>
          <p:nvSpPr>
            <p:cNvPr id="406" name="Google Shape;406;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7" name="Google Shape;407;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8" name="Google Shape;408;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09" name="Google Shape;409;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10" name="Google Shape;410;p25"/>
          <p:cNvGrpSpPr/>
          <p:nvPr/>
        </p:nvGrpSpPr>
        <p:grpSpPr>
          <a:xfrm>
            <a:off x="344431" y="465884"/>
            <a:ext cx="392675" cy="392675"/>
            <a:chOff x="458050" y="265600"/>
            <a:chExt cx="392675" cy="392675"/>
          </a:xfrm>
        </p:grpSpPr>
        <p:sp>
          <p:nvSpPr>
            <p:cNvPr id="411" name="Google Shape;411;p2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2" name="Google Shape;412;p2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3" name="Google Shape;413;p25"/>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4" name="Google Shape;414;p2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15" name="Google Shape;415;p25"/>
          <p:cNvGrpSpPr/>
          <p:nvPr/>
        </p:nvGrpSpPr>
        <p:grpSpPr>
          <a:xfrm rot="-5400000">
            <a:off x="1877749" y="2729577"/>
            <a:ext cx="927868" cy="202603"/>
            <a:chOff x="1082850" y="2340833"/>
            <a:chExt cx="2019300" cy="195299"/>
          </a:xfrm>
        </p:grpSpPr>
        <p:sp>
          <p:nvSpPr>
            <p:cNvPr id="416" name="Google Shape;416;p25"/>
            <p:cNvSpPr/>
            <p:nvPr/>
          </p:nvSpPr>
          <p:spPr>
            <a:xfrm>
              <a:off x="1082850" y="2340833"/>
              <a:ext cx="2019300" cy="11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17" name="Google Shape;417;p25"/>
            <p:cNvSpPr/>
            <p:nvPr/>
          </p:nvSpPr>
          <p:spPr>
            <a:xfrm flipH="1" rot="10800000">
              <a:off x="1974902" y="2451232"/>
              <a:ext cx="235200" cy="84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18" name="Google Shape;418;p25"/>
          <p:cNvSpPr txBox="1"/>
          <p:nvPr>
            <p:ph idx="3" type="subTitle"/>
          </p:nvPr>
        </p:nvSpPr>
        <p:spPr>
          <a:xfrm>
            <a:off x="749794" y="2682078"/>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19" name="Google Shape;419;p25"/>
          <p:cNvSpPr txBox="1"/>
          <p:nvPr>
            <p:ph idx="4" type="body"/>
          </p:nvPr>
        </p:nvSpPr>
        <p:spPr>
          <a:xfrm>
            <a:off x="2650156" y="2642040"/>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20" name="Google Shape;420;p25"/>
          <p:cNvGrpSpPr/>
          <p:nvPr/>
        </p:nvGrpSpPr>
        <p:grpSpPr>
          <a:xfrm rot="-5400000">
            <a:off x="1877874" y="3657452"/>
            <a:ext cx="927868" cy="202603"/>
            <a:chOff x="1082850" y="2340833"/>
            <a:chExt cx="2019300" cy="195299"/>
          </a:xfrm>
        </p:grpSpPr>
        <p:sp>
          <p:nvSpPr>
            <p:cNvPr id="421" name="Google Shape;421;p25"/>
            <p:cNvSpPr/>
            <p:nvPr/>
          </p:nvSpPr>
          <p:spPr>
            <a:xfrm>
              <a:off x="1082850" y="2340833"/>
              <a:ext cx="2019300" cy="11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22" name="Google Shape;422;p25"/>
            <p:cNvSpPr/>
            <p:nvPr/>
          </p:nvSpPr>
          <p:spPr>
            <a:xfrm flipH="1" rot="10800000">
              <a:off x="1974902" y="2451232"/>
              <a:ext cx="235200" cy="84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23" name="Google Shape;423;p25"/>
          <p:cNvSpPr txBox="1"/>
          <p:nvPr>
            <p:ph idx="5" type="subTitle"/>
          </p:nvPr>
        </p:nvSpPr>
        <p:spPr>
          <a:xfrm>
            <a:off x="749919" y="3609953"/>
            <a:ext cx="1283400" cy="297600"/>
          </a:xfrm>
          <a:prstGeom prst="rect">
            <a:avLst/>
          </a:prstGeom>
        </p:spPr>
        <p:txBody>
          <a:bodyPr anchorCtr="0" anchor="ctr" bIns="0" lIns="0" spcFirstLastPara="1" rIns="0" wrap="square" tIns="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24" name="Google Shape;424;p25"/>
          <p:cNvSpPr txBox="1"/>
          <p:nvPr>
            <p:ph idx="6" type="body"/>
          </p:nvPr>
        </p:nvSpPr>
        <p:spPr>
          <a:xfrm>
            <a:off x="2650281" y="3569915"/>
            <a:ext cx="5743800" cy="3777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4_1_1">
    <p:bg>
      <p:bgPr>
        <a:solidFill>
          <a:schemeClr val="accent1"/>
        </a:solidFill>
      </p:bgPr>
    </p:bg>
    <p:spTree>
      <p:nvGrpSpPr>
        <p:cNvPr id="425" name="Shape 425"/>
        <p:cNvGrpSpPr/>
        <p:nvPr/>
      </p:nvGrpSpPr>
      <p:grpSpPr>
        <a:xfrm>
          <a:off x="0" y="0"/>
          <a:ext cx="0" cy="0"/>
          <a:chOff x="0" y="0"/>
          <a:chExt cx="0" cy="0"/>
        </a:xfrm>
      </p:grpSpPr>
      <p:grpSp>
        <p:nvGrpSpPr>
          <p:cNvPr id="426" name="Google Shape;426;p26"/>
          <p:cNvGrpSpPr/>
          <p:nvPr/>
        </p:nvGrpSpPr>
        <p:grpSpPr>
          <a:xfrm rot="-5400000">
            <a:off x="1732654" y="2389064"/>
            <a:ext cx="808326" cy="176511"/>
            <a:chOff x="1082850" y="2340833"/>
            <a:chExt cx="2019300" cy="195299"/>
          </a:xfrm>
        </p:grpSpPr>
        <p:sp>
          <p:nvSpPr>
            <p:cNvPr id="427" name="Google Shape;427;p26"/>
            <p:cNvSpPr/>
            <p:nvPr/>
          </p:nvSpPr>
          <p:spPr>
            <a:xfrm>
              <a:off x="1082850" y="2340833"/>
              <a:ext cx="2019300" cy="1116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28" name="Google Shape;428;p26"/>
            <p:cNvSpPr/>
            <p:nvPr/>
          </p:nvSpPr>
          <p:spPr>
            <a:xfrm flipH="1" rot="10800000">
              <a:off x="1974902" y="2451232"/>
              <a:ext cx="235200" cy="84900"/>
            </a:xfrm>
            <a:prstGeom prst="triangle">
              <a:avLst>
                <a:gd fmla="val 50000"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29" name="Google Shape;429;p26"/>
          <p:cNvSpPr txBox="1"/>
          <p:nvPr>
            <p:ph idx="1" type="subTitle"/>
          </p:nvPr>
        </p:nvSpPr>
        <p:spPr>
          <a:xfrm>
            <a:off x="749903" y="2347665"/>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2"/>
              </a:buClr>
              <a:buSzPts val="1200"/>
              <a:buFont typeface="DM Sans SemiBold"/>
              <a:buNone/>
              <a:defRPr sz="1200">
                <a:solidFill>
                  <a:schemeClr val="accent2"/>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30" name="Google Shape;430;p26"/>
          <p:cNvSpPr txBox="1"/>
          <p:nvPr>
            <p:ph idx="2" type="body"/>
          </p:nvPr>
        </p:nvSpPr>
        <p:spPr>
          <a:xfrm>
            <a:off x="2405472" y="2312775"/>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31" name="Google Shape;431;p26"/>
          <p:cNvGrpSpPr/>
          <p:nvPr/>
        </p:nvGrpSpPr>
        <p:grpSpPr>
          <a:xfrm rot="-5400000">
            <a:off x="1732550" y="3201285"/>
            <a:ext cx="808326" cy="176511"/>
            <a:chOff x="1082850" y="2340833"/>
            <a:chExt cx="2019300" cy="195299"/>
          </a:xfrm>
        </p:grpSpPr>
        <p:sp>
          <p:nvSpPr>
            <p:cNvPr id="432" name="Google Shape;432;p26"/>
            <p:cNvSpPr/>
            <p:nvPr/>
          </p:nvSpPr>
          <p:spPr>
            <a:xfrm>
              <a:off x="1082850" y="2340833"/>
              <a:ext cx="2019300" cy="1116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33" name="Google Shape;433;p26"/>
            <p:cNvSpPr/>
            <p:nvPr/>
          </p:nvSpPr>
          <p:spPr>
            <a:xfrm flipH="1" rot="10800000">
              <a:off x="1974902" y="2451232"/>
              <a:ext cx="235200" cy="84900"/>
            </a:xfrm>
            <a:prstGeom prst="triangle">
              <a:avLst>
                <a:gd fmla="val 50000"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34" name="Google Shape;434;p26"/>
          <p:cNvSpPr txBox="1"/>
          <p:nvPr>
            <p:ph idx="3" type="subTitle"/>
          </p:nvPr>
        </p:nvSpPr>
        <p:spPr>
          <a:xfrm>
            <a:off x="749799" y="3159886"/>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6"/>
              </a:buClr>
              <a:buSzPts val="1200"/>
              <a:buFont typeface="DM Sans SemiBold"/>
              <a:buNone/>
              <a:defRPr sz="1200">
                <a:solidFill>
                  <a:schemeClr val="accent6"/>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35" name="Google Shape;435;p26"/>
          <p:cNvSpPr txBox="1"/>
          <p:nvPr>
            <p:ph idx="4" type="body"/>
          </p:nvPr>
        </p:nvSpPr>
        <p:spPr>
          <a:xfrm>
            <a:off x="2405349" y="3124996"/>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36" name="Google Shape;436;p26"/>
          <p:cNvGrpSpPr/>
          <p:nvPr/>
        </p:nvGrpSpPr>
        <p:grpSpPr>
          <a:xfrm rot="-5400000">
            <a:off x="1732659" y="4009637"/>
            <a:ext cx="808326" cy="176511"/>
            <a:chOff x="1082850" y="2340833"/>
            <a:chExt cx="2019300" cy="195299"/>
          </a:xfrm>
        </p:grpSpPr>
        <p:sp>
          <p:nvSpPr>
            <p:cNvPr id="437" name="Google Shape;437;p26"/>
            <p:cNvSpPr/>
            <p:nvPr/>
          </p:nvSpPr>
          <p:spPr>
            <a:xfrm>
              <a:off x="1082850" y="2340833"/>
              <a:ext cx="2019300" cy="1116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38" name="Google Shape;438;p26"/>
            <p:cNvSpPr/>
            <p:nvPr/>
          </p:nvSpPr>
          <p:spPr>
            <a:xfrm flipH="1" rot="10800000">
              <a:off x="1974902" y="2451232"/>
              <a:ext cx="235200" cy="84900"/>
            </a:xfrm>
            <a:prstGeom prst="triangle">
              <a:avLst>
                <a:gd fmla="val 50000" name="adj"/>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39" name="Google Shape;439;p26"/>
          <p:cNvSpPr txBox="1"/>
          <p:nvPr>
            <p:ph idx="5" type="subTitle"/>
          </p:nvPr>
        </p:nvSpPr>
        <p:spPr>
          <a:xfrm>
            <a:off x="749908" y="3968238"/>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3"/>
              </a:buClr>
              <a:buSzPts val="1200"/>
              <a:buFont typeface="DM Sans SemiBold"/>
              <a:buNone/>
              <a:defRPr sz="1200">
                <a:solidFill>
                  <a:schemeClr val="accent3"/>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40" name="Google Shape;440;p26"/>
          <p:cNvSpPr txBox="1"/>
          <p:nvPr>
            <p:ph idx="6" type="body"/>
          </p:nvPr>
        </p:nvSpPr>
        <p:spPr>
          <a:xfrm>
            <a:off x="2405479" y="3933350"/>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grpSp>
        <p:nvGrpSpPr>
          <p:cNvPr id="441" name="Google Shape;441;p26"/>
          <p:cNvGrpSpPr/>
          <p:nvPr/>
        </p:nvGrpSpPr>
        <p:grpSpPr>
          <a:xfrm rot="-5400000">
            <a:off x="1733987" y="1580739"/>
            <a:ext cx="808326" cy="176511"/>
            <a:chOff x="1082850" y="2340833"/>
            <a:chExt cx="2019300" cy="195299"/>
          </a:xfrm>
        </p:grpSpPr>
        <p:sp>
          <p:nvSpPr>
            <p:cNvPr id="442" name="Google Shape;442;p26"/>
            <p:cNvSpPr/>
            <p:nvPr/>
          </p:nvSpPr>
          <p:spPr>
            <a:xfrm>
              <a:off x="1082850" y="2340833"/>
              <a:ext cx="2019300" cy="111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43" name="Google Shape;443;p26"/>
            <p:cNvSpPr/>
            <p:nvPr/>
          </p:nvSpPr>
          <p:spPr>
            <a:xfrm flipH="1" rot="10800000">
              <a:off x="1974902" y="2451232"/>
              <a:ext cx="235200" cy="84900"/>
            </a:xfrm>
            <a:prstGeom prst="triangle">
              <a:avLst>
                <a:gd fmla="val 50000"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44" name="Google Shape;444;p26"/>
          <p:cNvSpPr txBox="1"/>
          <p:nvPr>
            <p:ph idx="7" type="subTitle"/>
          </p:nvPr>
        </p:nvSpPr>
        <p:spPr>
          <a:xfrm>
            <a:off x="751236" y="1539340"/>
            <a:ext cx="1118100" cy="259200"/>
          </a:xfrm>
          <a:prstGeom prst="rect">
            <a:avLst/>
          </a:prstGeom>
        </p:spPr>
        <p:txBody>
          <a:bodyPr anchorCtr="0" anchor="ctr" bIns="0" lIns="0" spcFirstLastPara="1" rIns="0" wrap="square" tIns="0">
            <a:noAutofit/>
          </a:bodyPr>
          <a:lstStyle>
            <a:lvl1pPr lvl="0" algn="r">
              <a:spcBef>
                <a:spcPts val="0"/>
              </a:spcBef>
              <a:spcAft>
                <a:spcPts val="0"/>
              </a:spcAft>
              <a:buClr>
                <a:schemeClr val="accent4"/>
              </a:buClr>
              <a:buSzPts val="1200"/>
              <a:buFont typeface="DM Sans SemiBold"/>
              <a:buNone/>
              <a:defRPr sz="1200">
                <a:solidFill>
                  <a:schemeClr val="accent4"/>
                </a:solidFill>
                <a:latin typeface="DM Sans SemiBold"/>
                <a:ea typeface="DM Sans SemiBold"/>
                <a:cs typeface="DM Sans SemiBold"/>
                <a:sym typeface="DM Sans SemiBold"/>
              </a:defRPr>
            </a:lvl1pPr>
            <a:lvl2pPr lvl="1" algn="r">
              <a:spcBef>
                <a:spcPts val="0"/>
              </a:spcBef>
              <a:spcAft>
                <a:spcPts val="0"/>
              </a:spcAft>
              <a:buSzPts val="1200"/>
              <a:buNone/>
              <a:defRPr sz="1200"/>
            </a:lvl2pPr>
            <a:lvl3pPr lvl="2" algn="r">
              <a:spcBef>
                <a:spcPts val="0"/>
              </a:spcBef>
              <a:spcAft>
                <a:spcPts val="0"/>
              </a:spcAft>
              <a:buSzPts val="1200"/>
              <a:buNone/>
              <a:defRPr sz="1200"/>
            </a:lvl3pPr>
            <a:lvl4pPr lvl="3" algn="r">
              <a:spcBef>
                <a:spcPts val="0"/>
              </a:spcBef>
              <a:spcAft>
                <a:spcPts val="0"/>
              </a:spcAft>
              <a:buSzPts val="1200"/>
              <a:buNone/>
              <a:defRPr sz="1200"/>
            </a:lvl4pPr>
            <a:lvl5pPr lvl="4" algn="r">
              <a:spcBef>
                <a:spcPts val="0"/>
              </a:spcBef>
              <a:spcAft>
                <a:spcPts val="0"/>
              </a:spcAft>
              <a:buSzPts val="1200"/>
              <a:buNone/>
              <a:defRPr sz="1200"/>
            </a:lvl5pPr>
            <a:lvl6pPr lvl="5" algn="r">
              <a:spcBef>
                <a:spcPts val="0"/>
              </a:spcBef>
              <a:spcAft>
                <a:spcPts val="0"/>
              </a:spcAft>
              <a:buSzPts val="1200"/>
              <a:buNone/>
              <a:defRPr sz="1200"/>
            </a:lvl6pPr>
            <a:lvl7pPr lvl="6" algn="r">
              <a:spcBef>
                <a:spcPts val="0"/>
              </a:spcBef>
              <a:spcAft>
                <a:spcPts val="0"/>
              </a:spcAft>
              <a:buSzPts val="1200"/>
              <a:buNone/>
              <a:defRPr sz="1200"/>
            </a:lvl7pPr>
            <a:lvl8pPr lvl="7" algn="r">
              <a:spcBef>
                <a:spcPts val="0"/>
              </a:spcBef>
              <a:spcAft>
                <a:spcPts val="0"/>
              </a:spcAft>
              <a:buSzPts val="1200"/>
              <a:buNone/>
              <a:defRPr sz="1200"/>
            </a:lvl8pPr>
            <a:lvl9pPr lvl="8" algn="r">
              <a:spcBef>
                <a:spcPts val="0"/>
              </a:spcBef>
              <a:spcAft>
                <a:spcPts val="0"/>
              </a:spcAft>
              <a:buSzPts val="1200"/>
              <a:buNone/>
              <a:defRPr sz="1200"/>
            </a:lvl9pPr>
          </a:lstStyle>
          <a:p/>
        </p:txBody>
      </p:sp>
      <p:sp>
        <p:nvSpPr>
          <p:cNvPr id="445" name="Google Shape;445;p26"/>
          <p:cNvSpPr txBox="1"/>
          <p:nvPr>
            <p:ph idx="8" type="body"/>
          </p:nvPr>
        </p:nvSpPr>
        <p:spPr>
          <a:xfrm>
            <a:off x="2406806" y="1504450"/>
            <a:ext cx="5974800" cy="329100"/>
          </a:xfrm>
          <a:prstGeom prst="rect">
            <a:avLst/>
          </a:prstGeom>
        </p:spPr>
        <p:txBody>
          <a:bodyPr anchorCtr="0" anchor="ctr" bIns="0" lIns="0" spcFirstLastPara="1" rIns="0" wrap="square" tIns="0">
            <a:noAutofit/>
          </a:bodyPr>
          <a:lstStyle>
            <a:lvl1pPr indent="-292100" lvl="0" marL="457200">
              <a:spcBef>
                <a:spcPts val="0"/>
              </a:spcBef>
              <a:spcAft>
                <a:spcPts val="0"/>
              </a:spcAft>
              <a:buClr>
                <a:schemeClr val="lt2"/>
              </a:buClr>
              <a:buSzPts val="1000"/>
              <a:buChar char="●"/>
              <a:defRPr sz="1000">
                <a:solidFill>
                  <a:schemeClr val="lt2"/>
                </a:solidFill>
              </a:defRPr>
            </a:lvl1pPr>
            <a:lvl2pPr indent="-292100" lvl="1" marL="914400">
              <a:spcBef>
                <a:spcPts val="0"/>
              </a:spcBef>
              <a:spcAft>
                <a:spcPts val="0"/>
              </a:spcAft>
              <a:buClr>
                <a:schemeClr val="lt2"/>
              </a:buClr>
              <a:buSzPts val="1000"/>
              <a:buChar char="○"/>
              <a:defRPr sz="1000">
                <a:solidFill>
                  <a:schemeClr val="lt2"/>
                </a:solidFill>
              </a:defRPr>
            </a:lvl2pPr>
            <a:lvl3pPr indent="-292100" lvl="2" marL="1371600">
              <a:spcBef>
                <a:spcPts val="0"/>
              </a:spcBef>
              <a:spcAft>
                <a:spcPts val="0"/>
              </a:spcAft>
              <a:buClr>
                <a:schemeClr val="lt2"/>
              </a:buClr>
              <a:buSzPts val="1000"/>
              <a:buChar char="■"/>
              <a:defRPr sz="1000">
                <a:solidFill>
                  <a:schemeClr val="lt2"/>
                </a:solidFill>
              </a:defRPr>
            </a:lvl3pPr>
            <a:lvl4pPr indent="-292100" lvl="3" marL="1828800">
              <a:spcBef>
                <a:spcPts val="0"/>
              </a:spcBef>
              <a:spcAft>
                <a:spcPts val="0"/>
              </a:spcAft>
              <a:buClr>
                <a:schemeClr val="lt2"/>
              </a:buClr>
              <a:buSzPts val="1000"/>
              <a:buChar char="●"/>
              <a:defRPr sz="1000">
                <a:solidFill>
                  <a:schemeClr val="lt2"/>
                </a:solidFill>
              </a:defRPr>
            </a:lvl4pPr>
            <a:lvl5pPr indent="-292100" lvl="4" marL="2286000">
              <a:spcBef>
                <a:spcPts val="0"/>
              </a:spcBef>
              <a:spcAft>
                <a:spcPts val="0"/>
              </a:spcAft>
              <a:buClr>
                <a:schemeClr val="lt2"/>
              </a:buClr>
              <a:buSzPts val="1000"/>
              <a:buChar char="○"/>
              <a:defRPr sz="1000">
                <a:solidFill>
                  <a:schemeClr val="lt2"/>
                </a:solidFill>
              </a:defRPr>
            </a:lvl5pPr>
            <a:lvl6pPr indent="-292100" lvl="5" marL="2743200">
              <a:spcBef>
                <a:spcPts val="0"/>
              </a:spcBef>
              <a:spcAft>
                <a:spcPts val="0"/>
              </a:spcAft>
              <a:buClr>
                <a:schemeClr val="lt2"/>
              </a:buClr>
              <a:buSzPts val="1000"/>
              <a:buChar char="■"/>
              <a:defRPr sz="1000">
                <a:solidFill>
                  <a:schemeClr val="lt2"/>
                </a:solidFill>
              </a:defRPr>
            </a:lvl6pPr>
            <a:lvl7pPr indent="-292100" lvl="6" marL="3200400">
              <a:spcBef>
                <a:spcPts val="0"/>
              </a:spcBef>
              <a:spcAft>
                <a:spcPts val="0"/>
              </a:spcAft>
              <a:buClr>
                <a:schemeClr val="lt2"/>
              </a:buClr>
              <a:buSzPts val="1000"/>
              <a:buChar char="●"/>
              <a:defRPr sz="1000">
                <a:solidFill>
                  <a:schemeClr val="lt2"/>
                </a:solidFill>
              </a:defRPr>
            </a:lvl7pPr>
            <a:lvl8pPr indent="-292100" lvl="7" marL="3657600">
              <a:spcBef>
                <a:spcPts val="0"/>
              </a:spcBef>
              <a:spcAft>
                <a:spcPts val="0"/>
              </a:spcAft>
              <a:buClr>
                <a:schemeClr val="lt2"/>
              </a:buClr>
              <a:buSzPts val="1000"/>
              <a:buChar char="○"/>
              <a:defRPr sz="1000">
                <a:solidFill>
                  <a:schemeClr val="lt2"/>
                </a:solidFill>
              </a:defRPr>
            </a:lvl8pPr>
            <a:lvl9pPr indent="-292100" lvl="8" marL="4114800">
              <a:spcBef>
                <a:spcPts val="0"/>
              </a:spcBef>
              <a:spcAft>
                <a:spcPts val="0"/>
              </a:spcAft>
              <a:buClr>
                <a:schemeClr val="lt2"/>
              </a:buClr>
              <a:buSzPts val="1000"/>
              <a:buChar char="■"/>
              <a:defRPr sz="1000">
                <a:solidFill>
                  <a:schemeClr val="lt2"/>
                </a:solidFill>
              </a:defRPr>
            </a:lvl9pPr>
          </a:lstStyle>
          <a:p/>
        </p:txBody>
      </p:sp>
      <p:sp>
        <p:nvSpPr>
          <p:cNvPr id="446" name="Google Shape;446;p26"/>
          <p:cNvSpPr txBox="1"/>
          <p:nvPr>
            <p:ph type="title"/>
          </p:nvPr>
        </p:nvSpPr>
        <p:spPr>
          <a:xfrm>
            <a:off x="311700" y="269951"/>
            <a:ext cx="8520600" cy="556500"/>
          </a:xfrm>
          <a:prstGeom prst="rect">
            <a:avLst/>
          </a:prstGeom>
        </p:spPr>
        <p:txBody>
          <a:bodyPr anchorCtr="0" anchor="t" bIns="0" lIns="0" spcFirstLastPara="1" rIns="0" wrap="square" tIns="0">
            <a:noAutofit/>
          </a:bodyPr>
          <a:lstStyle>
            <a:lvl1pPr lvl="0" algn="ctr">
              <a:spcBef>
                <a:spcPts val="0"/>
              </a:spcBef>
              <a:spcAft>
                <a:spcPts val="0"/>
              </a:spcAft>
              <a:buClr>
                <a:schemeClr val="accent4"/>
              </a:buClr>
              <a:buSzPts val="2000"/>
              <a:buNone/>
              <a:defRPr>
                <a:solidFill>
                  <a:schemeClr val="accent4"/>
                </a:solidFill>
              </a:defRPr>
            </a:lvl1pPr>
            <a:lvl2pPr lvl="1" algn="ctr">
              <a:spcBef>
                <a:spcPts val="0"/>
              </a:spcBef>
              <a:spcAft>
                <a:spcPts val="0"/>
              </a:spcAft>
              <a:buSzPts val="3400"/>
              <a:buNone/>
              <a:defRPr sz="3400"/>
            </a:lvl2pPr>
            <a:lvl3pPr lvl="2" algn="ctr">
              <a:spcBef>
                <a:spcPts val="0"/>
              </a:spcBef>
              <a:spcAft>
                <a:spcPts val="0"/>
              </a:spcAft>
              <a:buSzPts val="3400"/>
              <a:buNone/>
              <a:defRPr sz="3400"/>
            </a:lvl3pPr>
            <a:lvl4pPr lvl="3" algn="ctr">
              <a:spcBef>
                <a:spcPts val="0"/>
              </a:spcBef>
              <a:spcAft>
                <a:spcPts val="0"/>
              </a:spcAft>
              <a:buSzPts val="3400"/>
              <a:buNone/>
              <a:defRPr sz="3400"/>
            </a:lvl4pPr>
            <a:lvl5pPr lvl="4" algn="ctr">
              <a:spcBef>
                <a:spcPts val="0"/>
              </a:spcBef>
              <a:spcAft>
                <a:spcPts val="0"/>
              </a:spcAft>
              <a:buSzPts val="3400"/>
              <a:buNone/>
              <a:defRPr sz="3400"/>
            </a:lvl5pPr>
            <a:lvl6pPr lvl="5" algn="ctr">
              <a:spcBef>
                <a:spcPts val="0"/>
              </a:spcBef>
              <a:spcAft>
                <a:spcPts val="0"/>
              </a:spcAft>
              <a:buSzPts val="3400"/>
              <a:buNone/>
              <a:defRPr sz="3400"/>
            </a:lvl6pPr>
            <a:lvl7pPr lvl="6" algn="ctr">
              <a:spcBef>
                <a:spcPts val="0"/>
              </a:spcBef>
              <a:spcAft>
                <a:spcPts val="0"/>
              </a:spcAft>
              <a:buSzPts val="3400"/>
              <a:buNone/>
              <a:defRPr sz="3400"/>
            </a:lvl7pPr>
            <a:lvl8pPr lvl="7" algn="ctr">
              <a:spcBef>
                <a:spcPts val="0"/>
              </a:spcBef>
              <a:spcAft>
                <a:spcPts val="0"/>
              </a:spcAft>
              <a:buSzPts val="3400"/>
              <a:buNone/>
              <a:defRPr sz="3400"/>
            </a:lvl8pPr>
            <a:lvl9pPr lvl="8" algn="ctr">
              <a:spcBef>
                <a:spcPts val="0"/>
              </a:spcBef>
              <a:spcAft>
                <a:spcPts val="0"/>
              </a:spcAft>
              <a:buSzPts val="3400"/>
              <a:buNone/>
              <a:defRPr sz="3400"/>
            </a:lvl9pPr>
          </a:lstStyle>
          <a:p/>
        </p:txBody>
      </p:sp>
      <p:grpSp>
        <p:nvGrpSpPr>
          <p:cNvPr id="447" name="Google Shape;447;p26"/>
          <p:cNvGrpSpPr/>
          <p:nvPr/>
        </p:nvGrpSpPr>
        <p:grpSpPr>
          <a:xfrm>
            <a:off x="73663" y="4677163"/>
            <a:ext cx="392675" cy="392675"/>
            <a:chOff x="458050" y="265600"/>
            <a:chExt cx="392675" cy="392675"/>
          </a:xfrm>
        </p:grpSpPr>
        <p:sp>
          <p:nvSpPr>
            <p:cNvPr id="448" name="Google Shape;448;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49" name="Google Shape;449;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0" name="Google Shape;450;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1" name="Google Shape;451;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52" name="Google Shape;452;p26"/>
          <p:cNvGrpSpPr/>
          <p:nvPr/>
        </p:nvGrpSpPr>
        <p:grpSpPr>
          <a:xfrm>
            <a:off x="613563" y="4677150"/>
            <a:ext cx="392675" cy="392675"/>
            <a:chOff x="458050" y="265600"/>
            <a:chExt cx="392675" cy="392675"/>
          </a:xfrm>
        </p:grpSpPr>
        <p:sp>
          <p:nvSpPr>
            <p:cNvPr id="453" name="Google Shape;453;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4" name="Google Shape;454;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5" name="Google Shape;455;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6" name="Google Shape;456;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57" name="Google Shape;457;p26"/>
          <p:cNvGrpSpPr/>
          <p:nvPr/>
        </p:nvGrpSpPr>
        <p:grpSpPr>
          <a:xfrm>
            <a:off x="348063" y="4284488"/>
            <a:ext cx="392675" cy="392675"/>
            <a:chOff x="458050" y="265600"/>
            <a:chExt cx="392675" cy="392675"/>
          </a:xfrm>
        </p:grpSpPr>
        <p:sp>
          <p:nvSpPr>
            <p:cNvPr id="458" name="Google Shape;458;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59" name="Google Shape;459;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0" name="Google Shape;460;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1" name="Google Shape;461;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462" name="Google Shape;462;p26"/>
          <p:cNvSpPr/>
          <p:nvPr/>
        </p:nvSpPr>
        <p:spPr>
          <a:xfrm>
            <a:off x="8381600" y="-3575"/>
            <a:ext cx="8436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463" name="Google Shape;463;p26"/>
          <p:cNvGrpSpPr/>
          <p:nvPr/>
        </p:nvGrpSpPr>
        <p:grpSpPr>
          <a:xfrm>
            <a:off x="7788867" y="-840619"/>
            <a:ext cx="2277538" cy="2277538"/>
            <a:chOff x="987244" y="313753"/>
            <a:chExt cx="555321" cy="555321"/>
          </a:xfrm>
        </p:grpSpPr>
        <p:grpSp>
          <p:nvGrpSpPr>
            <p:cNvPr id="464" name="Google Shape;464;p26"/>
            <p:cNvGrpSpPr/>
            <p:nvPr/>
          </p:nvGrpSpPr>
          <p:grpSpPr>
            <a:xfrm>
              <a:off x="1068575" y="395075"/>
              <a:ext cx="392675" cy="392675"/>
              <a:chOff x="458050" y="265600"/>
              <a:chExt cx="392675" cy="392675"/>
            </a:xfrm>
          </p:grpSpPr>
          <p:sp>
            <p:nvSpPr>
              <p:cNvPr id="465" name="Google Shape;465;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6" name="Google Shape;466;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7" name="Google Shape;467;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68" name="Google Shape;468;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69" name="Google Shape;469;p26"/>
            <p:cNvGrpSpPr/>
            <p:nvPr/>
          </p:nvGrpSpPr>
          <p:grpSpPr>
            <a:xfrm rot="-2700000">
              <a:off x="1068569" y="395078"/>
              <a:ext cx="392671" cy="392671"/>
              <a:chOff x="458050" y="265600"/>
              <a:chExt cx="392675" cy="392675"/>
            </a:xfrm>
          </p:grpSpPr>
          <p:sp>
            <p:nvSpPr>
              <p:cNvPr id="470" name="Google Shape;470;p26"/>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1" name="Google Shape;471;p26"/>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2" name="Google Shape;472;p26"/>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3" name="Google Shape;473;p26"/>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reak Slide">
  <p:cSld name="CUSTOM_5">
    <p:bg>
      <p:bgPr>
        <a:solidFill>
          <a:schemeClr val="accent5"/>
        </a:solidFill>
      </p:bgPr>
    </p:bg>
    <p:spTree>
      <p:nvGrpSpPr>
        <p:cNvPr id="474" name="Shape 474"/>
        <p:cNvGrpSpPr/>
        <p:nvPr/>
      </p:nvGrpSpPr>
      <p:grpSpPr>
        <a:xfrm>
          <a:off x="0" y="0"/>
          <a:ext cx="0" cy="0"/>
          <a:chOff x="0" y="0"/>
          <a:chExt cx="0" cy="0"/>
        </a:xfrm>
      </p:grpSpPr>
      <p:grpSp>
        <p:nvGrpSpPr>
          <p:cNvPr id="475" name="Google Shape;475;p27"/>
          <p:cNvGrpSpPr/>
          <p:nvPr/>
        </p:nvGrpSpPr>
        <p:grpSpPr>
          <a:xfrm>
            <a:off x="1322434" y="2156088"/>
            <a:ext cx="2277538" cy="2277538"/>
            <a:chOff x="987244" y="313753"/>
            <a:chExt cx="555321" cy="555321"/>
          </a:xfrm>
        </p:grpSpPr>
        <p:grpSp>
          <p:nvGrpSpPr>
            <p:cNvPr id="476" name="Google Shape;476;p27"/>
            <p:cNvGrpSpPr/>
            <p:nvPr/>
          </p:nvGrpSpPr>
          <p:grpSpPr>
            <a:xfrm>
              <a:off x="1068575" y="395075"/>
              <a:ext cx="392675" cy="392675"/>
              <a:chOff x="458050" y="265600"/>
              <a:chExt cx="392675" cy="392675"/>
            </a:xfrm>
          </p:grpSpPr>
          <p:sp>
            <p:nvSpPr>
              <p:cNvPr id="477" name="Google Shape;477;p2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8" name="Google Shape;478;p2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79" name="Google Shape;479;p27"/>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0" name="Google Shape;480;p2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81" name="Google Shape;481;p27"/>
            <p:cNvGrpSpPr/>
            <p:nvPr/>
          </p:nvGrpSpPr>
          <p:grpSpPr>
            <a:xfrm rot="-2700000">
              <a:off x="1068569" y="395078"/>
              <a:ext cx="392671" cy="392671"/>
              <a:chOff x="458050" y="265600"/>
              <a:chExt cx="392675" cy="392675"/>
            </a:xfrm>
          </p:grpSpPr>
          <p:sp>
            <p:nvSpPr>
              <p:cNvPr id="482" name="Google Shape;482;p2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3" name="Google Shape;483;p2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4" name="Google Shape;484;p27"/>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5" name="Google Shape;485;p2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486" name="Google Shape;486;p27"/>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7" name="Google Shape;487;p27"/>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88" name="Google Shape;488;p27"/>
          <p:cNvSpPr/>
          <p:nvPr>
            <p:ph idx="2" type="pic"/>
          </p:nvPr>
        </p:nvSpPr>
        <p:spPr>
          <a:xfrm>
            <a:off x="2475825" y="1654388"/>
            <a:ext cx="4195800" cy="1621200"/>
          </a:xfrm>
          <a:prstGeom prst="snip1Rect">
            <a:avLst>
              <a:gd fmla="val 16667" name="adj"/>
            </a:avLst>
          </a:prstGeom>
          <a:noFill/>
          <a:ln>
            <a:noFill/>
          </a:ln>
        </p:spPr>
      </p:sp>
      <p:sp>
        <p:nvSpPr>
          <p:cNvPr id="489" name="Google Shape;489;p27"/>
          <p:cNvSpPr txBox="1"/>
          <p:nvPr>
            <p:ph type="title"/>
          </p:nvPr>
        </p:nvSpPr>
        <p:spPr>
          <a:xfrm>
            <a:off x="311700" y="1246957"/>
            <a:ext cx="8520600" cy="593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490" name="Google Shape;490;p27"/>
          <p:cNvSpPr/>
          <p:nvPr/>
        </p:nvSpPr>
        <p:spPr>
          <a:xfrm>
            <a:off x="8588401" y="45796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491" name="Google Shape;491;p27"/>
          <p:cNvGrpSpPr/>
          <p:nvPr/>
        </p:nvGrpSpPr>
        <p:grpSpPr>
          <a:xfrm>
            <a:off x="73663" y="105163"/>
            <a:ext cx="392675" cy="392675"/>
            <a:chOff x="458050" y="265600"/>
            <a:chExt cx="392675" cy="392675"/>
          </a:xfrm>
        </p:grpSpPr>
        <p:sp>
          <p:nvSpPr>
            <p:cNvPr id="492" name="Google Shape;492;p27"/>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3" name="Google Shape;493;p27"/>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4" name="Google Shape;494;p27"/>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5" name="Google Shape;495;p27"/>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496" name="Google Shape;496;p27"/>
          <p:cNvGrpSpPr/>
          <p:nvPr/>
        </p:nvGrpSpPr>
        <p:grpSpPr>
          <a:xfrm>
            <a:off x="613563" y="105150"/>
            <a:ext cx="392675" cy="392675"/>
            <a:chOff x="458050" y="265600"/>
            <a:chExt cx="392675" cy="392675"/>
          </a:xfrm>
        </p:grpSpPr>
        <p:sp>
          <p:nvSpPr>
            <p:cNvPr id="497" name="Google Shape;497;p27"/>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8" name="Google Shape;498;p27"/>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499" name="Google Shape;499;p27"/>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0" name="Google Shape;500;p27"/>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01" name="Google Shape;501;p27"/>
          <p:cNvGrpSpPr/>
          <p:nvPr/>
        </p:nvGrpSpPr>
        <p:grpSpPr>
          <a:xfrm rot="5400000">
            <a:off x="6932337" y="2581390"/>
            <a:ext cx="392675" cy="392675"/>
            <a:chOff x="458050" y="265600"/>
            <a:chExt cx="392675" cy="392675"/>
          </a:xfrm>
        </p:grpSpPr>
        <p:sp>
          <p:nvSpPr>
            <p:cNvPr id="502" name="Google Shape;502;p2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3" name="Google Shape;503;p2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4" name="Google Shape;504;p2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5" name="Google Shape;505;p2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06" name="Google Shape;506;p27"/>
          <p:cNvGrpSpPr/>
          <p:nvPr/>
        </p:nvGrpSpPr>
        <p:grpSpPr>
          <a:xfrm rot="5400000">
            <a:off x="6627549" y="2968890"/>
            <a:ext cx="392675" cy="392675"/>
            <a:chOff x="458050" y="265600"/>
            <a:chExt cx="392675" cy="392675"/>
          </a:xfrm>
        </p:grpSpPr>
        <p:sp>
          <p:nvSpPr>
            <p:cNvPr id="507" name="Google Shape;507;p2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8" name="Google Shape;508;p2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09" name="Google Shape;509;p2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0" name="Google Shape;510;p2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eractive Exercise">
  <p:cSld name="CUSTOM_6">
    <p:bg>
      <p:bgPr>
        <a:solidFill>
          <a:schemeClr val="lt1"/>
        </a:solidFill>
      </p:bgPr>
    </p:bg>
    <p:spTree>
      <p:nvGrpSpPr>
        <p:cNvPr id="511" name="Shape 511"/>
        <p:cNvGrpSpPr/>
        <p:nvPr/>
      </p:nvGrpSpPr>
      <p:grpSpPr>
        <a:xfrm>
          <a:off x="0" y="0"/>
          <a:ext cx="0" cy="0"/>
          <a:chOff x="0" y="0"/>
          <a:chExt cx="0" cy="0"/>
        </a:xfrm>
      </p:grpSpPr>
      <p:sp>
        <p:nvSpPr>
          <p:cNvPr id="512" name="Google Shape;512;p28"/>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3" name="Google Shape;513;p28"/>
          <p:cNvSpPr txBox="1"/>
          <p:nvPr>
            <p:ph type="title"/>
          </p:nvPr>
        </p:nvSpPr>
        <p:spPr>
          <a:xfrm>
            <a:off x="275400" y="1813225"/>
            <a:ext cx="2734200" cy="458100"/>
          </a:xfrm>
          <a:prstGeom prst="rect">
            <a:avLst/>
          </a:prstGeom>
        </p:spPr>
        <p:txBody>
          <a:bodyPr anchorCtr="0" anchor="b"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14" name="Google Shape;514;p28"/>
          <p:cNvSpPr/>
          <p:nvPr/>
        </p:nvSpPr>
        <p:spPr>
          <a:xfrm>
            <a:off x="3201175" y="798750"/>
            <a:ext cx="2734200" cy="17484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5" name="Google Shape;515;p28"/>
          <p:cNvSpPr/>
          <p:nvPr/>
        </p:nvSpPr>
        <p:spPr>
          <a:xfrm>
            <a:off x="6114375" y="798750"/>
            <a:ext cx="2755500" cy="17484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6" name="Google Shape;516;p28"/>
          <p:cNvSpPr/>
          <p:nvPr/>
        </p:nvSpPr>
        <p:spPr>
          <a:xfrm>
            <a:off x="3201175" y="2709625"/>
            <a:ext cx="2734200" cy="17484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7" name="Google Shape;517;p28"/>
          <p:cNvSpPr/>
          <p:nvPr/>
        </p:nvSpPr>
        <p:spPr>
          <a:xfrm>
            <a:off x="6114375" y="2709625"/>
            <a:ext cx="2755500" cy="17484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18" name="Google Shape;518;p28"/>
          <p:cNvSpPr txBox="1"/>
          <p:nvPr>
            <p:ph idx="1" type="body"/>
          </p:nvPr>
        </p:nvSpPr>
        <p:spPr>
          <a:xfrm>
            <a:off x="266675" y="2343252"/>
            <a:ext cx="2755500" cy="9870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9" name="Google Shape;519;p28"/>
          <p:cNvSpPr txBox="1"/>
          <p:nvPr>
            <p:ph idx="2" type="subTitle"/>
          </p:nvPr>
        </p:nvSpPr>
        <p:spPr>
          <a:xfrm>
            <a:off x="3350975" y="1006050"/>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0" name="Google Shape;520;p28"/>
          <p:cNvSpPr txBox="1"/>
          <p:nvPr>
            <p:ph idx="3" type="body"/>
          </p:nvPr>
        </p:nvSpPr>
        <p:spPr>
          <a:xfrm>
            <a:off x="3350975" y="1591325"/>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1" name="Google Shape;521;p28"/>
          <p:cNvSpPr txBox="1"/>
          <p:nvPr>
            <p:ph idx="4" type="subTitle"/>
          </p:nvPr>
        </p:nvSpPr>
        <p:spPr>
          <a:xfrm>
            <a:off x="6321525" y="1007413"/>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2" name="Google Shape;522;p28"/>
          <p:cNvSpPr txBox="1"/>
          <p:nvPr>
            <p:ph idx="5" type="body"/>
          </p:nvPr>
        </p:nvSpPr>
        <p:spPr>
          <a:xfrm>
            <a:off x="6321525" y="1592688"/>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3" name="Google Shape;523;p28"/>
          <p:cNvSpPr txBox="1"/>
          <p:nvPr>
            <p:ph idx="6" type="subTitle"/>
          </p:nvPr>
        </p:nvSpPr>
        <p:spPr>
          <a:xfrm>
            <a:off x="3315125" y="2918288"/>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4" name="Google Shape;524;p28"/>
          <p:cNvSpPr txBox="1"/>
          <p:nvPr>
            <p:ph idx="7" type="body"/>
          </p:nvPr>
        </p:nvSpPr>
        <p:spPr>
          <a:xfrm>
            <a:off x="33151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25" name="Google Shape;525;p28"/>
          <p:cNvSpPr txBox="1"/>
          <p:nvPr>
            <p:ph idx="8" type="subTitle"/>
          </p:nvPr>
        </p:nvSpPr>
        <p:spPr>
          <a:xfrm>
            <a:off x="6321525" y="2918288"/>
            <a:ext cx="2341200" cy="458100"/>
          </a:xfrm>
          <a:prstGeom prst="rect">
            <a:avLst/>
          </a:prstGeom>
        </p:spPr>
        <p:txBody>
          <a:bodyPr anchorCtr="0" anchor="b"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26" name="Google Shape;526;p28"/>
          <p:cNvSpPr txBox="1"/>
          <p:nvPr>
            <p:ph idx="9" type="body"/>
          </p:nvPr>
        </p:nvSpPr>
        <p:spPr>
          <a:xfrm>
            <a:off x="63215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527" name="Google Shape;527;p28"/>
          <p:cNvGrpSpPr/>
          <p:nvPr/>
        </p:nvGrpSpPr>
        <p:grpSpPr>
          <a:xfrm>
            <a:off x="7939157" y="-559388"/>
            <a:ext cx="1572280" cy="1572280"/>
            <a:chOff x="987244" y="313753"/>
            <a:chExt cx="555321" cy="555321"/>
          </a:xfrm>
        </p:grpSpPr>
        <p:grpSp>
          <p:nvGrpSpPr>
            <p:cNvPr id="528" name="Google Shape;528;p28"/>
            <p:cNvGrpSpPr/>
            <p:nvPr/>
          </p:nvGrpSpPr>
          <p:grpSpPr>
            <a:xfrm>
              <a:off x="1068575" y="395075"/>
              <a:ext cx="392675" cy="392675"/>
              <a:chOff x="458050" y="265600"/>
              <a:chExt cx="392675" cy="392675"/>
            </a:xfrm>
          </p:grpSpPr>
          <p:sp>
            <p:nvSpPr>
              <p:cNvPr id="529" name="Google Shape;529;p2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0" name="Google Shape;530;p2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1" name="Google Shape;531;p2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2" name="Google Shape;532;p2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33" name="Google Shape;533;p28"/>
            <p:cNvGrpSpPr/>
            <p:nvPr/>
          </p:nvGrpSpPr>
          <p:grpSpPr>
            <a:xfrm rot="-2700000">
              <a:off x="1068569" y="395078"/>
              <a:ext cx="392671" cy="392671"/>
              <a:chOff x="458050" y="265600"/>
              <a:chExt cx="392675" cy="392675"/>
            </a:xfrm>
          </p:grpSpPr>
          <p:sp>
            <p:nvSpPr>
              <p:cNvPr id="534" name="Google Shape;534;p2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5" name="Google Shape;535;p2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6" name="Google Shape;536;p2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37" name="Google Shape;537;p2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538" name="Google Shape;538;p28"/>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39" name="Google Shape;539;p28"/>
          <p:cNvGrpSpPr/>
          <p:nvPr/>
        </p:nvGrpSpPr>
        <p:grpSpPr>
          <a:xfrm rot="5400000">
            <a:off x="4164913" y="48982"/>
            <a:ext cx="230579" cy="230579"/>
            <a:chOff x="458050" y="265600"/>
            <a:chExt cx="392675" cy="392675"/>
          </a:xfrm>
        </p:grpSpPr>
        <p:sp>
          <p:nvSpPr>
            <p:cNvPr id="540" name="Google Shape;540;p2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1" name="Google Shape;541;p2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2" name="Google Shape;542;p2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3" name="Google Shape;543;p2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44" name="Google Shape;544;p28"/>
          <p:cNvGrpSpPr/>
          <p:nvPr/>
        </p:nvGrpSpPr>
        <p:grpSpPr>
          <a:xfrm rot="5400000">
            <a:off x="3985952" y="276513"/>
            <a:ext cx="230579" cy="230579"/>
            <a:chOff x="458050" y="265600"/>
            <a:chExt cx="392675" cy="392675"/>
          </a:xfrm>
        </p:grpSpPr>
        <p:sp>
          <p:nvSpPr>
            <p:cNvPr id="545" name="Google Shape;545;p2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6" name="Google Shape;546;p2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7" name="Google Shape;547;p2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48" name="Google Shape;548;p2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49" name="Google Shape;549;p28"/>
          <p:cNvGrpSpPr/>
          <p:nvPr/>
        </p:nvGrpSpPr>
        <p:grpSpPr>
          <a:xfrm rot="5400000">
            <a:off x="44813" y="3614757"/>
            <a:ext cx="230579" cy="230579"/>
            <a:chOff x="458050" y="265600"/>
            <a:chExt cx="392675" cy="392675"/>
          </a:xfrm>
        </p:grpSpPr>
        <p:sp>
          <p:nvSpPr>
            <p:cNvPr id="550" name="Google Shape;550;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1" name="Google Shape;551;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2" name="Google Shape;552;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3" name="Google Shape;553;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54" name="Google Shape;554;p28"/>
          <p:cNvGrpSpPr/>
          <p:nvPr/>
        </p:nvGrpSpPr>
        <p:grpSpPr>
          <a:xfrm rot="5400000">
            <a:off x="44827" y="3888613"/>
            <a:ext cx="230579" cy="230579"/>
            <a:chOff x="458050" y="265600"/>
            <a:chExt cx="392675" cy="392675"/>
          </a:xfrm>
        </p:grpSpPr>
        <p:sp>
          <p:nvSpPr>
            <p:cNvPr id="555" name="Google Shape;555;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6" name="Google Shape;556;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7" name="Google Shape;557;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58" name="Google Shape;558;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59" name="Google Shape;559;p28"/>
          <p:cNvGrpSpPr/>
          <p:nvPr/>
        </p:nvGrpSpPr>
        <p:grpSpPr>
          <a:xfrm rot="5400000">
            <a:off x="275388" y="3772932"/>
            <a:ext cx="230579" cy="230579"/>
            <a:chOff x="458050" y="265600"/>
            <a:chExt cx="392675" cy="392675"/>
          </a:xfrm>
        </p:grpSpPr>
        <p:sp>
          <p:nvSpPr>
            <p:cNvPr id="560" name="Google Shape;560;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1" name="Google Shape;561;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2" name="Google Shape;562;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3" name="Google Shape;563;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64" name="Google Shape;564;p28"/>
          <p:cNvGrpSpPr/>
          <p:nvPr/>
        </p:nvGrpSpPr>
        <p:grpSpPr>
          <a:xfrm rot="5400000">
            <a:off x="275402" y="4046788"/>
            <a:ext cx="230579" cy="230579"/>
            <a:chOff x="458050" y="265600"/>
            <a:chExt cx="392675" cy="392675"/>
          </a:xfrm>
        </p:grpSpPr>
        <p:sp>
          <p:nvSpPr>
            <p:cNvPr id="565" name="Google Shape;565;p2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6" name="Google Shape;566;p2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7" name="Google Shape;567;p2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68" name="Google Shape;568;p2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6_1">
    <p:bg>
      <p:bgPr>
        <a:solidFill>
          <a:schemeClr val="lt1"/>
        </a:solidFill>
      </p:bgPr>
    </p:bg>
    <p:spTree>
      <p:nvGrpSpPr>
        <p:cNvPr id="569" name="Shape 569"/>
        <p:cNvGrpSpPr/>
        <p:nvPr/>
      </p:nvGrpSpPr>
      <p:grpSpPr>
        <a:xfrm>
          <a:off x="0" y="0"/>
          <a:ext cx="0" cy="0"/>
          <a:chOff x="0" y="0"/>
          <a:chExt cx="0" cy="0"/>
        </a:xfrm>
      </p:grpSpPr>
      <p:sp>
        <p:nvSpPr>
          <p:cNvPr id="570" name="Google Shape;570;p29"/>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1" name="Google Shape;571;p29"/>
          <p:cNvSpPr txBox="1"/>
          <p:nvPr>
            <p:ph type="title"/>
          </p:nvPr>
        </p:nvSpPr>
        <p:spPr>
          <a:xfrm>
            <a:off x="275400" y="2255325"/>
            <a:ext cx="2734200" cy="605700"/>
          </a:xfrm>
          <a:prstGeom prst="rect">
            <a:avLst/>
          </a:prstGeom>
        </p:spPr>
        <p:txBody>
          <a:bodyPr anchorCtr="0" anchor="ctr"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572" name="Google Shape;572;p29"/>
          <p:cNvSpPr/>
          <p:nvPr/>
        </p:nvSpPr>
        <p:spPr>
          <a:xfrm>
            <a:off x="3201175" y="798750"/>
            <a:ext cx="2734200" cy="1748400"/>
          </a:xfrm>
          <a:prstGeom prst="snip1Rect">
            <a:avLst>
              <a:gd fmla="val 16667" name="adj"/>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3" name="Google Shape;573;p29"/>
          <p:cNvSpPr/>
          <p:nvPr/>
        </p:nvSpPr>
        <p:spPr>
          <a:xfrm>
            <a:off x="6114375" y="798750"/>
            <a:ext cx="2755500" cy="17484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4" name="Google Shape;574;p29"/>
          <p:cNvSpPr/>
          <p:nvPr/>
        </p:nvSpPr>
        <p:spPr>
          <a:xfrm>
            <a:off x="3201175" y="2709625"/>
            <a:ext cx="2734200" cy="17484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5" name="Google Shape;575;p29"/>
          <p:cNvSpPr/>
          <p:nvPr/>
        </p:nvSpPr>
        <p:spPr>
          <a:xfrm>
            <a:off x="6114375" y="2709625"/>
            <a:ext cx="2755500" cy="17484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76" name="Google Shape;576;p29"/>
          <p:cNvSpPr txBox="1"/>
          <p:nvPr>
            <p:ph idx="1" type="subTitle"/>
          </p:nvPr>
        </p:nvSpPr>
        <p:spPr>
          <a:xfrm>
            <a:off x="3415088" y="1006050"/>
            <a:ext cx="22938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77" name="Google Shape;577;p29"/>
          <p:cNvSpPr txBox="1"/>
          <p:nvPr>
            <p:ph idx="2" type="body"/>
          </p:nvPr>
        </p:nvSpPr>
        <p:spPr>
          <a:xfrm>
            <a:off x="3415088" y="1591325"/>
            <a:ext cx="22938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78" name="Google Shape;578;p29"/>
          <p:cNvSpPr txBox="1"/>
          <p:nvPr>
            <p:ph idx="3" type="subTitle"/>
          </p:nvPr>
        </p:nvSpPr>
        <p:spPr>
          <a:xfrm>
            <a:off x="6321525" y="1007413"/>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79" name="Google Shape;579;p29"/>
          <p:cNvSpPr txBox="1"/>
          <p:nvPr>
            <p:ph idx="4" type="body"/>
          </p:nvPr>
        </p:nvSpPr>
        <p:spPr>
          <a:xfrm>
            <a:off x="6321525" y="1592688"/>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80" name="Google Shape;580;p29"/>
          <p:cNvSpPr txBox="1"/>
          <p:nvPr>
            <p:ph idx="5" type="subTitle"/>
          </p:nvPr>
        </p:nvSpPr>
        <p:spPr>
          <a:xfrm>
            <a:off x="3401400" y="2918288"/>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81" name="Google Shape;581;p29"/>
          <p:cNvSpPr txBox="1"/>
          <p:nvPr>
            <p:ph idx="6" type="body"/>
          </p:nvPr>
        </p:nvSpPr>
        <p:spPr>
          <a:xfrm>
            <a:off x="3401400"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582" name="Google Shape;582;p29"/>
          <p:cNvSpPr txBox="1"/>
          <p:nvPr>
            <p:ph idx="7" type="subTitle"/>
          </p:nvPr>
        </p:nvSpPr>
        <p:spPr>
          <a:xfrm>
            <a:off x="6321525" y="2918288"/>
            <a:ext cx="23412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600"/>
              <a:buFont typeface="DM Sans Medium"/>
              <a:buNone/>
              <a:defRPr sz="16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583" name="Google Shape;583;p29"/>
          <p:cNvSpPr txBox="1"/>
          <p:nvPr>
            <p:ph idx="8" type="body"/>
          </p:nvPr>
        </p:nvSpPr>
        <p:spPr>
          <a:xfrm>
            <a:off x="6321525" y="3503563"/>
            <a:ext cx="2341200" cy="745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grpSp>
        <p:nvGrpSpPr>
          <p:cNvPr id="584" name="Google Shape;584;p29"/>
          <p:cNvGrpSpPr/>
          <p:nvPr/>
        </p:nvGrpSpPr>
        <p:grpSpPr>
          <a:xfrm>
            <a:off x="7939157" y="-559388"/>
            <a:ext cx="1572280" cy="1572280"/>
            <a:chOff x="987244" y="313753"/>
            <a:chExt cx="555321" cy="555321"/>
          </a:xfrm>
        </p:grpSpPr>
        <p:grpSp>
          <p:nvGrpSpPr>
            <p:cNvPr id="585" name="Google Shape;585;p29"/>
            <p:cNvGrpSpPr/>
            <p:nvPr/>
          </p:nvGrpSpPr>
          <p:grpSpPr>
            <a:xfrm>
              <a:off x="1068575" y="395075"/>
              <a:ext cx="392675" cy="392675"/>
              <a:chOff x="458050" y="265600"/>
              <a:chExt cx="392675" cy="392675"/>
            </a:xfrm>
          </p:grpSpPr>
          <p:sp>
            <p:nvSpPr>
              <p:cNvPr id="586" name="Google Shape;586;p29"/>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7" name="Google Shape;587;p29"/>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8" name="Google Shape;588;p29"/>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89" name="Google Shape;589;p29"/>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590" name="Google Shape;590;p29"/>
            <p:cNvGrpSpPr/>
            <p:nvPr/>
          </p:nvGrpSpPr>
          <p:grpSpPr>
            <a:xfrm rot="-2700000">
              <a:off x="1068569" y="395078"/>
              <a:ext cx="392671" cy="392671"/>
              <a:chOff x="458050" y="265600"/>
              <a:chExt cx="392675" cy="392675"/>
            </a:xfrm>
          </p:grpSpPr>
          <p:sp>
            <p:nvSpPr>
              <p:cNvPr id="591" name="Google Shape;591;p29"/>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2" name="Google Shape;592;p29"/>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3" name="Google Shape;593;p29"/>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4" name="Google Shape;594;p29"/>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595" name="Google Shape;595;p29"/>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596" name="Google Shape;596;p29"/>
          <p:cNvGrpSpPr/>
          <p:nvPr/>
        </p:nvGrpSpPr>
        <p:grpSpPr>
          <a:xfrm rot="5400000">
            <a:off x="4164913" y="48982"/>
            <a:ext cx="230579" cy="230579"/>
            <a:chOff x="458050" y="265600"/>
            <a:chExt cx="392675" cy="392675"/>
          </a:xfrm>
        </p:grpSpPr>
        <p:sp>
          <p:nvSpPr>
            <p:cNvPr id="597" name="Google Shape;597;p29"/>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8" name="Google Shape;598;p29"/>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599" name="Google Shape;599;p29"/>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0" name="Google Shape;600;p29"/>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01" name="Google Shape;601;p29"/>
          <p:cNvGrpSpPr/>
          <p:nvPr/>
        </p:nvGrpSpPr>
        <p:grpSpPr>
          <a:xfrm rot="5400000">
            <a:off x="3985952" y="276513"/>
            <a:ext cx="230579" cy="230579"/>
            <a:chOff x="458050" y="265600"/>
            <a:chExt cx="392675" cy="392675"/>
          </a:xfrm>
        </p:grpSpPr>
        <p:sp>
          <p:nvSpPr>
            <p:cNvPr id="602" name="Google Shape;602;p29"/>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3" name="Google Shape;603;p29"/>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4" name="Google Shape;604;p29"/>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5" name="Google Shape;605;p29"/>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06" name="Google Shape;606;p29"/>
          <p:cNvGrpSpPr/>
          <p:nvPr/>
        </p:nvGrpSpPr>
        <p:grpSpPr>
          <a:xfrm rot="5400000">
            <a:off x="44813" y="4583832"/>
            <a:ext cx="230579" cy="230579"/>
            <a:chOff x="458050" y="265600"/>
            <a:chExt cx="392675" cy="392675"/>
          </a:xfrm>
        </p:grpSpPr>
        <p:sp>
          <p:nvSpPr>
            <p:cNvPr id="607" name="Google Shape;607;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8" name="Google Shape;608;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09" name="Google Shape;609;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0" name="Google Shape;610;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11" name="Google Shape;611;p29"/>
          <p:cNvGrpSpPr/>
          <p:nvPr/>
        </p:nvGrpSpPr>
        <p:grpSpPr>
          <a:xfrm rot="5400000">
            <a:off x="44827" y="4857688"/>
            <a:ext cx="230579" cy="230579"/>
            <a:chOff x="458050" y="265600"/>
            <a:chExt cx="392675" cy="392675"/>
          </a:xfrm>
        </p:grpSpPr>
        <p:sp>
          <p:nvSpPr>
            <p:cNvPr id="612" name="Google Shape;612;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3" name="Google Shape;613;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4" name="Google Shape;614;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5" name="Google Shape;615;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16" name="Google Shape;616;p29"/>
          <p:cNvGrpSpPr/>
          <p:nvPr/>
        </p:nvGrpSpPr>
        <p:grpSpPr>
          <a:xfrm rot="5400000">
            <a:off x="275388" y="4742007"/>
            <a:ext cx="230579" cy="230579"/>
            <a:chOff x="458050" y="265600"/>
            <a:chExt cx="392675" cy="392675"/>
          </a:xfrm>
        </p:grpSpPr>
        <p:sp>
          <p:nvSpPr>
            <p:cNvPr id="617" name="Google Shape;617;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8" name="Google Shape;618;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19" name="Google Shape;619;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0" name="Google Shape;620;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21" name="Google Shape;621;p29"/>
          <p:cNvGrpSpPr/>
          <p:nvPr/>
        </p:nvGrpSpPr>
        <p:grpSpPr>
          <a:xfrm rot="5400000">
            <a:off x="275402" y="5015863"/>
            <a:ext cx="230579" cy="230579"/>
            <a:chOff x="458050" y="265600"/>
            <a:chExt cx="392675" cy="392675"/>
          </a:xfrm>
        </p:grpSpPr>
        <p:sp>
          <p:nvSpPr>
            <p:cNvPr id="622" name="Google Shape;622;p29"/>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3" name="Google Shape;623;p29"/>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4" name="Google Shape;624;p29"/>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5" name="Google Shape;625;p29"/>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3">
  <p:cSld name="CUSTOM_6_1_1">
    <p:bg>
      <p:bgPr>
        <a:solidFill>
          <a:schemeClr val="lt1"/>
        </a:solidFill>
      </p:bgPr>
    </p:bg>
    <p:spTree>
      <p:nvGrpSpPr>
        <p:cNvPr id="626" name="Shape 626"/>
        <p:cNvGrpSpPr/>
        <p:nvPr/>
      </p:nvGrpSpPr>
      <p:grpSpPr>
        <a:xfrm>
          <a:off x="0" y="0"/>
          <a:ext cx="0" cy="0"/>
          <a:chOff x="0" y="0"/>
          <a:chExt cx="0" cy="0"/>
        </a:xfrm>
      </p:grpSpPr>
      <p:sp>
        <p:nvSpPr>
          <p:cNvPr id="627" name="Google Shape;627;p30"/>
          <p:cNvSpPr/>
          <p:nvPr/>
        </p:nvSpPr>
        <p:spPr>
          <a:xfrm>
            <a:off x="6742050" y="-27225"/>
            <a:ext cx="24018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28" name="Google Shape;628;p30"/>
          <p:cNvSpPr txBox="1"/>
          <p:nvPr>
            <p:ph type="title"/>
          </p:nvPr>
        </p:nvSpPr>
        <p:spPr>
          <a:xfrm>
            <a:off x="275400" y="2255325"/>
            <a:ext cx="3228300" cy="605700"/>
          </a:xfrm>
          <a:prstGeom prst="rect">
            <a:avLst/>
          </a:prstGeom>
        </p:spPr>
        <p:txBody>
          <a:bodyPr anchorCtr="0" anchor="ctr" bIns="0" lIns="0" spcFirstLastPara="1" rIns="0" wrap="square" tIns="0">
            <a:noAutofit/>
          </a:bodyPr>
          <a:lstStyle>
            <a:lvl1pPr lvl="0">
              <a:spcBef>
                <a:spcPts val="0"/>
              </a:spcBef>
              <a:spcAft>
                <a:spcPts val="0"/>
              </a:spcAft>
              <a:buSzPts val="2000"/>
              <a:buNone/>
              <a:defRPr sz="20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629" name="Google Shape;629;p30"/>
          <p:cNvSpPr/>
          <p:nvPr/>
        </p:nvSpPr>
        <p:spPr>
          <a:xfrm>
            <a:off x="5474800" y="507100"/>
            <a:ext cx="3395100" cy="11322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0" name="Google Shape;630;p30"/>
          <p:cNvSpPr txBox="1"/>
          <p:nvPr>
            <p:ph idx="1" type="subTitle"/>
          </p:nvPr>
        </p:nvSpPr>
        <p:spPr>
          <a:xfrm>
            <a:off x="5730031" y="665200"/>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31" name="Google Shape;631;p30"/>
          <p:cNvSpPr txBox="1"/>
          <p:nvPr>
            <p:ph idx="2" type="body"/>
          </p:nvPr>
        </p:nvSpPr>
        <p:spPr>
          <a:xfrm>
            <a:off x="5730031" y="1250479"/>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grpSp>
        <p:nvGrpSpPr>
          <p:cNvPr id="632" name="Google Shape;632;p30"/>
          <p:cNvGrpSpPr/>
          <p:nvPr/>
        </p:nvGrpSpPr>
        <p:grpSpPr>
          <a:xfrm>
            <a:off x="8324707" y="-874113"/>
            <a:ext cx="1572280" cy="1572280"/>
            <a:chOff x="987244" y="313753"/>
            <a:chExt cx="555321" cy="555321"/>
          </a:xfrm>
        </p:grpSpPr>
        <p:grpSp>
          <p:nvGrpSpPr>
            <p:cNvPr id="633" name="Google Shape;633;p30"/>
            <p:cNvGrpSpPr/>
            <p:nvPr/>
          </p:nvGrpSpPr>
          <p:grpSpPr>
            <a:xfrm>
              <a:off x="1068575" y="395075"/>
              <a:ext cx="392675" cy="392675"/>
              <a:chOff x="458050" y="265600"/>
              <a:chExt cx="392675" cy="392675"/>
            </a:xfrm>
          </p:grpSpPr>
          <p:sp>
            <p:nvSpPr>
              <p:cNvPr id="634" name="Google Shape;634;p3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5" name="Google Shape;635;p3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6" name="Google Shape;636;p3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37" name="Google Shape;637;p3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38" name="Google Shape;638;p30"/>
            <p:cNvGrpSpPr/>
            <p:nvPr/>
          </p:nvGrpSpPr>
          <p:grpSpPr>
            <a:xfrm rot="-2700000">
              <a:off x="1068569" y="395078"/>
              <a:ext cx="392671" cy="392671"/>
              <a:chOff x="458050" y="265600"/>
              <a:chExt cx="392675" cy="392675"/>
            </a:xfrm>
          </p:grpSpPr>
          <p:sp>
            <p:nvSpPr>
              <p:cNvPr id="639" name="Google Shape;639;p3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0" name="Google Shape;640;p3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1" name="Google Shape;641;p3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2" name="Google Shape;642;p3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643" name="Google Shape;643;p30"/>
          <p:cNvGrpSpPr/>
          <p:nvPr/>
        </p:nvGrpSpPr>
        <p:grpSpPr>
          <a:xfrm rot="5400000">
            <a:off x="126313" y="48982"/>
            <a:ext cx="230579" cy="230579"/>
            <a:chOff x="458050" y="265600"/>
            <a:chExt cx="392675" cy="392675"/>
          </a:xfrm>
        </p:grpSpPr>
        <p:sp>
          <p:nvSpPr>
            <p:cNvPr id="644" name="Google Shape;64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5" name="Google Shape;64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6" name="Google Shape;64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47" name="Google Shape;64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48" name="Google Shape;648;p30"/>
          <p:cNvGrpSpPr/>
          <p:nvPr/>
        </p:nvGrpSpPr>
        <p:grpSpPr>
          <a:xfrm rot="5400000">
            <a:off x="-52648" y="276513"/>
            <a:ext cx="230579" cy="230579"/>
            <a:chOff x="458050" y="265600"/>
            <a:chExt cx="392675" cy="392675"/>
          </a:xfrm>
        </p:grpSpPr>
        <p:sp>
          <p:nvSpPr>
            <p:cNvPr id="649" name="Google Shape;64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0" name="Google Shape;65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1" name="Google Shape;65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2" name="Google Shape;65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3" name="Google Shape;653;p30"/>
          <p:cNvGrpSpPr/>
          <p:nvPr/>
        </p:nvGrpSpPr>
        <p:grpSpPr>
          <a:xfrm rot="5400000">
            <a:off x="44813" y="4583832"/>
            <a:ext cx="230579" cy="230579"/>
            <a:chOff x="458050" y="265600"/>
            <a:chExt cx="392675" cy="392675"/>
          </a:xfrm>
        </p:grpSpPr>
        <p:sp>
          <p:nvSpPr>
            <p:cNvPr id="654" name="Google Shape;65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5" name="Google Shape;65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6" name="Google Shape;65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57" name="Google Shape;65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58" name="Google Shape;658;p30"/>
          <p:cNvGrpSpPr/>
          <p:nvPr/>
        </p:nvGrpSpPr>
        <p:grpSpPr>
          <a:xfrm rot="5400000">
            <a:off x="44827" y="4857688"/>
            <a:ext cx="230579" cy="230579"/>
            <a:chOff x="458050" y="265600"/>
            <a:chExt cx="392675" cy="392675"/>
          </a:xfrm>
        </p:grpSpPr>
        <p:sp>
          <p:nvSpPr>
            <p:cNvPr id="659" name="Google Shape;65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0" name="Google Shape;66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1" name="Google Shape;66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2" name="Google Shape;66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63" name="Google Shape;663;p30"/>
          <p:cNvGrpSpPr/>
          <p:nvPr/>
        </p:nvGrpSpPr>
        <p:grpSpPr>
          <a:xfrm rot="5400000">
            <a:off x="275388" y="4742007"/>
            <a:ext cx="230579" cy="230579"/>
            <a:chOff x="458050" y="265600"/>
            <a:chExt cx="392675" cy="392675"/>
          </a:xfrm>
        </p:grpSpPr>
        <p:sp>
          <p:nvSpPr>
            <p:cNvPr id="664" name="Google Shape;664;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5" name="Google Shape;665;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6" name="Google Shape;666;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67" name="Google Shape;667;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68" name="Google Shape;668;p30"/>
          <p:cNvGrpSpPr/>
          <p:nvPr/>
        </p:nvGrpSpPr>
        <p:grpSpPr>
          <a:xfrm rot="5400000">
            <a:off x="275402" y="5015863"/>
            <a:ext cx="230579" cy="230579"/>
            <a:chOff x="458050" y="265600"/>
            <a:chExt cx="392675" cy="392675"/>
          </a:xfrm>
        </p:grpSpPr>
        <p:sp>
          <p:nvSpPr>
            <p:cNvPr id="669" name="Google Shape;669;p3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0" name="Google Shape;670;p3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1" name="Google Shape;671;p3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2" name="Google Shape;672;p3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673" name="Google Shape;673;p30"/>
          <p:cNvSpPr/>
          <p:nvPr/>
        </p:nvSpPr>
        <p:spPr>
          <a:xfrm>
            <a:off x="5474775" y="2033475"/>
            <a:ext cx="3395100" cy="11322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4" name="Google Shape;674;p30"/>
          <p:cNvSpPr txBox="1"/>
          <p:nvPr>
            <p:ph idx="3" type="subTitle"/>
          </p:nvPr>
        </p:nvSpPr>
        <p:spPr>
          <a:xfrm>
            <a:off x="5730031" y="2191575"/>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75" name="Google Shape;675;p30"/>
          <p:cNvSpPr txBox="1"/>
          <p:nvPr>
            <p:ph idx="4" type="body"/>
          </p:nvPr>
        </p:nvSpPr>
        <p:spPr>
          <a:xfrm>
            <a:off x="5730031" y="2776854"/>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676" name="Google Shape;676;p30"/>
          <p:cNvSpPr/>
          <p:nvPr/>
        </p:nvSpPr>
        <p:spPr>
          <a:xfrm>
            <a:off x="5474800" y="3559850"/>
            <a:ext cx="3395100" cy="11322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77" name="Google Shape;677;p30"/>
          <p:cNvSpPr txBox="1"/>
          <p:nvPr>
            <p:ph idx="5" type="subTitle"/>
          </p:nvPr>
        </p:nvSpPr>
        <p:spPr>
          <a:xfrm>
            <a:off x="5730031" y="3717950"/>
            <a:ext cx="2884500" cy="458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DM Sans Medium"/>
              <a:buNone/>
              <a:defRPr sz="14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1600"/>
              <a:buNone/>
              <a:defRPr sz="1600">
                <a:solidFill>
                  <a:schemeClr val="accent1"/>
                </a:solidFill>
              </a:defRPr>
            </a:lvl2pPr>
            <a:lvl3pPr lvl="2">
              <a:spcBef>
                <a:spcPts val="0"/>
              </a:spcBef>
              <a:spcAft>
                <a:spcPts val="0"/>
              </a:spcAft>
              <a:buClr>
                <a:schemeClr val="accent1"/>
              </a:buClr>
              <a:buSzPts val="1600"/>
              <a:buNone/>
              <a:defRPr sz="1600">
                <a:solidFill>
                  <a:schemeClr val="accent1"/>
                </a:solidFill>
              </a:defRPr>
            </a:lvl3pPr>
            <a:lvl4pPr lvl="3">
              <a:spcBef>
                <a:spcPts val="0"/>
              </a:spcBef>
              <a:spcAft>
                <a:spcPts val="0"/>
              </a:spcAft>
              <a:buClr>
                <a:schemeClr val="accent1"/>
              </a:buClr>
              <a:buSzPts val="1600"/>
              <a:buNone/>
              <a:defRPr sz="1600">
                <a:solidFill>
                  <a:schemeClr val="accent1"/>
                </a:solidFill>
              </a:defRPr>
            </a:lvl4pPr>
            <a:lvl5pPr lvl="4">
              <a:spcBef>
                <a:spcPts val="0"/>
              </a:spcBef>
              <a:spcAft>
                <a:spcPts val="0"/>
              </a:spcAft>
              <a:buClr>
                <a:schemeClr val="accent1"/>
              </a:buClr>
              <a:buSzPts val="1600"/>
              <a:buNone/>
              <a:defRPr sz="1600">
                <a:solidFill>
                  <a:schemeClr val="accent1"/>
                </a:solidFill>
              </a:defRPr>
            </a:lvl5pPr>
            <a:lvl6pPr lvl="5">
              <a:spcBef>
                <a:spcPts val="0"/>
              </a:spcBef>
              <a:spcAft>
                <a:spcPts val="0"/>
              </a:spcAft>
              <a:buClr>
                <a:schemeClr val="accent1"/>
              </a:buClr>
              <a:buSzPts val="1600"/>
              <a:buNone/>
              <a:defRPr sz="1600">
                <a:solidFill>
                  <a:schemeClr val="accent1"/>
                </a:solidFill>
              </a:defRPr>
            </a:lvl6pPr>
            <a:lvl7pPr lvl="6">
              <a:spcBef>
                <a:spcPts val="0"/>
              </a:spcBef>
              <a:spcAft>
                <a:spcPts val="0"/>
              </a:spcAft>
              <a:buClr>
                <a:schemeClr val="accent1"/>
              </a:buClr>
              <a:buSzPts val="1600"/>
              <a:buNone/>
              <a:defRPr sz="1600">
                <a:solidFill>
                  <a:schemeClr val="accent1"/>
                </a:solidFill>
              </a:defRPr>
            </a:lvl7pPr>
            <a:lvl8pPr lvl="7">
              <a:spcBef>
                <a:spcPts val="0"/>
              </a:spcBef>
              <a:spcAft>
                <a:spcPts val="0"/>
              </a:spcAft>
              <a:buClr>
                <a:schemeClr val="accent1"/>
              </a:buClr>
              <a:buSzPts val="1600"/>
              <a:buNone/>
              <a:defRPr sz="1600">
                <a:solidFill>
                  <a:schemeClr val="accent1"/>
                </a:solidFill>
              </a:defRPr>
            </a:lvl8pPr>
            <a:lvl9pPr lvl="8">
              <a:spcBef>
                <a:spcPts val="0"/>
              </a:spcBef>
              <a:spcAft>
                <a:spcPts val="0"/>
              </a:spcAft>
              <a:buClr>
                <a:schemeClr val="accent1"/>
              </a:buClr>
              <a:buSzPts val="1600"/>
              <a:buNone/>
              <a:defRPr sz="1600">
                <a:solidFill>
                  <a:schemeClr val="accent1"/>
                </a:solidFill>
              </a:defRPr>
            </a:lvl9pPr>
          </a:lstStyle>
          <a:p/>
        </p:txBody>
      </p:sp>
      <p:sp>
        <p:nvSpPr>
          <p:cNvPr id="678" name="Google Shape;678;p30"/>
          <p:cNvSpPr txBox="1"/>
          <p:nvPr>
            <p:ph idx="6" type="body"/>
          </p:nvPr>
        </p:nvSpPr>
        <p:spPr>
          <a:xfrm>
            <a:off x="5730031" y="4303229"/>
            <a:ext cx="28845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12">
    <p:spTree>
      <p:nvGrpSpPr>
        <p:cNvPr id="679" name="Shape 679"/>
        <p:cNvGrpSpPr/>
        <p:nvPr/>
      </p:nvGrpSpPr>
      <p:grpSpPr>
        <a:xfrm>
          <a:off x="0" y="0"/>
          <a:ext cx="0" cy="0"/>
          <a:chOff x="0" y="0"/>
          <a:chExt cx="0" cy="0"/>
        </a:xfrm>
      </p:grpSpPr>
      <p:sp>
        <p:nvSpPr>
          <p:cNvPr id="680" name="Google Shape;680;p31"/>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681" name="Google Shape;681;p31"/>
          <p:cNvSpPr txBox="1"/>
          <p:nvPr>
            <p:ph idx="1" type="subTitle"/>
          </p:nvPr>
        </p:nvSpPr>
        <p:spPr>
          <a:xfrm>
            <a:off x="450938"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2" name="Google Shape;682;p31"/>
          <p:cNvSpPr txBox="1"/>
          <p:nvPr>
            <p:ph idx="2" type="body"/>
          </p:nvPr>
        </p:nvSpPr>
        <p:spPr>
          <a:xfrm>
            <a:off x="450938"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3" name="Google Shape;683;p31"/>
          <p:cNvSpPr txBox="1"/>
          <p:nvPr>
            <p:ph idx="3" type="subTitle"/>
          </p:nvPr>
        </p:nvSpPr>
        <p:spPr>
          <a:xfrm>
            <a:off x="2584504"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4" name="Google Shape;684;p31"/>
          <p:cNvSpPr txBox="1"/>
          <p:nvPr>
            <p:ph idx="4" type="body"/>
          </p:nvPr>
        </p:nvSpPr>
        <p:spPr>
          <a:xfrm>
            <a:off x="2584504"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5" name="Google Shape;685;p31"/>
          <p:cNvSpPr txBox="1"/>
          <p:nvPr>
            <p:ph idx="5" type="subTitle"/>
          </p:nvPr>
        </p:nvSpPr>
        <p:spPr>
          <a:xfrm>
            <a:off x="4718071"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6" name="Google Shape;686;p31"/>
          <p:cNvSpPr txBox="1"/>
          <p:nvPr>
            <p:ph idx="6" type="body"/>
          </p:nvPr>
        </p:nvSpPr>
        <p:spPr>
          <a:xfrm>
            <a:off x="4718071"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7" name="Google Shape;687;p31"/>
          <p:cNvSpPr txBox="1"/>
          <p:nvPr>
            <p:ph idx="7" type="subTitle"/>
          </p:nvPr>
        </p:nvSpPr>
        <p:spPr>
          <a:xfrm>
            <a:off x="6851621" y="1830025"/>
            <a:ext cx="16689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688" name="Google Shape;688;p31"/>
          <p:cNvSpPr txBox="1"/>
          <p:nvPr>
            <p:ph idx="8" type="body"/>
          </p:nvPr>
        </p:nvSpPr>
        <p:spPr>
          <a:xfrm>
            <a:off x="6851621" y="2655500"/>
            <a:ext cx="16689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689" name="Google Shape;689;p31"/>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0" name="Google Shape;690;p31"/>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1" name="Google Shape;691;p31"/>
          <p:cNvSpPr/>
          <p:nvPr/>
        </p:nvSpPr>
        <p:spPr>
          <a:xfrm>
            <a:off x="8588401"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692" name="Google Shape;692;p31"/>
          <p:cNvGrpSpPr/>
          <p:nvPr/>
        </p:nvGrpSpPr>
        <p:grpSpPr>
          <a:xfrm>
            <a:off x="73663" y="105163"/>
            <a:ext cx="392675" cy="392675"/>
            <a:chOff x="458050" y="265600"/>
            <a:chExt cx="392675" cy="392675"/>
          </a:xfrm>
        </p:grpSpPr>
        <p:sp>
          <p:nvSpPr>
            <p:cNvPr id="693" name="Google Shape;693;p31"/>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4" name="Google Shape;694;p31"/>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5" name="Google Shape;695;p31"/>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6" name="Google Shape;696;p31"/>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697" name="Google Shape;697;p31"/>
          <p:cNvGrpSpPr/>
          <p:nvPr/>
        </p:nvGrpSpPr>
        <p:grpSpPr>
          <a:xfrm>
            <a:off x="613563" y="105150"/>
            <a:ext cx="392675" cy="392675"/>
            <a:chOff x="458050" y="265600"/>
            <a:chExt cx="392675" cy="392675"/>
          </a:xfrm>
        </p:grpSpPr>
        <p:sp>
          <p:nvSpPr>
            <p:cNvPr id="698" name="Google Shape;698;p31"/>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699" name="Google Shape;699;p31"/>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0" name="Google Shape;700;p31"/>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1" name="Google Shape;701;p31"/>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12_1">
    <p:spTree>
      <p:nvGrpSpPr>
        <p:cNvPr id="702" name="Shape 702"/>
        <p:cNvGrpSpPr/>
        <p:nvPr/>
      </p:nvGrpSpPr>
      <p:grpSpPr>
        <a:xfrm>
          <a:off x="0" y="0"/>
          <a:ext cx="0" cy="0"/>
          <a:chOff x="0" y="0"/>
          <a:chExt cx="0" cy="0"/>
        </a:xfrm>
      </p:grpSpPr>
      <p:sp>
        <p:nvSpPr>
          <p:cNvPr id="703" name="Google Shape;703;p32"/>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704" name="Google Shape;704;p32"/>
          <p:cNvSpPr txBox="1"/>
          <p:nvPr>
            <p:ph idx="1" type="subTitle"/>
          </p:nvPr>
        </p:nvSpPr>
        <p:spPr>
          <a:xfrm>
            <a:off x="4509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05" name="Google Shape;705;p32"/>
          <p:cNvSpPr txBox="1"/>
          <p:nvPr>
            <p:ph idx="2" type="body"/>
          </p:nvPr>
        </p:nvSpPr>
        <p:spPr>
          <a:xfrm>
            <a:off x="4509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706" name="Google Shape;706;p32"/>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7" name="Google Shape;707;p32"/>
          <p:cNvSpPr/>
          <p:nvPr/>
        </p:nvSpPr>
        <p:spPr>
          <a:xfrm rot="10800000">
            <a:off x="8141400" y="0"/>
            <a:ext cx="1002600" cy="861900"/>
          </a:xfrm>
          <a:prstGeom prst="rtTriangl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08" name="Google Shape;708;p32"/>
          <p:cNvSpPr/>
          <p:nvPr/>
        </p:nvSpPr>
        <p:spPr>
          <a:xfrm>
            <a:off x="8588401"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09" name="Google Shape;709;p32"/>
          <p:cNvGrpSpPr/>
          <p:nvPr/>
        </p:nvGrpSpPr>
        <p:grpSpPr>
          <a:xfrm>
            <a:off x="73663" y="105163"/>
            <a:ext cx="392675" cy="392675"/>
            <a:chOff x="458050" y="265600"/>
            <a:chExt cx="392675" cy="392675"/>
          </a:xfrm>
        </p:grpSpPr>
        <p:sp>
          <p:nvSpPr>
            <p:cNvPr id="710" name="Google Shape;710;p32"/>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1" name="Google Shape;711;p32"/>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2" name="Google Shape;712;p32"/>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3" name="Google Shape;713;p32"/>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14" name="Google Shape;714;p32"/>
          <p:cNvGrpSpPr/>
          <p:nvPr/>
        </p:nvGrpSpPr>
        <p:grpSpPr>
          <a:xfrm>
            <a:off x="613563" y="105150"/>
            <a:ext cx="392675" cy="392675"/>
            <a:chOff x="458050" y="265600"/>
            <a:chExt cx="392675" cy="392675"/>
          </a:xfrm>
        </p:grpSpPr>
        <p:sp>
          <p:nvSpPr>
            <p:cNvPr id="715" name="Google Shape;715;p32"/>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6" name="Google Shape;716;p32"/>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7" name="Google Shape;717;p32"/>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18" name="Google Shape;718;p32"/>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19" name="Google Shape;719;p32"/>
          <p:cNvSpPr txBox="1"/>
          <p:nvPr>
            <p:ph idx="3" type="subTitle"/>
          </p:nvPr>
        </p:nvSpPr>
        <p:spPr>
          <a:xfrm>
            <a:off x="62930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20" name="Google Shape;720;p32"/>
          <p:cNvSpPr txBox="1"/>
          <p:nvPr>
            <p:ph idx="4" type="body"/>
          </p:nvPr>
        </p:nvSpPr>
        <p:spPr>
          <a:xfrm>
            <a:off x="62930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721" name="Google Shape;721;p32"/>
          <p:cNvSpPr txBox="1"/>
          <p:nvPr>
            <p:ph idx="5" type="subTitle"/>
          </p:nvPr>
        </p:nvSpPr>
        <p:spPr>
          <a:xfrm>
            <a:off x="3405754" y="1786100"/>
            <a:ext cx="2232600" cy="458100"/>
          </a:xfrm>
          <a:prstGeom prst="rect">
            <a:avLst/>
          </a:prstGeom>
        </p:spPr>
        <p:txBody>
          <a:bodyPr anchorCtr="0" anchor="ctr" bIns="0" lIns="0" spcFirstLastPara="1" rIns="0" wrap="square" tIns="0">
            <a:noAutofit/>
          </a:bodyPr>
          <a:lstStyle>
            <a:lvl1pPr lvl="0" algn="ctr">
              <a:spcBef>
                <a:spcPts val="0"/>
              </a:spcBef>
              <a:spcAft>
                <a:spcPts val="0"/>
              </a:spcAft>
              <a:buClr>
                <a:schemeClr val="accent5"/>
              </a:buClr>
              <a:buSzPts val="2000"/>
              <a:buFont typeface="DM Sans Medium"/>
              <a:buNone/>
              <a:defRPr sz="20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2000"/>
              <a:buNone/>
              <a:defRPr sz="2000">
                <a:solidFill>
                  <a:schemeClr val="accent5"/>
                </a:solidFill>
              </a:defRPr>
            </a:lvl2pPr>
            <a:lvl3pPr lvl="2" algn="ctr">
              <a:spcBef>
                <a:spcPts val="0"/>
              </a:spcBef>
              <a:spcAft>
                <a:spcPts val="0"/>
              </a:spcAft>
              <a:buClr>
                <a:schemeClr val="accent5"/>
              </a:buClr>
              <a:buSzPts val="2000"/>
              <a:buNone/>
              <a:defRPr sz="2000">
                <a:solidFill>
                  <a:schemeClr val="accent5"/>
                </a:solidFill>
              </a:defRPr>
            </a:lvl3pPr>
            <a:lvl4pPr lvl="3" algn="ctr">
              <a:spcBef>
                <a:spcPts val="0"/>
              </a:spcBef>
              <a:spcAft>
                <a:spcPts val="0"/>
              </a:spcAft>
              <a:buClr>
                <a:schemeClr val="accent5"/>
              </a:buClr>
              <a:buSzPts val="2000"/>
              <a:buNone/>
              <a:defRPr sz="2000">
                <a:solidFill>
                  <a:schemeClr val="accent5"/>
                </a:solidFill>
              </a:defRPr>
            </a:lvl4pPr>
            <a:lvl5pPr lvl="4" algn="ctr">
              <a:spcBef>
                <a:spcPts val="0"/>
              </a:spcBef>
              <a:spcAft>
                <a:spcPts val="0"/>
              </a:spcAft>
              <a:buClr>
                <a:schemeClr val="accent5"/>
              </a:buClr>
              <a:buSzPts val="2000"/>
              <a:buNone/>
              <a:defRPr sz="2000">
                <a:solidFill>
                  <a:schemeClr val="accent5"/>
                </a:solidFill>
              </a:defRPr>
            </a:lvl5pPr>
            <a:lvl6pPr lvl="5" algn="ctr">
              <a:spcBef>
                <a:spcPts val="0"/>
              </a:spcBef>
              <a:spcAft>
                <a:spcPts val="0"/>
              </a:spcAft>
              <a:buClr>
                <a:schemeClr val="accent5"/>
              </a:buClr>
              <a:buSzPts val="2000"/>
              <a:buNone/>
              <a:defRPr sz="2000">
                <a:solidFill>
                  <a:schemeClr val="accent5"/>
                </a:solidFill>
              </a:defRPr>
            </a:lvl6pPr>
            <a:lvl7pPr lvl="6" algn="ctr">
              <a:spcBef>
                <a:spcPts val="0"/>
              </a:spcBef>
              <a:spcAft>
                <a:spcPts val="0"/>
              </a:spcAft>
              <a:buClr>
                <a:schemeClr val="accent5"/>
              </a:buClr>
              <a:buSzPts val="2000"/>
              <a:buNone/>
              <a:defRPr sz="2000">
                <a:solidFill>
                  <a:schemeClr val="accent5"/>
                </a:solidFill>
              </a:defRPr>
            </a:lvl7pPr>
            <a:lvl8pPr lvl="7" algn="ctr">
              <a:spcBef>
                <a:spcPts val="0"/>
              </a:spcBef>
              <a:spcAft>
                <a:spcPts val="0"/>
              </a:spcAft>
              <a:buClr>
                <a:schemeClr val="accent5"/>
              </a:buClr>
              <a:buSzPts val="2000"/>
              <a:buNone/>
              <a:defRPr sz="2000">
                <a:solidFill>
                  <a:schemeClr val="accent5"/>
                </a:solidFill>
              </a:defRPr>
            </a:lvl8pPr>
            <a:lvl9pPr lvl="8" algn="ctr">
              <a:spcBef>
                <a:spcPts val="0"/>
              </a:spcBef>
              <a:spcAft>
                <a:spcPts val="0"/>
              </a:spcAft>
              <a:buClr>
                <a:schemeClr val="accent5"/>
              </a:buClr>
              <a:buSzPts val="2000"/>
              <a:buNone/>
              <a:defRPr sz="2000">
                <a:solidFill>
                  <a:schemeClr val="accent5"/>
                </a:solidFill>
              </a:defRPr>
            </a:lvl9pPr>
          </a:lstStyle>
          <a:p/>
        </p:txBody>
      </p:sp>
      <p:sp>
        <p:nvSpPr>
          <p:cNvPr id="722" name="Google Shape;722;p32"/>
          <p:cNvSpPr txBox="1"/>
          <p:nvPr>
            <p:ph idx="6" type="body"/>
          </p:nvPr>
        </p:nvSpPr>
        <p:spPr>
          <a:xfrm>
            <a:off x="3405754" y="2611575"/>
            <a:ext cx="2232600" cy="7458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12_1_1">
    <p:bg>
      <p:bgPr>
        <a:solidFill>
          <a:schemeClr val="lt2"/>
        </a:solidFill>
      </p:bgPr>
    </p:bg>
    <p:spTree>
      <p:nvGrpSpPr>
        <p:cNvPr id="723" name="Shape 723"/>
        <p:cNvGrpSpPr/>
        <p:nvPr/>
      </p:nvGrpSpPr>
      <p:grpSpPr>
        <a:xfrm>
          <a:off x="0" y="0"/>
          <a:ext cx="0" cy="0"/>
          <a:chOff x="0" y="0"/>
          <a:chExt cx="0" cy="0"/>
        </a:xfrm>
      </p:grpSpPr>
      <p:sp>
        <p:nvSpPr>
          <p:cNvPr id="724" name="Google Shape;724;p33"/>
          <p:cNvSpPr/>
          <p:nvPr/>
        </p:nvSpPr>
        <p:spPr>
          <a:xfrm>
            <a:off x="-150" y="3768575"/>
            <a:ext cx="9144000" cy="13749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25" name="Google Shape;725;p33"/>
          <p:cNvSpPr/>
          <p:nvPr/>
        </p:nvSpPr>
        <p:spPr>
          <a:xfrm>
            <a:off x="463825" y="1350075"/>
            <a:ext cx="2461200" cy="2807700"/>
          </a:xfrm>
          <a:prstGeom prst="snip1Rect">
            <a:avLst>
              <a:gd fmla="val 16667" name="adj"/>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26" name="Google Shape;726;p33"/>
          <p:cNvSpPr txBox="1"/>
          <p:nvPr>
            <p:ph type="title"/>
          </p:nvPr>
        </p:nvSpPr>
        <p:spPr>
          <a:xfrm>
            <a:off x="516150" y="269950"/>
            <a:ext cx="81117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727" name="Google Shape;727;p33"/>
          <p:cNvSpPr txBox="1"/>
          <p:nvPr>
            <p:ph idx="1" type="subTitle"/>
          </p:nvPr>
        </p:nvSpPr>
        <p:spPr>
          <a:xfrm>
            <a:off x="624875"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28" name="Google Shape;728;p33"/>
          <p:cNvSpPr txBox="1"/>
          <p:nvPr>
            <p:ph idx="2" type="body"/>
          </p:nvPr>
        </p:nvSpPr>
        <p:spPr>
          <a:xfrm>
            <a:off x="624875"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729" name="Google Shape;729;p33"/>
          <p:cNvSpPr/>
          <p:nvPr/>
        </p:nvSpPr>
        <p:spPr>
          <a:xfrm>
            <a:off x="-820649" y="4579699"/>
            <a:ext cx="1132200" cy="1132200"/>
          </a:xfrm>
          <a:prstGeom prst="donut">
            <a:avLst>
              <a:gd fmla="val 17041" name="adj"/>
            </a:avLst>
          </a:prstGeom>
          <a:noFill/>
          <a:ln cap="flat" cmpd="sng" w="38100">
            <a:solidFill>
              <a:schemeClr val="lt2"/>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30" name="Google Shape;730;p33"/>
          <p:cNvGrpSpPr/>
          <p:nvPr/>
        </p:nvGrpSpPr>
        <p:grpSpPr>
          <a:xfrm>
            <a:off x="8588388" y="105163"/>
            <a:ext cx="392675" cy="392675"/>
            <a:chOff x="458050" y="265600"/>
            <a:chExt cx="392675" cy="392675"/>
          </a:xfrm>
        </p:grpSpPr>
        <p:sp>
          <p:nvSpPr>
            <p:cNvPr id="731" name="Google Shape;731;p33"/>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2" name="Google Shape;732;p33"/>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3" name="Google Shape;733;p33"/>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4" name="Google Shape;734;p33"/>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35" name="Google Shape;735;p33"/>
          <p:cNvGrpSpPr/>
          <p:nvPr/>
        </p:nvGrpSpPr>
        <p:grpSpPr>
          <a:xfrm>
            <a:off x="9128288" y="105150"/>
            <a:ext cx="392675" cy="392675"/>
            <a:chOff x="458050" y="265600"/>
            <a:chExt cx="392675" cy="392675"/>
          </a:xfrm>
        </p:grpSpPr>
        <p:sp>
          <p:nvSpPr>
            <p:cNvPr id="736" name="Google Shape;736;p33"/>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7" name="Google Shape;737;p33"/>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8" name="Google Shape;738;p33"/>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39" name="Google Shape;739;p33"/>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40" name="Google Shape;740;p33"/>
          <p:cNvSpPr/>
          <p:nvPr/>
        </p:nvSpPr>
        <p:spPr>
          <a:xfrm>
            <a:off x="6114375" y="1350075"/>
            <a:ext cx="2461200" cy="2807700"/>
          </a:xfrm>
          <a:prstGeom prst="snip1Rect">
            <a:avLst>
              <a:gd fmla="val 16667" name="adj"/>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1" name="Google Shape;741;p33"/>
          <p:cNvSpPr txBox="1"/>
          <p:nvPr>
            <p:ph idx="3" type="subTitle"/>
          </p:nvPr>
        </p:nvSpPr>
        <p:spPr>
          <a:xfrm>
            <a:off x="6275425"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42" name="Google Shape;742;p33"/>
          <p:cNvSpPr txBox="1"/>
          <p:nvPr>
            <p:ph idx="4" type="body"/>
          </p:nvPr>
        </p:nvSpPr>
        <p:spPr>
          <a:xfrm>
            <a:off x="6275425"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
        <p:nvSpPr>
          <p:cNvPr id="743" name="Google Shape;743;p33"/>
          <p:cNvSpPr/>
          <p:nvPr/>
        </p:nvSpPr>
        <p:spPr>
          <a:xfrm>
            <a:off x="3289100" y="1350075"/>
            <a:ext cx="2461200" cy="2807700"/>
          </a:xfrm>
          <a:prstGeom prst="snip1Rect">
            <a:avLst>
              <a:gd fmla="val 16667" name="adj"/>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4" name="Google Shape;744;p33"/>
          <p:cNvSpPr txBox="1"/>
          <p:nvPr>
            <p:ph idx="5" type="subTitle"/>
          </p:nvPr>
        </p:nvSpPr>
        <p:spPr>
          <a:xfrm>
            <a:off x="3450150" y="1786100"/>
            <a:ext cx="2141400" cy="458100"/>
          </a:xfrm>
          <a:prstGeom prst="rect">
            <a:avLst/>
          </a:prstGeom>
        </p:spPr>
        <p:txBody>
          <a:bodyPr anchorCtr="0" anchor="ctr" bIns="0" lIns="0" spcFirstLastPara="1" rIns="0" wrap="square" tIns="0">
            <a:noAutofit/>
          </a:bodyPr>
          <a:lstStyle>
            <a:lvl1pPr lvl="0">
              <a:spcBef>
                <a:spcPts val="0"/>
              </a:spcBef>
              <a:spcAft>
                <a:spcPts val="0"/>
              </a:spcAft>
              <a:buClr>
                <a:schemeClr val="accent1"/>
              </a:buClr>
              <a:buSzPts val="2000"/>
              <a:buFont typeface="DM Sans Medium"/>
              <a:buNone/>
              <a:defRPr sz="2000">
                <a:solidFill>
                  <a:schemeClr val="accent1"/>
                </a:solidFill>
                <a:latin typeface="DM Sans Medium"/>
                <a:ea typeface="DM Sans Medium"/>
                <a:cs typeface="DM Sans Medium"/>
                <a:sym typeface="DM Sans Medium"/>
              </a:defRPr>
            </a:lvl1pPr>
            <a:lvl2pPr lvl="1">
              <a:spcBef>
                <a:spcPts val="0"/>
              </a:spcBef>
              <a:spcAft>
                <a:spcPts val="0"/>
              </a:spcAft>
              <a:buClr>
                <a:schemeClr val="accent1"/>
              </a:buClr>
              <a:buSzPts val="2000"/>
              <a:buNone/>
              <a:defRPr sz="2000">
                <a:solidFill>
                  <a:schemeClr val="accent1"/>
                </a:solidFill>
              </a:defRPr>
            </a:lvl2pPr>
            <a:lvl3pPr lvl="2">
              <a:spcBef>
                <a:spcPts val="0"/>
              </a:spcBef>
              <a:spcAft>
                <a:spcPts val="0"/>
              </a:spcAft>
              <a:buClr>
                <a:schemeClr val="accent1"/>
              </a:buClr>
              <a:buSzPts val="2000"/>
              <a:buNone/>
              <a:defRPr sz="2000">
                <a:solidFill>
                  <a:schemeClr val="accent1"/>
                </a:solidFill>
              </a:defRPr>
            </a:lvl3pPr>
            <a:lvl4pPr lvl="3">
              <a:spcBef>
                <a:spcPts val="0"/>
              </a:spcBef>
              <a:spcAft>
                <a:spcPts val="0"/>
              </a:spcAft>
              <a:buClr>
                <a:schemeClr val="accent1"/>
              </a:buClr>
              <a:buSzPts val="2000"/>
              <a:buNone/>
              <a:defRPr sz="2000">
                <a:solidFill>
                  <a:schemeClr val="accent1"/>
                </a:solidFill>
              </a:defRPr>
            </a:lvl4pPr>
            <a:lvl5pPr lvl="4">
              <a:spcBef>
                <a:spcPts val="0"/>
              </a:spcBef>
              <a:spcAft>
                <a:spcPts val="0"/>
              </a:spcAft>
              <a:buClr>
                <a:schemeClr val="accent1"/>
              </a:buClr>
              <a:buSzPts val="2000"/>
              <a:buNone/>
              <a:defRPr sz="2000">
                <a:solidFill>
                  <a:schemeClr val="accent1"/>
                </a:solidFill>
              </a:defRPr>
            </a:lvl5pPr>
            <a:lvl6pPr lvl="5">
              <a:spcBef>
                <a:spcPts val="0"/>
              </a:spcBef>
              <a:spcAft>
                <a:spcPts val="0"/>
              </a:spcAft>
              <a:buClr>
                <a:schemeClr val="accent1"/>
              </a:buClr>
              <a:buSzPts val="2000"/>
              <a:buNone/>
              <a:defRPr sz="2000">
                <a:solidFill>
                  <a:schemeClr val="accent1"/>
                </a:solidFill>
              </a:defRPr>
            </a:lvl6pPr>
            <a:lvl7pPr lvl="6">
              <a:spcBef>
                <a:spcPts val="0"/>
              </a:spcBef>
              <a:spcAft>
                <a:spcPts val="0"/>
              </a:spcAft>
              <a:buClr>
                <a:schemeClr val="accent1"/>
              </a:buClr>
              <a:buSzPts val="2000"/>
              <a:buNone/>
              <a:defRPr sz="2000">
                <a:solidFill>
                  <a:schemeClr val="accent1"/>
                </a:solidFill>
              </a:defRPr>
            </a:lvl7pPr>
            <a:lvl8pPr lvl="7">
              <a:spcBef>
                <a:spcPts val="0"/>
              </a:spcBef>
              <a:spcAft>
                <a:spcPts val="0"/>
              </a:spcAft>
              <a:buClr>
                <a:schemeClr val="accent1"/>
              </a:buClr>
              <a:buSzPts val="2000"/>
              <a:buNone/>
              <a:defRPr sz="2000">
                <a:solidFill>
                  <a:schemeClr val="accent1"/>
                </a:solidFill>
              </a:defRPr>
            </a:lvl8pPr>
            <a:lvl9pPr lvl="8">
              <a:spcBef>
                <a:spcPts val="0"/>
              </a:spcBef>
              <a:spcAft>
                <a:spcPts val="0"/>
              </a:spcAft>
              <a:buClr>
                <a:schemeClr val="accent1"/>
              </a:buClr>
              <a:buSzPts val="2000"/>
              <a:buNone/>
              <a:defRPr sz="2000">
                <a:solidFill>
                  <a:schemeClr val="accent1"/>
                </a:solidFill>
              </a:defRPr>
            </a:lvl9pPr>
          </a:lstStyle>
          <a:p/>
        </p:txBody>
      </p:sp>
      <p:sp>
        <p:nvSpPr>
          <p:cNvPr id="745" name="Google Shape;745;p33"/>
          <p:cNvSpPr txBox="1"/>
          <p:nvPr>
            <p:ph idx="6" type="body"/>
          </p:nvPr>
        </p:nvSpPr>
        <p:spPr>
          <a:xfrm>
            <a:off x="3450150" y="2874075"/>
            <a:ext cx="2141400" cy="9855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accent1"/>
              </a:buClr>
              <a:buSzPts val="1100"/>
              <a:buChar char="●"/>
              <a:defRPr>
                <a:solidFill>
                  <a:schemeClr val="accent1"/>
                </a:solidFill>
              </a:defRPr>
            </a:lvl1pPr>
            <a:lvl2pPr indent="-298450" lvl="1" marL="914400">
              <a:spcBef>
                <a:spcPts val="0"/>
              </a:spcBef>
              <a:spcAft>
                <a:spcPts val="0"/>
              </a:spcAft>
              <a:buClr>
                <a:schemeClr val="accent1"/>
              </a:buClr>
              <a:buSzPts val="1100"/>
              <a:buChar char="○"/>
              <a:defRPr>
                <a:solidFill>
                  <a:schemeClr val="accent1"/>
                </a:solidFill>
              </a:defRPr>
            </a:lvl2pPr>
            <a:lvl3pPr indent="-298450" lvl="2" marL="1371600">
              <a:spcBef>
                <a:spcPts val="0"/>
              </a:spcBef>
              <a:spcAft>
                <a:spcPts val="0"/>
              </a:spcAft>
              <a:buClr>
                <a:schemeClr val="accent1"/>
              </a:buClr>
              <a:buSzPts val="1100"/>
              <a:buChar char="■"/>
              <a:defRPr>
                <a:solidFill>
                  <a:schemeClr val="accent1"/>
                </a:solidFill>
              </a:defRPr>
            </a:lvl3pPr>
            <a:lvl4pPr indent="-298450" lvl="3" marL="1828800">
              <a:spcBef>
                <a:spcPts val="0"/>
              </a:spcBef>
              <a:spcAft>
                <a:spcPts val="0"/>
              </a:spcAft>
              <a:buClr>
                <a:schemeClr val="accent1"/>
              </a:buClr>
              <a:buSzPts val="1100"/>
              <a:buChar char="●"/>
              <a:defRPr>
                <a:solidFill>
                  <a:schemeClr val="accent1"/>
                </a:solidFill>
              </a:defRPr>
            </a:lvl4pPr>
            <a:lvl5pPr indent="-298450" lvl="4" marL="2286000">
              <a:spcBef>
                <a:spcPts val="0"/>
              </a:spcBef>
              <a:spcAft>
                <a:spcPts val="0"/>
              </a:spcAft>
              <a:buClr>
                <a:schemeClr val="accent1"/>
              </a:buClr>
              <a:buSzPts val="1100"/>
              <a:buChar char="○"/>
              <a:defRPr>
                <a:solidFill>
                  <a:schemeClr val="accent1"/>
                </a:solidFill>
              </a:defRPr>
            </a:lvl5pPr>
            <a:lvl6pPr indent="-298450" lvl="5" marL="2743200">
              <a:spcBef>
                <a:spcPts val="0"/>
              </a:spcBef>
              <a:spcAft>
                <a:spcPts val="0"/>
              </a:spcAft>
              <a:buClr>
                <a:schemeClr val="accent1"/>
              </a:buClr>
              <a:buSzPts val="1100"/>
              <a:buChar char="■"/>
              <a:defRPr>
                <a:solidFill>
                  <a:schemeClr val="accent1"/>
                </a:solidFill>
              </a:defRPr>
            </a:lvl6pPr>
            <a:lvl7pPr indent="-298450" lvl="6" marL="3200400">
              <a:spcBef>
                <a:spcPts val="0"/>
              </a:spcBef>
              <a:spcAft>
                <a:spcPts val="0"/>
              </a:spcAft>
              <a:buClr>
                <a:schemeClr val="accent1"/>
              </a:buClr>
              <a:buSzPts val="1100"/>
              <a:buChar char="●"/>
              <a:defRPr>
                <a:solidFill>
                  <a:schemeClr val="accent1"/>
                </a:solidFill>
              </a:defRPr>
            </a:lvl7pPr>
            <a:lvl8pPr indent="-298450" lvl="7" marL="3657600">
              <a:spcBef>
                <a:spcPts val="0"/>
              </a:spcBef>
              <a:spcAft>
                <a:spcPts val="0"/>
              </a:spcAft>
              <a:buClr>
                <a:schemeClr val="accent1"/>
              </a:buClr>
              <a:buSzPts val="1100"/>
              <a:buChar char="○"/>
              <a:defRPr>
                <a:solidFill>
                  <a:schemeClr val="accent1"/>
                </a:solidFill>
              </a:defRPr>
            </a:lvl8pPr>
            <a:lvl9pPr indent="-298450" lvl="8" marL="4114800">
              <a:spcBef>
                <a:spcPts val="0"/>
              </a:spcBef>
              <a:spcAft>
                <a:spcPts val="0"/>
              </a:spcAft>
              <a:buClr>
                <a:schemeClr val="accent1"/>
              </a:buClr>
              <a:buSzPts val="1100"/>
              <a:buChar char="■"/>
              <a:defRPr>
                <a:solidFill>
                  <a:schemeClr val="accent1"/>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_7">
    <p:bg>
      <p:bgPr>
        <a:solidFill>
          <a:schemeClr val="accent5"/>
        </a:solidFill>
      </p:bgPr>
    </p:bg>
    <p:spTree>
      <p:nvGrpSpPr>
        <p:cNvPr id="746" name="Shape 746"/>
        <p:cNvGrpSpPr/>
        <p:nvPr/>
      </p:nvGrpSpPr>
      <p:grpSpPr>
        <a:xfrm>
          <a:off x="0" y="0"/>
          <a:ext cx="0" cy="0"/>
          <a:chOff x="0" y="0"/>
          <a:chExt cx="0" cy="0"/>
        </a:xfrm>
      </p:grpSpPr>
      <p:sp>
        <p:nvSpPr>
          <p:cNvPr id="747" name="Google Shape;747;p34"/>
          <p:cNvSpPr/>
          <p:nvPr/>
        </p:nvSpPr>
        <p:spPr>
          <a:xfrm flipH="1">
            <a:off x="6029550" y="1195474"/>
            <a:ext cx="1132200" cy="11322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8" name="Google Shape;748;p34"/>
          <p:cNvSpPr/>
          <p:nvPr/>
        </p:nvSpPr>
        <p:spPr>
          <a:xfrm flipH="1">
            <a:off x="1903351" y="1918650"/>
            <a:ext cx="4569900" cy="1915800"/>
          </a:xfrm>
          <a:prstGeom prst="snip2DiagRect">
            <a:avLst>
              <a:gd fmla="val 0" name="adj1"/>
              <a:gd fmla="val 24581" name="adj2"/>
            </a:avLst>
          </a:prstGeom>
          <a:solidFill>
            <a:schemeClr val="accent3"/>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49" name="Google Shape;749;p34"/>
          <p:cNvSpPr/>
          <p:nvPr/>
        </p:nvSpPr>
        <p:spPr>
          <a:xfrm flipH="1">
            <a:off x="2055751" y="1766250"/>
            <a:ext cx="4569900" cy="1915800"/>
          </a:xfrm>
          <a:prstGeom prst="snip2DiagRect">
            <a:avLst>
              <a:gd fmla="val 0" name="adj1"/>
              <a:gd fmla="val 24581" name="adj2"/>
            </a:avLst>
          </a:prstGeom>
          <a:solidFill>
            <a:schemeClr val="accent6"/>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0" name="Google Shape;750;p34"/>
          <p:cNvSpPr/>
          <p:nvPr/>
        </p:nvSpPr>
        <p:spPr>
          <a:xfrm flipH="1">
            <a:off x="2208151" y="1613850"/>
            <a:ext cx="4569900" cy="1915800"/>
          </a:xfrm>
          <a:prstGeom prst="snip2DiagRect">
            <a:avLst>
              <a:gd fmla="val 0" name="adj1"/>
              <a:gd fmla="val 24581" name="adj2"/>
            </a:avLst>
          </a:prstGeom>
          <a:solidFill>
            <a:schemeClr val="lt1"/>
          </a:solidFill>
          <a:ln cap="flat" cmpd="sng" w="38100">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1" name="Google Shape;751;p34"/>
          <p:cNvSpPr/>
          <p:nvPr/>
        </p:nvSpPr>
        <p:spPr>
          <a:xfrm>
            <a:off x="-60650" y="5022275"/>
            <a:ext cx="3819000" cy="168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2" name="Google Shape;752;p34"/>
          <p:cNvSpPr/>
          <p:nvPr/>
        </p:nvSpPr>
        <p:spPr>
          <a:xfrm>
            <a:off x="-60650" y="2057225"/>
            <a:ext cx="177000" cy="3047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3" name="Google Shape;753;p34"/>
          <p:cNvSpPr/>
          <p:nvPr/>
        </p:nvSpPr>
        <p:spPr>
          <a:xfrm rot="10800000">
            <a:off x="7811975" y="-86625"/>
            <a:ext cx="1486200" cy="68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4" name="Google Shape;754;p34"/>
          <p:cNvSpPr/>
          <p:nvPr/>
        </p:nvSpPr>
        <p:spPr>
          <a:xfrm rot="10800000">
            <a:off x="8869950" y="471375"/>
            <a:ext cx="424800" cy="1872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5" name="Google Shape;755;p34"/>
          <p:cNvSpPr txBox="1"/>
          <p:nvPr>
            <p:ph type="title"/>
          </p:nvPr>
        </p:nvSpPr>
        <p:spPr>
          <a:xfrm>
            <a:off x="2626207" y="2342700"/>
            <a:ext cx="3891600" cy="458100"/>
          </a:xfrm>
          <a:prstGeom prst="rect">
            <a:avLst/>
          </a:prstGeom>
        </p:spPr>
        <p:txBody>
          <a:bodyPr anchorCtr="0" anchor="ctr" bIns="0" lIns="0" spcFirstLastPara="1" rIns="0" wrap="square" tIns="0">
            <a:noAutofit/>
          </a:bodyPr>
          <a:lstStyle>
            <a:lvl1pPr lvl="0" algn="ctr">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grpSp>
        <p:nvGrpSpPr>
          <p:cNvPr id="756" name="Google Shape;756;p34"/>
          <p:cNvGrpSpPr/>
          <p:nvPr/>
        </p:nvGrpSpPr>
        <p:grpSpPr>
          <a:xfrm>
            <a:off x="-482802" y="3349356"/>
            <a:ext cx="2277538" cy="2277538"/>
            <a:chOff x="987244" y="313753"/>
            <a:chExt cx="555321" cy="555321"/>
          </a:xfrm>
        </p:grpSpPr>
        <p:grpSp>
          <p:nvGrpSpPr>
            <p:cNvPr id="757" name="Google Shape;757;p34"/>
            <p:cNvGrpSpPr/>
            <p:nvPr/>
          </p:nvGrpSpPr>
          <p:grpSpPr>
            <a:xfrm>
              <a:off x="1068575" y="395075"/>
              <a:ext cx="392675" cy="392675"/>
              <a:chOff x="458050" y="265600"/>
              <a:chExt cx="392675" cy="392675"/>
            </a:xfrm>
          </p:grpSpPr>
          <p:sp>
            <p:nvSpPr>
              <p:cNvPr id="758" name="Google Shape;758;p3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59" name="Google Shape;759;p3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0" name="Google Shape;760;p3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1" name="Google Shape;761;p3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62" name="Google Shape;762;p34"/>
            <p:cNvGrpSpPr/>
            <p:nvPr/>
          </p:nvGrpSpPr>
          <p:grpSpPr>
            <a:xfrm rot="-2700000">
              <a:off x="1068569" y="395078"/>
              <a:ext cx="392671" cy="392671"/>
              <a:chOff x="458050" y="265600"/>
              <a:chExt cx="392675" cy="392675"/>
            </a:xfrm>
          </p:grpSpPr>
          <p:sp>
            <p:nvSpPr>
              <p:cNvPr id="763" name="Google Shape;763;p3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4" name="Google Shape;764;p3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5" name="Google Shape;765;p3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6" name="Google Shape;766;p3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767" name="Google Shape;767;p34"/>
          <p:cNvGrpSpPr/>
          <p:nvPr/>
        </p:nvGrpSpPr>
        <p:grpSpPr>
          <a:xfrm flipH="1" rot="10800000">
            <a:off x="8137738" y="153313"/>
            <a:ext cx="392675" cy="392675"/>
            <a:chOff x="458050" y="265600"/>
            <a:chExt cx="392675" cy="392675"/>
          </a:xfrm>
        </p:grpSpPr>
        <p:sp>
          <p:nvSpPr>
            <p:cNvPr id="768" name="Google Shape;768;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69" name="Google Shape;769;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0" name="Google Shape;770;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1" name="Google Shape;771;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72" name="Google Shape;772;p34"/>
          <p:cNvGrpSpPr/>
          <p:nvPr/>
        </p:nvGrpSpPr>
        <p:grpSpPr>
          <a:xfrm flipH="1" rot="10800000">
            <a:off x="8677638" y="153325"/>
            <a:ext cx="392675" cy="392675"/>
            <a:chOff x="458050" y="265600"/>
            <a:chExt cx="392675" cy="392675"/>
          </a:xfrm>
        </p:grpSpPr>
        <p:sp>
          <p:nvSpPr>
            <p:cNvPr id="773" name="Google Shape;773;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4" name="Google Shape;774;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5" name="Google Shape;775;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6" name="Google Shape;776;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77" name="Google Shape;777;p34"/>
          <p:cNvGrpSpPr/>
          <p:nvPr/>
        </p:nvGrpSpPr>
        <p:grpSpPr>
          <a:xfrm flipH="1" rot="10800000">
            <a:off x="8412138" y="545988"/>
            <a:ext cx="392675" cy="392675"/>
            <a:chOff x="458050" y="265600"/>
            <a:chExt cx="392675" cy="392675"/>
          </a:xfrm>
        </p:grpSpPr>
        <p:sp>
          <p:nvSpPr>
            <p:cNvPr id="778" name="Google Shape;778;p34"/>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79" name="Google Shape;779;p34"/>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0" name="Google Shape;780;p34"/>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1" name="Google Shape;781;p34"/>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782" name="Google Shape;782;p34"/>
          <p:cNvSpPr/>
          <p:nvPr/>
        </p:nvSpPr>
        <p:spPr>
          <a:xfrm rot="-5400000">
            <a:off x="823337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83" name="Google Shape;783;p34"/>
          <p:cNvSpPr/>
          <p:nvPr/>
        </p:nvSpPr>
        <p:spPr>
          <a:xfrm rot="5400000">
            <a:off x="-97165" y="0"/>
            <a:ext cx="1002600" cy="8619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p:cSld name="DEFAULT">
    <p:bg>
      <p:bgPr>
        <a:solidFill>
          <a:schemeClr val="accent1"/>
        </a:solidFill>
      </p:bgPr>
    </p:bg>
    <p:spTree>
      <p:nvGrpSpPr>
        <p:cNvPr id="784" name="Shape 784"/>
        <p:cNvGrpSpPr/>
        <p:nvPr/>
      </p:nvGrpSpPr>
      <p:grpSpPr>
        <a:xfrm>
          <a:off x="0" y="0"/>
          <a:ext cx="0" cy="0"/>
          <a:chOff x="0" y="0"/>
          <a:chExt cx="0" cy="0"/>
        </a:xfrm>
      </p:grpSpPr>
      <p:sp>
        <p:nvSpPr>
          <p:cNvPr id="785" name="Google Shape;785;p35"/>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786" name="Google Shape;786;p35"/>
          <p:cNvSpPr txBox="1"/>
          <p:nvPr>
            <p:ph idx="1" type="subTitle"/>
          </p:nvPr>
        </p:nvSpPr>
        <p:spPr>
          <a:xfrm>
            <a:off x="774525" y="1252525"/>
            <a:ext cx="33702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787" name="Google Shape;787;p35"/>
          <p:cNvSpPr txBox="1"/>
          <p:nvPr>
            <p:ph idx="2" type="body"/>
          </p:nvPr>
        </p:nvSpPr>
        <p:spPr>
          <a:xfrm>
            <a:off x="774525" y="1805525"/>
            <a:ext cx="33702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788" name="Google Shape;788;p35"/>
          <p:cNvSpPr txBox="1"/>
          <p:nvPr>
            <p:ph idx="3" type="subTitle"/>
          </p:nvPr>
        </p:nvSpPr>
        <p:spPr>
          <a:xfrm>
            <a:off x="5290500" y="1252525"/>
            <a:ext cx="33702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789" name="Google Shape;789;p35"/>
          <p:cNvSpPr txBox="1"/>
          <p:nvPr>
            <p:ph idx="4" type="body"/>
          </p:nvPr>
        </p:nvSpPr>
        <p:spPr>
          <a:xfrm>
            <a:off x="5290500" y="1805525"/>
            <a:ext cx="33702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790" name="Google Shape;790;p35"/>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791" name="Google Shape;791;p35"/>
          <p:cNvGrpSpPr/>
          <p:nvPr/>
        </p:nvGrpSpPr>
        <p:grpSpPr>
          <a:xfrm rot="-5400000">
            <a:off x="-1114733" y="2773680"/>
            <a:ext cx="3276643" cy="234348"/>
            <a:chOff x="-4640549" y="265600"/>
            <a:chExt cx="5491274" cy="392675"/>
          </a:xfrm>
        </p:grpSpPr>
        <p:sp>
          <p:nvSpPr>
            <p:cNvPr id="792" name="Google Shape;792;p3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3" name="Google Shape;793;p3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4" name="Google Shape;794;p35"/>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5" name="Google Shape;795;p3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796" name="Google Shape;796;p35"/>
          <p:cNvGrpSpPr/>
          <p:nvPr/>
        </p:nvGrpSpPr>
        <p:grpSpPr>
          <a:xfrm rot="-5400000">
            <a:off x="3414067" y="2773680"/>
            <a:ext cx="3276643" cy="234348"/>
            <a:chOff x="-4640549" y="265600"/>
            <a:chExt cx="5491274" cy="392675"/>
          </a:xfrm>
        </p:grpSpPr>
        <p:sp>
          <p:nvSpPr>
            <p:cNvPr id="797" name="Google Shape;797;p35"/>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8" name="Google Shape;798;p35"/>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799" name="Google Shape;799;p35"/>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00" name="Google Shape;800;p35"/>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p:cSld name="DEFAULT_4">
    <p:bg>
      <p:bgPr>
        <a:solidFill>
          <a:schemeClr val="accent1"/>
        </a:solidFill>
      </p:bgPr>
    </p:bg>
    <p:spTree>
      <p:nvGrpSpPr>
        <p:cNvPr id="801" name="Shape 801"/>
        <p:cNvGrpSpPr/>
        <p:nvPr/>
      </p:nvGrpSpPr>
      <p:grpSpPr>
        <a:xfrm>
          <a:off x="0" y="0"/>
          <a:ext cx="0" cy="0"/>
          <a:chOff x="0" y="0"/>
          <a:chExt cx="0" cy="0"/>
        </a:xfrm>
      </p:grpSpPr>
      <p:sp>
        <p:nvSpPr>
          <p:cNvPr id="802" name="Google Shape;802;p36"/>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03" name="Google Shape;803;p36"/>
          <p:cNvSpPr txBox="1"/>
          <p:nvPr>
            <p:ph idx="1" type="subTitle"/>
          </p:nvPr>
        </p:nvSpPr>
        <p:spPr>
          <a:xfrm>
            <a:off x="774525" y="2515000"/>
            <a:ext cx="3370200" cy="1908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04" name="Google Shape;804;p36"/>
          <p:cNvSpPr txBox="1"/>
          <p:nvPr>
            <p:ph idx="2" type="body"/>
          </p:nvPr>
        </p:nvSpPr>
        <p:spPr>
          <a:xfrm>
            <a:off x="774525" y="2876926"/>
            <a:ext cx="3370200" cy="1893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05" name="Google Shape;805;p36"/>
          <p:cNvSpPr txBox="1"/>
          <p:nvPr>
            <p:ph idx="3" type="subTitle"/>
          </p:nvPr>
        </p:nvSpPr>
        <p:spPr>
          <a:xfrm>
            <a:off x="5290500" y="2515000"/>
            <a:ext cx="3370200" cy="1908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06" name="Google Shape;806;p36"/>
          <p:cNvSpPr txBox="1"/>
          <p:nvPr>
            <p:ph idx="4" type="body"/>
          </p:nvPr>
        </p:nvSpPr>
        <p:spPr>
          <a:xfrm>
            <a:off x="5290500" y="2876926"/>
            <a:ext cx="3370200" cy="1893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07" name="Google Shape;807;p36"/>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08" name="Google Shape;808;p36"/>
          <p:cNvGrpSpPr/>
          <p:nvPr/>
        </p:nvGrpSpPr>
        <p:grpSpPr>
          <a:xfrm rot="-5400000">
            <a:off x="-1341513" y="2782595"/>
            <a:ext cx="3730222" cy="234348"/>
            <a:chOff x="-4640549" y="265600"/>
            <a:chExt cx="5491274" cy="392675"/>
          </a:xfrm>
        </p:grpSpPr>
        <p:sp>
          <p:nvSpPr>
            <p:cNvPr id="809" name="Google Shape;809;p3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0" name="Google Shape;810;p3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1" name="Google Shape;811;p36"/>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2" name="Google Shape;812;p3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813" name="Google Shape;813;p36"/>
          <p:cNvGrpSpPr/>
          <p:nvPr/>
        </p:nvGrpSpPr>
        <p:grpSpPr>
          <a:xfrm rot="-5400000">
            <a:off x="3184816" y="2785104"/>
            <a:ext cx="3735165" cy="234348"/>
            <a:chOff x="-4640549" y="265600"/>
            <a:chExt cx="5491274" cy="392675"/>
          </a:xfrm>
        </p:grpSpPr>
        <p:sp>
          <p:nvSpPr>
            <p:cNvPr id="814" name="Google Shape;814;p3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5" name="Google Shape;815;p3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6" name="Google Shape;816;p36"/>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17" name="Google Shape;817;p3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18" name="Google Shape;818;p36"/>
          <p:cNvSpPr/>
          <p:nvPr>
            <p:ph idx="5" type="pic"/>
          </p:nvPr>
        </p:nvSpPr>
        <p:spPr>
          <a:xfrm>
            <a:off x="767225" y="1034700"/>
            <a:ext cx="3402000" cy="1348200"/>
          </a:xfrm>
          <a:prstGeom prst="rect">
            <a:avLst/>
          </a:prstGeom>
          <a:noFill/>
          <a:ln>
            <a:noFill/>
          </a:ln>
        </p:spPr>
      </p:sp>
      <p:sp>
        <p:nvSpPr>
          <p:cNvPr id="819" name="Google Shape;819;p36"/>
          <p:cNvSpPr/>
          <p:nvPr>
            <p:ph idx="6" type="pic"/>
          </p:nvPr>
        </p:nvSpPr>
        <p:spPr>
          <a:xfrm>
            <a:off x="5274600" y="1034725"/>
            <a:ext cx="3402000" cy="1348200"/>
          </a:xfrm>
          <a:prstGeom prst="rect">
            <a:avLst/>
          </a:prstGeom>
          <a:noFill/>
          <a:ln>
            <a:noFill/>
          </a:ln>
        </p:spPr>
      </p:sp>
    </p:spTree>
  </p:cSld>
  <p:clrMapOvr>
    <a:masterClrMapping/>
  </p:clrMapOvr>
  <p:extLst>
    <p:ext uri="{DCECCB84-F9BA-43D5-87BE-67443E8EF086}">
      <p15:sldGuideLst>
        <p15:guide id="1" orient="horz" pos="1501">
          <p15:clr>
            <a:srgbClr val="E46962"/>
          </p15:clr>
        </p15:guide>
        <p15:guide id="2" orient="horz" pos="3005">
          <p15:clr>
            <a:srgbClr val="E46962"/>
          </p15:clr>
        </p15:guide>
      </p15:sldGuideLst>
    </p:ext>
  </p:extLst>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DEFAULT_3">
    <p:bg>
      <p:bgPr>
        <a:solidFill>
          <a:schemeClr val="accent1"/>
        </a:solidFill>
      </p:bgPr>
    </p:bg>
    <p:spTree>
      <p:nvGrpSpPr>
        <p:cNvPr id="820" name="Shape 820"/>
        <p:cNvGrpSpPr/>
        <p:nvPr/>
      </p:nvGrpSpPr>
      <p:grpSpPr>
        <a:xfrm>
          <a:off x="0" y="0"/>
          <a:ext cx="0" cy="0"/>
          <a:chOff x="0" y="0"/>
          <a:chExt cx="0" cy="0"/>
        </a:xfrm>
      </p:grpSpPr>
      <p:sp>
        <p:nvSpPr>
          <p:cNvPr id="821" name="Google Shape;821;p37"/>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22" name="Google Shape;822;p37"/>
          <p:cNvSpPr txBox="1"/>
          <p:nvPr>
            <p:ph idx="1" type="subTitle"/>
          </p:nvPr>
        </p:nvSpPr>
        <p:spPr>
          <a:xfrm>
            <a:off x="774525" y="2488475"/>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23" name="Google Shape;823;p37"/>
          <p:cNvSpPr txBox="1"/>
          <p:nvPr>
            <p:ph idx="2" type="body"/>
          </p:nvPr>
        </p:nvSpPr>
        <p:spPr>
          <a:xfrm>
            <a:off x="774525" y="2831903"/>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24" name="Google Shape;824;p37"/>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25" name="Google Shape;825;p37"/>
          <p:cNvGrpSpPr/>
          <p:nvPr/>
        </p:nvGrpSpPr>
        <p:grpSpPr>
          <a:xfrm rot="-5400000">
            <a:off x="-1135040" y="2752895"/>
            <a:ext cx="3317279" cy="234348"/>
            <a:chOff x="-4640549" y="265600"/>
            <a:chExt cx="5491274" cy="392675"/>
          </a:xfrm>
        </p:grpSpPr>
        <p:sp>
          <p:nvSpPr>
            <p:cNvPr id="826" name="Google Shape;826;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7" name="Google Shape;827;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8" name="Google Shape;828;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29" name="Google Shape;829;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30" name="Google Shape;830;p37"/>
          <p:cNvSpPr txBox="1"/>
          <p:nvPr>
            <p:ph idx="3" type="subTitle"/>
          </p:nvPr>
        </p:nvSpPr>
        <p:spPr>
          <a:xfrm>
            <a:off x="6469600" y="2489054"/>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31" name="Google Shape;831;p37"/>
          <p:cNvSpPr txBox="1"/>
          <p:nvPr>
            <p:ph idx="4" type="body"/>
          </p:nvPr>
        </p:nvSpPr>
        <p:spPr>
          <a:xfrm>
            <a:off x="6469600" y="2862768"/>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32" name="Google Shape;832;p37"/>
          <p:cNvGrpSpPr/>
          <p:nvPr/>
        </p:nvGrpSpPr>
        <p:grpSpPr>
          <a:xfrm rot="-5400000">
            <a:off x="4560036" y="2803209"/>
            <a:ext cx="3317279" cy="234348"/>
            <a:chOff x="-4640549" y="265600"/>
            <a:chExt cx="5491274" cy="392675"/>
          </a:xfrm>
        </p:grpSpPr>
        <p:sp>
          <p:nvSpPr>
            <p:cNvPr id="833" name="Google Shape;833;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4" name="Google Shape;834;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5" name="Google Shape;835;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36" name="Google Shape;836;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37" name="Google Shape;837;p37"/>
          <p:cNvSpPr txBox="1"/>
          <p:nvPr>
            <p:ph idx="5" type="subTitle"/>
          </p:nvPr>
        </p:nvSpPr>
        <p:spPr>
          <a:xfrm>
            <a:off x="3622063" y="2488475"/>
            <a:ext cx="2247600" cy="1812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38" name="Google Shape;838;p37"/>
          <p:cNvSpPr txBox="1"/>
          <p:nvPr>
            <p:ph idx="6" type="body"/>
          </p:nvPr>
        </p:nvSpPr>
        <p:spPr>
          <a:xfrm>
            <a:off x="3622063" y="2831903"/>
            <a:ext cx="2247600" cy="1651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39" name="Google Shape;839;p37"/>
          <p:cNvGrpSpPr/>
          <p:nvPr/>
        </p:nvGrpSpPr>
        <p:grpSpPr>
          <a:xfrm rot="-5400000">
            <a:off x="1712498" y="2752895"/>
            <a:ext cx="3317279" cy="234348"/>
            <a:chOff x="-4640549" y="265600"/>
            <a:chExt cx="5491274" cy="392675"/>
          </a:xfrm>
        </p:grpSpPr>
        <p:sp>
          <p:nvSpPr>
            <p:cNvPr id="840" name="Google Shape;840;p37"/>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1" name="Google Shape;841;p37"/>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2" name="Google Shape;842;p37"/>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43" name="Google Shape;843;p37"/>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44" name="Google Shape;844;p37"/>
          <p:cNvSpPr/>
          <p:nvPr>
            <p:ph idx="7" type="pic"/>
          </p:nvPr>
        </p:nvSpPr>
        <p:spPr>
          <a:xfrm>
            <a:off x="774525" y="1190500"/>
            <a:ext cx="2247600" cy="1132200"/>
          </a:xfrm>
          <a:prstGeom prst="rect">
            <a:avLst/>
          </a:prstGeom>
          <a:noFill/>
          <a:ln>
            <a:noFill/>
          </a:ln>
        </p:spPr>
      </p:sp>
      <p:sp>
        <p:nvSpPr>
          <p:cNvPr id="845" name="Google Shape;845;p37"/>
          <p:cNvSpPr/>
          <p:nvPr>
            <p:ph idx="8" type="pic"/>
          </p:nvPr>
        </p:nvSpPr>
        <p:spPr>
          <a:xfrm>
            <a:off x="3622075" y="1190500"/>
            <a:ext cx="2247600" cy="1132200"/>
          </a:xfrm>
          <a:prstGeom prst="rect">
            <a:avLst/>
          </a:prstGeom>
          <a:noFill/>
          <a:ln>
            <a:noFill/>
          </a:ln>
        </p:spPr>
      </p:sp>
      <p:sp>
        <p:nvSpPr>
          <p:cNvPr id="846" name="Google Shape;846;p37"/>
          <p:cNvSpPr/>
          <p:nvPr>
            <p:ph idx="9" type="pic"/>
          </p:nvPr>
        </p:nvSpPr>
        <p:spPr>
          <a:xfrm>
            <a:off x="6469625" y="1190500"/>
            <a:ext cx="2247600" cy="1132200"/>
          </a:xfrm>
          <a:prstGeom prst="rect">
            <a:avLst/>
          </a:prstGeom>
          <a:noFill/>
          <a:ln>
            <a:noFill/>
          </a:ln>
        </p:spPr>
      </p:sp>
    </p:spTree>
  </p:cSld>
  <p:clrMapOvr>
    <a:masterClrMapping/>
  </p:clrMapOvr>
  <p:extLst>
    <p:ext uri="{DCECCB84-F9BA-43D5-87BE-67443E8EF086}">
      <p15:sldGuideLst>
        <p15:guide id="1" pos="488">
          <p15:clr>
            <a:srgbClr val="E46962"/>
          </p15:clr>
        </p15:guide>
        <p15:guide id="2" pos="2282">
          <p15:clr>
            <a:srgbClr val="E46962"/>
          </p15:clr>
        </p15:guide>
        <p15:guide id="3" orient="horz" pos="1463">
          <p15:clr>
            <a:srgbClr val="E46962"/>
          </p15:clr>
        </p15:guide>
        <p15:guide id="4" pos="4075">
          <p15:clr>
            <a:srgbClr val="E46962"/>
          </p15:clr>
        </p15:guide>
        <p15:guide id="5" orient="horz" pos="156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DEFAULT_3_1">
    <p:bg>
      <p:bgPr>
        <a:solidFill>
          <a:schemeClr val="accent1"/>
        </a:solidFill>
      </p:bgPr>
    </p:bg>
    <p:spTree>
      <p:nvGrpSpPr>
        <p:cNvPr id="847" name="Shape 847"/>
        <p:cNvGrpSpPr/>
        <p:nvPr/>
      </p:nvGrpSpPr>
      <p:grpSpPr>
        <a:xfrm>
          <a:off x="0" y="0"/>
          <a:ext cx="0" cy="0"/>
          <a:chOff x="0" y="0"/>
          <a:chExt cx="0" cy="0"/>
        </a:xfrm>
      </p:grpSpPr>
      <p:sp>
        <p:nvSpPr>
          <p:cNvPr id="848" name="Google Shape;848;p38"/>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49" name="Google Shape;849;p38"/>
          <p:cNvSpPr txBox="1"/>
          <p:nvPr>
            <p:ph idx="1" type="subTitle"/>
          </p:nvPr>
        </p:nvSpPr>
        <p:spPr>
          <a:xfrm>
            <a:off x="774525"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50" name="Google Shape;850;p38"/>
          <p:cNvSpPr txBox="1"/>
          <p:nvPr>
            <p:ph idx="2" type="body"/>
          </p:nvPr>
        </p:nvSpPr>
        <p:spPr>
          <a:xfrm>
            <a:off x="774525"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51" name="Google Shape;851;p38"/>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52" name="Google Shape;852;p38"/>
          <p:cNvGrpSpPr/>
          <p:nvPr/>
        </p:nvGrpSpPr>
        <p:grpSpPr>
          <a:xfrm rot="-5400000">
            <a:off x="-1114733" y="2773680"/>
            <a:ext cx="3276643" cy="234348"/>
            <a:chOff x="-4640549" y="265600"/>
            <a:chExt cx="5491274" cy="392675"/>
          </a:xfrm>
        </p:grpSpPr>
        <p:sp>
          <p:nvSpPr>
            <p:cNvPr id="853" name="Google Shape;853;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4" name="Google Shape;854;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5" name="Google Shape;855;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56" name="Google Shape;856;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57" name="Google Shape;857;p38"/>
          <p:cNvSpPr txBox="1"/>
          <p:nvPr>
            <p:ph idx="3" type="subTitle"/>
          </p:nvPr>
        </p:nvSpPr>
        <p:spPr>
          <a:xfrm>
            <a:off x="6469600" y="13022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58" name="Google Shape;858;p38"/>
          <p:cNvSpPr txBox="1"/>
          <p:nvPr>
            <p:ph idx="4" type="body"/>
          </p:nvPr>
        </p:nvSpPr>
        <p:spPr>
          <a:xfrm>
            <a:off x="6469600" y="18552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59" name="Google Shape;859;p38"/>
          <p:cNvGrpSpPr/>
          <p:nvPr/>
        </p:nvGrpSpPr>
        <p:grpSpPr>
          <a:xfrm rot="-5400000">
            <a:off x="4580342" y="2823380"/>
            <a:ext cx="3276643" cy="234348"/>
            <a:chOff x="-4640549" y="265600"/>
            <a:chExt cx="5491274" cy="392675"/>
          </a:xfrm>
        </p:grpSpPr>
        <p:sp>
          <p:nvSpPr>
            <p:cNvPr id="860" name="Google Shape;860;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1" name="Google Shape;861;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2" name="Google Shape;862;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3" name="Google Shape;863;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64" name="Google Shape;864;p38"/>
          <p:cNvSpPr txBox="1"/>
          <p:nvPr>
            <p:ph idx="5" type="subTitle"/>
          </p:nvPr>
        </p:nvSpPr>
        <p:spPr>
          <a:xfrm>
            <a:off x="3622063"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65" name="Google Shape;865;p38"/>
          <p:cNvSpPr txBox="1"/>
          <p:nvPr>
            <p:ph idx="6" type="body"/>
          </p:nvPr>
        </p:nvSpPr>
        <p:spPr>
          <a:xfrm>
            <a:off x="3622063"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66" name="Google Shape;866;p38"/>
          <p:cNvGrpSpPr/>
          <p:nvPr/>
        </p:nvGrpSpPr>
        <p:grpSpPr>
          <a:xfrm rot="-5400000">
            <a:off x="1732805" y="2773680"/>
            <a:ext cx="3276643" cy="234348"/>
            <a:chOff x="-4640549" y="265600"/>
            <a:chExt cx="5491274" cy="392675"/>
          </a:xfrm>
        </p:grpSpPr>
        <p:sp>
          <p:nvSpPr>
            <p:cNvPr id="867" name="Google Shape;867;p38"/>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8" name="Google Shape;868;p38"/>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69" name="Google Shape;869;p38"/>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0" name="Google Shape;870;p38"/>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1">
  <p:cSld name="DEFAULT_3_1_1">
    <p:bg>
      <p:bgPr>
        <a:solidFill>
          <a:schemeClr val="accent1"/>
        </a:solidFill>
      </p:bgPr>
    </p:bg>
    <p:spTree>
      <p:nvGrpSpPr>
        <p:cNvPr id="871" name="Shape 871"/>
        <p:cNvGrpSpPr/>
        <p:nvPr/>
      </p:nvGrpSpPr>
      <p:grpSpPr>
        <a:xfrm>
          <a:off x="0" y="0"/>
          <a:ext cx="0" cy="0"/>
          <a:chOff x="0" y="0"/>
          <a:chExt cx="0" cy="0"/>
        </a:xfrm>
      </p:grpSpPr>
      <p:sp>
        <p:nvSpPr>
          <p:cNvPr id="872" name="Google Shape;872;p39"/>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73" name="Google Shape;873;p39"/>
          <p:cNvSpPr txBox="1"/>
          <p:nvPr>
            <p:ph idx="1" type="subTitle"/>
          </p:nvPr>
        </p:nvSpPr>
        <p:spPr>
          <a:xfrm>
            <a:off x="774525"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74" name="Google Shape;874;p39"/>
          <p:cNvSpPr txBox="1"/>
          <p:nvPr>
            <p:ph idx="2" type="body"/>
          </p:nvPr>
        </p:nvSpPr>
        <p:spPr>
          <a:xfrm>
            <a:off x="774525"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75" name="Google Shape;875;p39"/>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876" name="Google Shape;876;p39"/>
          <p:cNvGrpSpPr/>
          <p:nvPr/>
        </p:nvGrpSpPr>
        <p:grpSpPr>
          <a:xfrm rot="-5400000">
            <a:off x="-1114733" y="2773680"/>
            <a:ext cx="3276643" cy="234348"/>
            <a:chOff x="-4640549" y="265600"/>
            <a:chExt cx="5491274" cy="392675"/>
          </a:xfrm>
        </p:grpSpPr>
        <p:sp>
          <p:nvSpPr>
            <p:cNvPr id="877" name="Google Shape;877;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8" name="Google Shape;878;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79" name="Google Shape;879;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0" name="Google Shape;880;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81" name="Google Shape;881;p39"/>
          <p:cNvSpPr txBox="1"/>
          <p:nvPr>
            <p:ph idx="3" type="subTitle"/>
          </p:nvPr>
        </p:nvSpPr>
        <p:spPr>
          <a:xfrm>
            <a:off x="6469600" y="13022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82" name="Google Shape;882;p39"/>
          <p:cNvSpPr txBox="1"/>
          <p:nvPr>
            <p:ph idx="4" type="body"/>
          </p:nvPr>
        </p:nvSpPr>
        <p:spPr>
          <a:xfrm>
            <a:off x="6469600" y="18552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83" name="Google Shape;883;p39"/>
          <p:cNvGrpSpPr/>
          <p:nvPr/>
        </p:nvGrpSpPr>
        <p:grpSpPr>
          <a:xfrm rot="-5400000">
            <a:off x="4580342" y="2823380"/>
            <a:ext cx="3276643" cy="234348"/>
            <a:chOff x="-4640549" y="265600"/>
            <a:chExt cx="5491274" cy="392675"/>
          </a:xfrm>
        </p:grpSpPr>
        <p:sp>
          <p:nvSpPr>
            <p:cNvPr id="884" name="Google Shape;884;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5" name="Google Shape;885;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6" name="Google Shape;886;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87" name="Google Shape;887;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888" name="Google Shape;888;p39"/>
          <p:cNvSpPr txBox="1"/>
          <p:nvPr>
            <p:ph idx="5" type="subTitle"/>
          </p:nvPr>
        </p:nvSpPr>
        <p:spPr>
          <a:xfrm>
            <a:off x="3622063" y="1252525"/>
            <a:ext cx="22476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89" name="Google Shape;889;p39"/>
          <p:cNvSpPr txBox="1"/>
          <p:nvPr>
            <p:ph idx="6" type="body"/>
          </p:nvPr>
        </p:nvSpPr>
        <p:spPr>
          <a:xfrm>
            <a:off x="3622063" y="1805525"/>
            <a:ext cx="224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890" name="Google Shape;890;p39"/>
          <p:cNvGrpSpPr/>
          <p:nvPr/>
        </p:nvGrpSpPr>
        <p:grpSpPr>
          <a:xfrm rot="-5400000">
            <a:off x="1732805" y="2773680"/>
            <a:ext cx="3276643" cy="234348"/>
            <a:chOff x="-4640549" y="265600"/>
            <a:chExt cx="5491274" cy="392675"/>
          </a:xfrm>
        </p:grpSpPr>
        <p:sp>
          <p:nvSpPr>
            <p:cNvPr id="891" name="Google Shape;891;p39"/>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2" name="Google Shape;892;p39"/>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3" name="Google Shape;893;p39"/>
            <p:cNvSpPr/>
            <p:nvPr/>
          </p:nvSpPr>
          <p:spPr>
            <a:xfrm rot="-5400000">
              <a:off x="-2039849" y="-2155107"/>
              <a:ext cx="32700" cy="5234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894" name="Google Shape;894;p39"/>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DEFAULT_2">
    <p:bg>
      <p:bgPr>
        <a:solidFill>
          <a:schemeClr val="accent1"/>
        </a:solidFill>
      </p:bgPr>
    </p:bg>
    <p:spTree>
      <p:nvGrpSpPr>
        <p:cNvPr id="895" name="Shape 895"/>
        <p:cNvGrpSpPr/>
        <p:nvPr/>
      </p:nvGrpSpPr>
      <p:grpSpPr>
        <a:xfrm>
          <a:off x="0" y="0"/>
          <a:ext cx="0" cy="0"/>
          <a:chOff x="0" y="0"/>
          <a:chExt cx="0" cy="0"/>
        </a:xfrm>
      </p:grpSpPr>
      <p:sp>
        <p:nvSpPr>
          <p:cNvPr id="896" name="Google Shape;896;p40"/>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897" name="Google Shape;897;p40"/>
          <p:cNvSpPr txBox="1"/>
          <p:nvPr>
            <p:ph idx="1" type="subTitle"/>
          </p:nvPr>
        </p:nvSpPr>
        <p:spPr>
          <a:xfrm>
            <a:off x="483300" y="1252525"/>
            <a:ext cx="36615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898" name="Google Shape;898;p40"/>
          <p:cNvSpPr txBox="1"/>
          <p:nvPr>
            <p:ph idx="2" type="body"/>
          </p:nvPr>
        </p:nvSpPr>
        <p:spPr>
          <a:xfrm>
            <a:off x="483300" y="1805525"/>
            <a:ext cx="36615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899" name="Google Shape;899;p40"/>
          <p:cNvSpPr txBox="1"/>
          <p:nvPr>
            <p:ph idx="3" type="subTitle"/>
          </p:nvPr>
        </p:nvSpPr>
        <p:spPr>
          <a:xfrm>
            <a:off x="4999200" y="1252525"/>
            <a:ext cx="36615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00" name="Google Shape;900;p40"/>
          <p:cNvSpPr txBox="1"/>
          <p:nvPr>
            <p:ph idx="4" type="body"/>
          </p:nvPr>
        </p:nvSpPr>
        <p:spPr>
          <a:xfrm>
            <a:off x="4999200" y="1805525"/>
            <a:ext cx="36615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01" name="Google Shape;901;p40"/>
          <p:cNvSpPr/>
          <p:nvPr/>
        </p:nvSpPr>
        <p:spPr>
          <a:xfrm>
            <a:off x="-60650" y="5022275"/>
            <a:ext cx="3819000" cy="168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2" name="Google Shape;902;p40"/>
          <p:cNvSpPr/>
          <p:nvPr/>
        </p:nvSpPr>
        <p:spPr>
          <a:xfrm>
            <a:off x="-60650" y="2057225"/>
            <a:ext cx="177000" cy="30471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3" name="Google Shape;903;p40"/>
          <p:cNvSpPr/>
          <p:nvPr/>
        </p:nvSpPr>
        <p:spPr>
          <a:xfrm rot="10800000">
            <a:off x="8650175" y="-86625"/>
            <a:ext cx="1486200" cy="6804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04" name="Google Shape;904;p40"/>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p:cSld name="DEFAULT_2_1">
    <p:bg>
      <p:bgPr>
        <a:solidFill>
          <a:schemeClr val="accent1"/>
        </a:solidFill>
      </p:bgPr>
    </p:bg>
    <p:spTree>
      <p:nvGrpSpPr>
        <p:cNvPr id="905" name="Shape 905"/>
        <p:cNvGrpSpPr/>
        <p:nvPr/>
      </p:nvGrpSpPr>
      <p:grpSpPr>
        <a:xfrm>
          <a:off x="0" y="0"/>
          <a:ext cx="0" cy="0"/>
          <a:chOff x="0" y="0"/>
          <a:chExt cx="0" cy="0"/>
        </a:xfrm>
      </p:grpSpPr>
      <p:sp>
        <p:nvSpPr>
          <p:cNvPr id="906" name="Google Shape;906;p41"/>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907" name="Google Shape;907;p41"/>
          <p:cNvSpPr txBox="1"/>
          <p:nvPr>
            <p:ph idx="1" type="subTitle"/>
          </p:nvPr>
        </p:nvSpPr>
        <p:spPr>
          <a:xfrm>
            <a:off x="483300"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08" name="Google Shape;908;p41"/>
          <p:cNvSpPr txBox="1"/>
          <p:nvPr>
            <p:ph idx="2" type="body"/>
          </p:nvPr>
        </p:nvSpPr>
        <p:spPr>
          <a:xfrm>
            <a:off x="483300"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09" name="Google Shape;909;p41"/>
          <p:cNvSpPr/>
          <p:nvPr/>
        </p:nvSpPr>
        <p:spPr>
          <a:xfrm>
            <a:off x="-60650" y="5022275"/>
            <a:ext cx="3819000" cy="168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0" name="Google Shape;910;p41"/>
          <p:cNvSpPr/>
          <p:nvPr/>
        </p:nvSpPr>
        <p:spPr>
          <a:xfrm>
            <a:off x="-60650" y="2057225"/>
            <a:ext cx="177000" cy="3047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1" name="Google Shape;911;p41"/>
          <p:cNvSpPr/>
          <p:nvPr/>
        </p:nvSpPr>
        <p:spPr>
          <a:xfrm rot="10800000">
            <a:off x="8650175" y="-86625"/>
            <a:ext cx="1486200" cy="68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2" name="Google Shape;912;p41"/>
          <p:cNvSpPr/>
          <p:nvPr/>
        </p:nvSpPr>
        <p:spPr>
          <a:xfrm flipH="1">
            <a:off x="8165975" y="582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3" name="Google Shape;913;p41"/>
          <p:cNvSpPr txBox="1"/>
          <p:nvPr>
            <p:ph idx="3" type="subTitle"/>
          </p:nvPr>
        </p:nvSpPr>
        <p:spPr>
          <a:xfrm>
            <a:off x="6110500"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14" name="Google Shape;914;p41"/>
          <p:cNvSpPr txBox="1"/>
          <p:nvPr>
            <p:ph idx="4" type="body"/>
          </p:nvPr>
        </p:nvSpPr>
        <p:spPr>
          <a:xfrm>
            <a:off x="6110500"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15" name="Google Shape;915;p41"/>
          <p:cNvSpPr txBox="1"/>
          <p:nvPr>
            <p:ph idx="5" type="subTitle"/>
          </p:nvPr>
        </p:nvSpPr>
        <p:spPr>
          <a:xfrm>
            <a:off x="3186875" y="1252525"/>
            <a:ext cx="25977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16" name="Google Shape;916;p41"/>
          <p:cNvSpPr txBox="1"/>
          <p:nvPr>
            <p:ph idx="6" type="body"/>
          </p:nvPr>
        </p:nvSpPr>
        <p:spPr>
          <a:xfrm>
            <a:off x="3186875" y="1805525"/>
            <a:ext cx="25977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DEFAULT_1">
    <p:bg>
      <p:bgPr>
        <a:solidFill>
          <a:schemeClr val="accent1"/>
        </a:solidFill>
      </p:bgPr>
    </p:bg>
    <p:spTree>
      <p:nvGrpSpPr>
        <p:cNvPr id="917" name="Shape 917"/>
        <p:cNvGrpSpPr/>
        <p:nvPr/>
      </p:nvGrpSpPr>
      <p:grpSpPr>
        <a:xfrm>
          <a:off x="0" y="0"/>
          <a:ext cx="0" cy="0"/>
          <a:chOff x="0" y="0"/>
          <a:chExt cx="0" cy="0"/>
        </a:xfrm>
      </p:grpSpPr>
      <p:sp>
        <p:nvSpPr>
          <p:cNvPr id="918" name="Google Shape;918;p42"/>
          <p:cNvSpPr/>
          <p:nvPr/>
        </p:nvSpPr>
        <p:spPr>
          <a:xfrm>
            <a:off x="8572475" y="-3575"/>
            <a:ext cx="652800" cy="5143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19" name="Google Shape;919;p42"/>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920" name="Google Shape;920;p42"/>
          <p:cNvSpPr txBox="1"/>
          <p:nvPr>
            <p:ph idx="1" type="subTitle"/>
          </p:nvPr>
        </p:nvSpPr>
        <p:spPr>
          <a:xfrm>
            <a:off x="483300" y="1328725"/>
            <a:ext cx="28974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21" name="Google Shape;921;p42"/>
          <p:cNvSpPr txBox="1"/>
          <p:nvPr>
            <p:ph idx="2" type="body"/>
          </p:nvPr>
        </p:nvSpPr>
        <p:spPr>
          <a:xfrm>
            <a:off x="3809975" y="1328725"/>
            <a:ext cx="4850700" cy="1201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22" name="Google Shape;922;p42"/>
          <p:cNvSpPr txBox="1"/>
          <p:nvPr>
            <p:ph idx="3" type="subTitle"/>
          </p:nvPr>
        </p:nvSpPr>
        <p:spPr>
          <a:xfrm>
            <a:off x="483313" y="3012250"/>
            <a:ext cx="28974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400"/>
              <a:buNone/>
              <a:defRPr sz="1400">
                <a:solidFill>
                  <a:schemeClr val="accent6"/>
                </a:solidFill>
              </a:defRPr>
            </a:lvl1pPr>
            <a:lvl2pPr lvl="1">
              <a:spcBef>
                <a:spcPts val="0"/>
              </a:spcBef>
              <a:spcAft>
                <a:spcPts val="0"/>
              </a:spcAft>
              <a:buClr>
                <a:schemeClr val="accent6"/>
              </a:buClr>
              <a:buSzPts val="1100"/>
              <a:buNone/>
              <a:defRPr>
                <a:solidFill>
                  <a:schemeClr val="accent6"/>
                </a:solidFill>
              </a:defRPr>
            </a:lvl2pPr>
            <a:lvl3pPr lvl="2">
              <a:spcBef>
                <a:spcPts val="0"/>
              </a:spcBef>
              <a:spcAft>
                <a:spcPts val="0"/>
              </a:spcAft>
              <a:buClr>
                <a:schemeClr val="accent6"/>
              </a:buClr>
              <a:buSzPts val="1100"/>
              <a:buNone/>
              <a:defRPr>
                <a:solidFill>
                  <a:schemeClr val="accent6"/>
                </a:solidFill>
              </a:defRPr>
            </a:lvl3pPr>
            <a:lvl4pPr lvl="3">
              <a:spcBef>
                <a:spcPts val="0"/>
              </a:spcBef>
              <a:spcAft>
                <a:spcPts val="0"/>
              </a:spcAft>
              <a:buClr>
                <a:schemeClr val="accent6"/>
              </a:buClr>
              <a:buSzPts val="1100"/>
              <a:buNone/>
              <a:defRPr>
                <a:solidFill>
                  <a:schemeClr val="accent6"/>
                </a:solidFill>
              </a:defRPr>
            </a:lvl4pPr>
            <a:lvl5pPr lvl="4">
              <a:spcBef>
                <a:spcPts val="0"/>
              </a:spcBef>
              <a:spcAft>
                <a:spcPts val="0"/>
              </a:spcAft>
              <a:buClr>
                <a:schemeClr val="accent6"/>
              </a:buClr>
              <a:buSzPts val="1100"/>
              <a:buNone/>
              <a:defRPr>
                <a:solidFill>
                  <a:schemeClr val="accent6"/>
                </a:solidFill>
              </a:defRPr>
            </a:lvl5pPr>
            <a:lvl6pPr lvl="5">
              <a:spcBef>
                <a:spcPts val="0"/>
              </a:spcBef>
              <a:spcAft>
                <a:spcPts val="0"/>
              </a:spcAft>
              <a:buClr>
                <a:schemeClr val="accent6"/>
              </a:buClr>
              <a:buSzPts val="1100"/>
              <a:buNone/>
              <a:defRPr>
                <a:solidFill>
                  <a:schemeClr val="accent6"/>
                </a:solidFill>
              </a:defRPr>
            </a:lvl6pPr>
            <a:lvl7pPr lvl="6">
              <a:spcBef>
                <a:spcPts val="0"/>
              </a:spcBef>
              <a:spcAft>
                <a:spcPts val="0"/>
              </a:spcAft>
              <a:buClr>
                <a:schemeClr val="accent6"/>
              </a:buClr>
              <a:buSzPts val="1100"/>
              <a:buNone/>
              <a:defRPr>
                <a:solidFill>
                  <a:schemeClr val="accent6"/>
                </a:solidFill>
              </a:defRPr>
            </a:lvl7pPr>
            <a:lvl8pPr lvl="7">
              <a:spcBef>
                <a:spcPts val="0"/>
              </a:spcBef>
              <a:spcAft>
                <a:spcPts val="0"/>
              </a:spcAft>
              <a:buClr>
                <a:schemeClr val="accent6"/>
              </a:buClr>
              <a:buSzPts val="1100"/>
              <a:buNone/>
              <a:defRPr>
                <a:solidFill>
                  <a:schemeClr val="accent6"/>
                </a:solidFill>
              </a:defRPr>
            </a:lvl8pPr>
            <a:lvl9pPr lvl="8">
              <a:spcBef>
                <a:spcPts val="0"/>
              </a:spcBef>
              <a:spcAft>
                <a:spcPts val="0"/>
              </a:spcAft>
              <a:buClr>
                <a:schemeClr val="accent6"/>
              </a:buClr>
              <a:buSzPts val="1100"/>
              <a:buNone/>
              <a:defRPr>
                <a:solidFill>
                  <a:schemeClr val="accent6"/>
                </a:solidFill>
              </a:defRPr>
            </a:lvl9pPr>
          </a:lstStyle>
          <a:p/>
        </p:txBody>
      </p:sp>
      <p:sp>
        <p:nvSpPr>
          <p:cNvPr id="923" name="Google Shape;923;p42"/>
          <p:cNvSpPr txBox="1"/>
          <p:nvPr>
            <p:ph idx="4" type="body"/>
          </p:nvPr>
        </p:nvSpPr>
        <p:spPr>
          <a:xfrm>
            <a:off x="3809988" y="3012250"/>
            <a:ext cx="4850700" cy="1201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grpSp>
        <p:nvGrpSpPr>
          <p:cNvPr id="924" name="Google Shape;924;p42"/>
          <p:cNvGrpSpPr/>
          <p:nvPr/>
        </p:nvGrpSpPr>
        <p:grpSpPr>
          <a:xfrm>
            <a:off x="7760105" y="-840619"/>
            <a:ext cx="2277538" cy="2277538"/>
            <a:chOff x="987244" y="313753"/>
            <a:chExt cx="555321" cy="555321"/>
          </a:xfrm>
        </p:grpSpPr>
        <p:grpSp>
          <p:nvGrpSpPr>
            <p:cNvPr id="925" name="Google Shape;925;p42"/>
            <p:cNvGrpSpPr/>
            <p:nvPr/>
          </p:nvGrpSpPr>
          <p:grpSpPr>
            <a:xfrm>
              <a:off x="1068575" y="395075"/>
              <a:ext cx="392675" cy="392675"/>
              <a:chOff x="458050" y="265600"/>
              <a:chExt cx="392675" cy="392675"/>
            </a:xfrm>
          </p:grpSpPr>
          <p:sp>
            <p:nvSpPr>
              <p:cNvPr id="926" name="Google Shape;92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7" name="Google Shape;92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8" name="Google Shape;92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29" name="Google Shape;92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30" name="Google Shape;930;p42"/>
            <p:cNvGrpSpPr/>
            <p:nvPr/>
          </p:nvGrpSpPr>
          <p:grpSpPr>
            <a:xfrm rot="-2700000">
              <a:off x="1068569" y="395078"/>
              <a:ext cx="392671" cy="392671"/>
              <a:chOff x="458050" y="265600"/>
              <a:chExt cx="392675" cy="392675"/>
            </a:xfrm>
          </p:grpSpPr>
          <p:sp>
            <p:nvSpPr>
              <p:cNvPr id="931" name="Google Shape;931;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2" name="Google Shape;932;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3" name="Google Shape;933;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4" name="Google Shape;934;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935" name="Google Shape;935;p42"/>
          <p:cNvGrpSpPr/>
          <p:nvPr/>
        </p:nvGrpSpPr>
        <p:grpSpPr>
          <a:xfrm>
            <a:off x="73663" y="4677163"/>
            <a:ext cx="392675" cy="392675"/>
            <a:chOff x="458050" y="265600"/>
            <a:chExt cx="392675" cy="392675"/>
          </a:xfrm>
        </p:grpSpPr>
        <p:sp>
          <p:nvSpPr>
            <p:cNvPr id="936" name="Google Shape;93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7" name="Google Shape;93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8" name="Google Shape;93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39" name="Google Shape;93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40" name="Google Shape;940;p42"/>
          <p:cNvGrpSpPr/>
          <p:nvPr/>
        </p:nvGrpSpPr>
        <p:grpSpPr>
          <a:xfrm>
            <a:off x="613563" y="4677150"/>
            <a:ext cx="392675" cy="392675"/>
            <a:chOff x="458050" y="265600"/>
            <a:chExt cx="392675" cy="392675"/>
          </a:xfrm>
        </p:grpSpPr>
        <p:sp>
          <p:nvSpPr>
            <p:cNvPr id="941" name="Google Shape;941;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2" name="Google Shape;942;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3" name="Google Shape;943;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4" name="Google Shape;944;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45" name="Google Shape;945;p42"/>
          <p:cNvGrpSpPr/>
          <p:nvPr/>
        </p:nvGrpSpPr>
        <p:grpSpPr>
          <a:xfrm>
            <a:off x="348063" y="4284488"/>
            <a:ext cx="392675" cy="392675"/>
            <a:chOff x="458050" y="265600"/>
            <a:chExt cx="392675" cy="392675"/>
          </a:xfrm>
        </p:grpSpPr>
        <p:sp>
          <p:nvSpPr>
            <p:cNvPr id="946" name="Google Shape;946;p42"/>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7" name="Google Shape;947;p42"/>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8" name="Google Shape;948;p42"/>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49" name="Google Shape;949;p42"/>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DEFAULT_1_1">
    <p:bg>
      <p:bgPr>
        <a:solidFill>
          <a:schemeClr val="accent1"/>
        </a:solidFill>
      </p:bgPr>
    </p:bg>
    <p:spTree>
      <p:nvGrpSpPr>
        <p:cNvPr id="950" name="Shape 950"/>
        <p:cNvGrpSpPr/>
        <p:nvPr/>
      </p:nvGrpSpPr>
      <p:grpSpPr>
        <a:xfrm>
          <a:off x="0" y="0"/>
          <a:ext cx="0" cy="0"/>
          <a:chOff x="0" y="0"/>
          <a:chExt cx="0" cy="0"/>
        </a:xfrm>
      </p:grpSpPr>
      <p:sp>
        <p:nvSpPr>
          <p:cNvPr id="951" name="Google Shape;951;p43"/>
          <p:cNvSpPr/>
          <p:nvPr/>
        </p:nvSpPr>
        <p:spPr>
          <a:xfrm>
            <a:off x="8572475" y="-3575"/>
            <a:ext cx="652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2" name="Google Shape;952;p43"/>
          <p:cNvSpPr txBox="1"/>
          <p:nvPr>
            <p:ph type="title"/>
          </p:nvPr>
        </p:nvSpPr>
        <p:spPr>
          <a:xfrm>
            <a:off x="483300" y="346150"/>
            <a:ext cx="8177400" cy="556500"/>
          </a:xfrm>
          <a:prstGeom prst="rect">
            <a:avLst/>
          </a:prstGeom>
        </p:spPr>
        <p:txBody>
          <a:bodyPr anchorCtr="0" anchor="t"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grpSp>
        <p:nvGrpSpPr>
          <p:cNvPr id="953" name="Google Shape;953;p43"/>
          <p:cNvGrpSpPr/>
          <p:nvPr/>
        </p:nvGrpSpPr>
        <p:grpSpPr>
          <a:xfrm>
            <a:off x="7760105" y="-840619"/>
            <a:ext cx="2277538" cy="2277538"/>
            <a:chOff x="987244" y="313753"/>
            <a:chExt cx="555321" cy="555321"/>
          </a:xfrm>
        </p:grpSpPr>
        <p:grpSp>
          <p:nvGrpSpPr>
            <p:cNvPr id="954" name="Google Shape;954;p43"/>
            <p:cNvGrpSpPr/>
            <p:nvPr/>
          </p:nvGrpSpPr>
          <p:grpSpPr>
            <a:xfrm>
              <a:off x="1068575" y="395075"/>
              <a:ext cx="392675" cy="392675"/>
              <a:chOff x="458050" y="265600"/>
              <a:chExt cx="392675" cy="392675"/>
            </a:xfrm>
          </p:grpSpPr>
          <p:sp>
            <p:nvSpPr>
              <p:cNvPr id="955" name="Google Shape;95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6" name="Google Shape;95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7" name="Google Shape;95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58" name="Google Shape;95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59" name="Google Shape;959;p43"/>
            <p:cNvGrpSpPr/>
            <p:nvPr/>
          </p:nvGrpSpPr>
          <p:grpSpPr>
            <a:xfrm rot="-2700000">
              <a:off x="1068569" y="395078"/>
              <a:ext cx="392671" cy="392671"/>
              <a:chOff x="458050" y="265600"/>
              <a:chExt cx="392675" cy="392675"/>
            </a:xfrm>
          </p:grpSpPr>
          <p:sp>
            <p:nvSpPr>
              <p:cNvPr id="960" name="Google Shape;960;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1" name="Google Shape;961;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2" name="Google Shape;962;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3" name="Google Shape;963;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964" name="Google Shape;964;p43"/>
          <p:cNvGrpSpPr/>
          <p:nvPr/>
        </p:nvGrpSpPr>
        <p:grpSpPr>
          <a:xfrm>
            <a:off x="-154937" y="4829563"/>
            <a:ext cx="392675" cy="392675"/>
            <a:chOff x="458050" y="265600"/>
            <a:chExt cx="392675" cy="392675"/>
          </a:xfrm>
        </p:grpSpPr>
        <p:sp>
          <p:nvSpPr>
            <p:cNvPr id="965" name="Google Shape;96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6" name="Google Shape;96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7" name="Google Shape;96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68" name="Google Shape;96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69" name="Google Shape;969;p43"/>
          <p:cNvGrpSpPr/>
          <p:nvPr/>
        </p:nvGrpSpPr>
        <p:grpSpPr>
          <a:xfrm>
            <a:off x="384963" y="4829550"/>
            <a:ext cx="392675" cy="392675"/>
            <a:chOff x="458050" y="265600"/>
            <a:chExt cx="392675" cy="392675"/>
          </a:xfrm>
        </p:grpSpPr>
        <p:sp>
          <p:nvSpPr>
            <p:cNvPr id="970" name="Google Shape;970;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1" name="Google Shape;971;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2" name="Google Shape;972;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3" name="Google Shape;973;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74" name="Google Shape;974;p43"/>
          <p:cNvGrpSpPr/>
          <p:nvPr/>
        </p:nvGrpSpPr>
        <p:grpSpPr>
          <a:xfrm>
            <a:off x="119463" y="4436888"/>
            <a:ext cx="392675" cy="392675"/>
            <a:chOff x="458050" y="265600"/>
            <a:chExt cx="392675" cy="392675"/>
          </a:xfrm>
        </p:grpSpPr>
        <p:sp>
          <p:nvSpPr>
            <p:cNvPr id="975" name="Google Shape;975;p4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6" name="Google Shape;976;p4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7" name="Google Shape;977;p4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78" name="Google Shape;978;p4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979" name="Google Shape;979;p43"/>
          <p:cNvSpPr txBox="1"/>
          <p:nvPr>
            <p:ph idx="1" type="subTitle"/>
          </p:nvPr>
        </p:nvSpPr>
        <p:spPr>
          <a:xfrm>
            <a:off x="483300"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0" name="Google Shape;980;p43"/>
          <p:cNvSpPr txBox="1"/>
          <p:nvPr>
            <p:ph idx="2" type="body"/>
          </p:nvPr>
        </p:nvSpPr>
        <p:spPr>
          <a:xfrm>
            <a:off x="483300"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81" name="Google Shape;981;p43"/>
          <p:cNvSpPr txBox="1"/>
          <p:nvPr>
            <p:ph idx="3" type="subTitle"/>
          </p:nvPr>
        </p:nvSpPr>
        <p:spPr>
          <a:xfrm>
            <a:off x="5807277"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2" name="Google Shape;982;p43"/>
          <p:cNvSpPr txBox="1"/>
          <p:nvPr>
            <p:ph idx="4" type="body"/>
          </p:nvPr>
        </p:nvSpPr>
        <p:spPr>
          <a:xfrm>
            <a:off x="5807277"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983" name="Google Shape;983;p43"/>
          <p:cNvSpPr txBox="1"/>
          <p:nvPr>
            <p:ph idx="5" type="subTitle"/>
          </p:nvPr>
        </p:nvSpPr>
        <p:spPr>
          <a:xfrm>
            <a:off x="3041192" y="1252525"/>
            <a:ext cx="2457600" cy="2916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None/>
              <a:defRPr sz="1400">
                <a:solidFill>
                  <a:schemeClr val="accent2"/>
                </a:solidFill>
              </a:defRPr>
            </a:lvl1pPr>
            <a:lvl2pPr lvl="1">
              <a:spcBef>
                <a:spcPts val="0"/>
              </a:spcBef>
              <a:spcAft>
                <a:spcPts val="0"/>
              </a:spcAft>
              <a:buClr>
                <a:schemeClr val="accent2"/>
              </a:buClr>
              <a:buSzPts val="1100"/>
              <a:buNone/>
              <a:defRPr>
                <a:solidFill>
                  <a:schemeClr val="accent2"/>
                </a:solidFill>
              </a:defRPr>
            </a:lvl2pPr>
            <a:lvl3pPr lvl="2">
              <a:spcBef>
                <a:spcPts val="0"/>
              </a:spcBef>
              <a:spcAft>
                <a:spcPts val="0"/>
              </a:spcAft>
              <a:buClr>
                <a:schemeClr val="accent2"/>
              </a:buClr>
              <a:buSzPts val="1100"/>
              <a:buNone/>
              <a:defRPr>
                <a:solidFill>
                  <a:schemeClr val="accent2"/>
                </a:solidFill>
              </a:defRPr>
            </a:lvl3pPr>
            <a:lvl4pPr lvl="3">
              <a:spcBef>
                <a:spcPts val="0"/>
              </a:spcBef>
              <a:spcAft>
                <a:spcPts val="0"/>
              </a:spcAft>
              <a:buClr>
                <a:schemeClr val="accent2"/>
              </a:buClr>
              <a:buSzPts val="1100"/>
              <a:buNone/>
              <a:defRPr>
                <a:solidFill>
                  <a:schemeClr val="accent2"/>
                </a:solidFill>
              </a:defRPr>
            </a:lvl4pPr>
            <a:lvl5pPr lvl="4">
              <a:spcBef>
                <a:spcPts val="0"/>
              </a:spcBef>
              <a:spcAft>
                <a:spcPts val="0"/>
              </a:spcAft>
              <a:buClr>
                <a:schemeClr val="accent2"/>
              </a:buClr>
              <a:buSzPts val="1100"/>
              <a:buNone/>
              <a:defRPr>
                <a:solidFill>
                  <a:schemeClr val="accent2"/>
                </a:solidFill>
              </a:defRPr>
            </a:lvl5pPr>
            <a:lvl6pPr lvl="5">
              <a:spcBef>
                <a:spcPts val="0"/>
              </a:spcBef>
              <a:spcAft>
                <a:spcPts val="0"/>
              </a:spcAft>
              <a:buClr>
                <a:schemeClr val="accent2"/>
              </a:buClr>
              <a:buSzPts val="1100"/>
              <a:buNone/>
              <a:defRPr>
                <a:solidFill>
                  <a:schemeClr val="accent2"/>
                </a:solidFill>
              </a:defRPr>
            </a:lvl6pPr>
            <a:lvl7pPr lvl="6">
              <a:spcBef>
                <a:spcPts val="0"/>
              </a:spcBef>
              <a:spcAft>
                <a:spcPts val="0"/>
              </a:spcAft>
              <a:buClr>
                <a:schemeClr val="accent2"/>
              </a:buClr>
              <a:buSzPts val="1100"/>
              <a:buNone/>
              <a:defRPr>
                <a:solidFill>
                  <a:schemeClr val="accent2"/>
                </a:solidFill>
              </a:defRPr>
            </a:lvl7pPr>
            <a:lvl8pPr lvl="7">
              <a:spcBef>
                <a:spcPts val="0"/>
              </a:spcBef>
              <a:spcAft>
                <a:spcPts val="0"/>
              </a:spcAft>
              <a:buClr>
                <a:schemeClr val="accent2"/>
              </a:buClr>
              <a:buSzPts val="1100"/>
              <a:buNone/>
              <a:defRPr>
                <a:solidFill>
                  <a:schemeClr val="accent2"/>
                </a:solidFill>
              </a:defRPr>
            </a:lvl8pPr>
            <a:lvl9pPr lvl="8">
              <a:spcBef>
                <a:spcPts val="0"/>
              </a:spcBef>
              <a:spcAft>
                <a:spcPts val="0"/>
              </a:spcAft>
              <a:buClr>
                <a:schemeClr val="accent2"/>
              </a:buClr>
              <a:buSzPts val="1100"/>
              <a:buNone/>
              <a:defRPr>
                <a:solidFill>
                  <a:schemeClr val="accent2"/>
                </a:solidFill>
              </a:defRPr>
            </a:lvl9pPr>
          </a:lstStyle>
          <a:p/>
        </p:txBody>
      </p:sp>
      <p:sp>
        <p:nvSpPr>
          <p:cNvPr id="984" name="Google Shape;984;p43"/>
          <p:cNvSpPr txBox="1"/>
          <p:nvPr>
            <p:ph idx="6" type="body"/>
          </p:nvPr>
        </p:nvSpPr>
        <p:spPr>
          <a:xfrm>
            <a:off x="3041192" y="1805525"/>
            <a:ext cx="2457600" cy="2658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0">
    <p:bg>
      <p:bgPr>
        <a:solidFill>
          <a:schemeClr val="accent5"/>
        </a:solidFill>
      </p:bgPr>
    </p:bg>
    <p:spTree>
      <p:nvGrpSpPr>
        <p:cNvPr id="985" name="Shape 985"/>
        <p:cNvGrpSpPr/>
        <p:nvPr/>
      </p:nvGrpSpPr>
      <p:grpSpPr>
        <a:xfrm>
          <a:off x="0" y="0"/>
          <a:ext cx="0" cy="0"/>
          <a:chOff x="0" y="0"/>
          <a:chExt cx="0" cy="0"/>
        </a:xfrm>
      </p:grpSpPr>
      <p:sp>
        <p:nvSpPr>
          <p:cNvPr id="986" name="Google Shape;986;p44"/>
          <p:cNvSpPr txBox="1"/>
          <p:nvPr>
            <p:ph type="title"/>
          </p:nvPr>
        </p:nvSpPr>
        <p:spPr>
          <a:xfrm>
            <a:off x="3644350" y="269950"/>
            <a:ext cx="42738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987" name="Google Shape;987;p44"/>
          <p:cNvSpPr/>
          <p:nvPr>
            <p:ph idx="2" type="pic"/>
          </p:nvPr>
        </p:nvSpPr>
        <p:spPr>
          <a:xfrm>
            <a:off x="270000" y="266775"/>
            <a:ext cx="2711700" cy="3161100"/>
          </a:xfrm>
          <a:prstGeom prst="snip2DiagRect">
            <a:avLst>
              <a:gd fmla="val 0" name="adj1"/>
              <a:gd fmla="val 16667" name="adj2"/>
            </a:avLst>
          </a:prstGeom>
          <a:noFill/>
          <a:ln>
            <a:noFill/>
          </a:ln>
        </p:spPr>
      </p:sp>
      <p:sp>
        <p:nvSpPr>
          <p:cNvPr id="988" name="Google Shape;988;p44"/>
          <p:cNvSpPr/>
          <p:nvPr/>
        </p:nvSpPr>
        <p:spPr>
          <a:xfrm rot="10800000">
            <a:off x="7634350" y="-519750"/>
            <a:ext cx="2449800" cy="10938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989" name="Google Shape;989;p44"/>
          <p:cNvGrpSpPr/>
          <p:nvPr/>
        </p:nvGrpSpPr>
        <p:grpSpPr>
          <a:xfrm>
            <a:off x="8137738" y="-49687"/>
            <a:ext cx="392675" cy="392675"/>
            <a:chOff x="458050" y="265600"/>
            <a:chExt cx="392675" cy="392675"/>
          </a:xfrm>
        </p:grpSpPr>
        <p:sp>
          <p:nvSpPr>
            <p:cNvPr id="990" name="Google Shape;990;p4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1" name="Google Shape;991;p4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2" name="Google Shape;992;p4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3" name="Google Shape;993;p4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994" name="Google Shape;994;p44"/>
          <p:cNvGrpSpPr/>
          <p:nvPr/>
        </p:nvGrpSpPr>
        <p:grpSpPr>
          <a:xfrm>
            <a:off x="8677638" y="-49700"/>
            <a:ext cx="392675" cy="392675"/>
            <a:chOff x="458050" y="265600"/>
            <a:chExt cx="392675" cy="392675"/>
          </a:xfrm>
        </p:grpSpPr>
        <p:sp>
          <p:nvSpPr>
            <p:cNvPr id="995" name="Google Shape;995;p4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6" name="Google Shape;996;p4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7" name="Google Shape;997;p4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998" name="Google Shape;998;p4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999" name="Google Shape;999;p44"/>
          <p:cNvSpPr/>
          <p:nvPr/>
        </p:nvSpPr>
        <p:spPr>
          <a:xfrm>
            <a:off x="860742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00" name="Google Shape;1000;p44"/>
          <p:cNvSpPr txBox="1"/>
          <p:nvPr>
            <p:ph idx="1" type="body"/>
          </p:nvPr>
        </p:nvSpPr>
        <p:spPr>
          <a:xfrm>
            <a:off x="3644350" y="1061225"/>
            <a:ext cx="5033400" cy="3345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01" name="Google Shape;1001;p44"/>
          <p:cNvSpPr txBox="1"/>
          <p:nvPr>
            <p:ph idx="3" type="subTitle"/>
          </p:nvPr>
        </p:nvSpPr>
        <p:spPr>
          <a:xfrm>
            <a:off x="270000" y="3649925"/>
            <a:ext cx="2751900" cy="2916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02" name="Google Shape;1002;p44"/>
          <p:cNvSpPr txBox="1"/>
          <p:nvPr>
            <p:ph idx="4" type="body"/>
          </p:nvPr>
        </p:nvSpPr>
        <p:spPr>
          <a:xfrm>
            <a:off x="270000" y="3941525"/>
            <a:ext cx="2751900" cy="5820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10_1">
    <p:bg>
      <p:bgPr>
        <a:solidFill>
          <a:schemeClr val="dk1"/>
        </a:solidFill>
      </p:bgPr>
    </p:bg>
    <p:spTree>
      <p:nvGrpSpPr>
        <p:cNvPr id="1003" name="Shape 1003"/>
        <p:cNvGrpSpPr/>
        <p:nvPr/>
      </p:nvGrpSpPr>
      <p:grpSpPr>
        <a:xfrm>
          <a:off x="0" y="0"/>
          <a:ext cx="0" cy="0"/>
          <a:chOff x="0" y="0"/>
          <a:chExt cx="0" cy="0"/>
        </a:xfrm>
      </p:grpSpPr>
      <p:sp>
        <p:nvSpPr>
          <p:cNvPr id="1004" name="Google Shape;1004;p45"/>
          <p:cNvSpPr/>
          <p:nvPr/>
        </p:nvSpPr>
        <p:spPr>
          <a:xfrm>
            <a:off x="281600" y="3429450"/>
            <a:ext cx="2711700" cy="10908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DM Sans"/>
              <a:ea typeface="DM Sans"/>
              <a:cs typeface="DM Sans"/>
              <a:sym typeface="DM Sans"/>
            </a:endParaRPr>
          </a:p>
        </p:txBody>
      </p:sp>
      <p:sp>
        <p:nvSpPr>
          <p:cNvPr id="1005" name="Google Shape;1005;p45"/>
          <p:cNvSpPr txBox="1"/>
          <p:nvPr>
            <p:ph type="title"/>
          </p:nvPr>
        </p:nvSpPr>
        <p:spPr>
          <a:xfrm>
            <a:off x="3644350" y="269950"/>
            <a:ext cx="4273800" cy="458100"/>
          </a:xfrm>
          <a:prstGeom prst="rect">
            <a:avLst/>
          </a:prstGeom>
        </p:spPr>
        <p:txBody>
          <a:bodyPr anchorCtr="0" anchor="t" bIns="0" lIns="0" spcFirstLastPara="1" rIns="0" wrap="square" tIns="0">
            <a:noAutofit/>
          </a:bodyPr>
          <a:lstStyle>
            <a:lvl1pPr lvl="0">
              <a:spcBef>
                <a:spcPts val="0"/>
              </a:spcBef>
              <a:spcAft>
                <a:spcPts val="0"/>
              </a:spcAft>
              <a:buClr>
                <a:schemeClr val="accent6"/>
              </a:buClr>
              <a:buSzPts val="2000"/>
              <a:buNone/>
              <a:defRPr>
                <a:solidFill>
                  <a:schemeClr val="accent6"/>
                </a:solidFill>
              </a:defRPr>
            </a:lvl1pPr>
            <a:lvl2pPr lvl="1">
              <a:spcBef>
                <a:spcPts val="0"/>
              </a:spcBef>
              <a:spcAft>
                <a:spcPts val="0"/>
              </a:spcAft>
              <a:buClr>
                <a:schemeClr val="accent4"/>
              </a:buClr>
              <a:buSzPts val="2000"/>
              <a:buNone/>
              <a:defRPr>
                <a:solidFill>
                  <a:schemeClr val="accent4"/>
                </a:solidFill>
              </a:defRPr>
            </a:lvl2pPr>
            <a:lvl3pPr lvl="2">
              <a:spcBef>
                <a:spcPts val="0"/>
              </a:spcBef>
              <a:spcAft>
                <a:spcPts val="0"/>
              </a:spcAft>
              <a:buClr>
                <a:schemeClr val="accent4"/>
              </a:buClr>
              <a:buSzPts val="2000"/>
              <a:buNone/>
              <a:defRPr>
                <a:solidFill>
                  <a:schemeClr val="accent4"/>
                </a:solidFill>
              </a:defRPr>
            </a:lvl3pPr>
            <a:lvl4pPr lvl="3">
              <a:spcBef>
                <a:spcPts val="0"/>
              </a:spcBef>
              <a:spcAft>
                <a:spcPts val="0"/>
              </a:spcAft>
              <a:buClr>
                <a:schemeClr val="accent4"/>
              </a:buClr>
              <a:buSzPts val="2000"/>
              <a:buNone/>
              <a:defRPr>
                <a:solidFill>
                  <a:schemeClr val="accent4"/>
                </a:solidFill>
              </a:defRPr>
            </a:lvl4pPr>
            <a:lvl5pPr lvl="4">
              <a:spcBef>
                <a:spcPts val="0"/>
              </a:spcBef>
              <a:spcAft>
                <a:spcPts val="0"/>
              </a:spcAft>
              <a:buClr>
                <a:schemeClr val="accent4"/>
              </a:buClr>
              <a:buSzPts val="2000"/>
              <a:buNone/>
              <a:defRPr>
                <a:solidFill>
                  <a:schemeClr val="accent4"/>
                </a:solidFill>
              </a:defRPr>
            </a:lvl5pPr>
            <a:lvl6pPr lvl="5">
              <a:spcBef>
                <a:spcPts val="0"/>
              </a:spcBef>
              <a:spcAft>
                <a:spcPts val="0"/>
              </a:spcAft>
              <a:buClr>
                <a:schemeClr val="accent4"/>
              </a:buClr>
              <a:buSzPts val="2000"/>
              <a:buNone/>
              <a:defRPr>
                <a:solidFill>
                  <a:schemeClr val="accent4"/>
                </a:solidFill>
              </a:defRPr>
            </a:lvl6pPr>
            <a:lvl7pPr lvl="6">
              <a:spcBef>
                <a:spcPts val="0"/>
              </a:spcBef>
              <a:spcAft>
                <a:spcPts val="0"/>
              </a:spcAft>
              <a:buClr>
                <a:schemeClr val="accent4"/>
              </a:buClr>
              <a:buSzPts val="2000"/>
              <a:buNone/>
              <a:defRPr>
                <a:solidFill>
                  <a:schemeClr val="accent4"/>
                </a:solidFill>
              </a:defRPr>
            </a:lvl7pPr>
            <a:lvl8pPr lvl="7">
              <a:spcBef>
                <a:spcPts val="0"/>
              </a:spcBef>
              <a:spcAft>
                <a:spcPts val="0"/>
              </a:spcAft>
              <a:buClr>
                <a:schemeClr val="accent4"/>
              </a:buClr>
              <a:buSzPts val="2000"/>
              <a:buNone/>
              <a:defRPr>
                <a:solidFill>
                  <a:schemeClr val="accent4"/>
                </a:solidFill>
              </a:defRPr>
            </a:lvl8pPr>
            <a:lvl9pPr lvl="8">
              <a:spcBef>
                <a:spcPts val="0"/>
              </a:spcBef>
              <a:spcAft>
                <a:spcPts val="0"/>
              </a:spcAft>
              <a:buClr>
                <a:schemeClr val="accent4"/>
              </a:buClr>
              <a:buSzPts val="2000"/>
              <a:buNone/>
              <a:defRPr>
                <a:solidFill>
                  <a:schemeClr val="accent4"/>
                </a:solidFill>
              </a:defRPr>
            </a:lvl9pPr>
          </a:lstStyle>
          <a:p/>
        </p:txBody>
      </p:sp>
      <p:sp>
        <p:nvSpPr>
          <p:cNvPr id="1006" name="Google Shape;1006;p45"/>
          <p:cNvSpPr/>
          <p:nvPr>
            <p:ph idx="2" type="pic"/>
          </p:nvPr>
        </p:nvSpPr>
        <p:spPr>
          <a:xfrm>
            <a:off x="270000" y="266775"/>
            <a:ext cx="2711700" cy="3161100"/>
          </a:xfrm>
          <a:prstGeom prst="snip1Rect">
            <a:avLst>
              <a:gd fmla="val 16667" name="adj"/>
            </a:avLst>
          </a:prstGeom>
          <a:noFill/>
          <a:ln>
            <a:noFill/>
          </a:ln>
        </p:spPr>
      </p:sp>
      <p:sp>
        <p:nvSpPr>
          <p:cNvPr id="1007" name="Google Shape;1007;p45"/>
          <p:cNvSpPr txBox="1"/>
          <p:nvPr>
            <p:ph idx="1" type="body"/>
          </p:nvPr>
        </p:nvSpPr>
        <p:spPr>
          <a:xfrm>
            <a:off x="3644350" y="1061225"/>
            <a:ext cx="4680300" cy="3345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08" name="Google Shape;1008;p45"/>
          <p:cNvSpPr txBox="1"/>
          <p:nvPr>
            <p:ph idx="3" type="subTitle"/>
          </p:nvPr>
        </p:nvSpPr>
        <p:spPr>
          <a:xfrm>
            <a:off x="428750" y="3547183"/>
            <a:ext cx="2389200" cy="2916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1200"/>
              <a:buFont typeface="DM Sans Medium"/>
              <a:buNone/>
              <a:defRPr sz="1200">
                <a:solidFill>
                  <a:schemeClr val="lt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09" name="Google Shape;1009;p45"/>
          <p:cNvSpPr txBox="1"/>
          <p:nvPr>
            <p:ph idx="4" type="body"/>
          </p:nvPr>
        </p:nvSpPr>
        <p:spPr>
          <a:xfrm>
            <a:off x="428750" y="3838783"/>
            <a:ext cx="2389200" cy="5763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10" name="Google Shape;1010;p45"/>
          <p:cNvSpPr/>
          <p:nvPr/>
        </p:nvSpPr>
        <p:spPr>
          <a:xfrm>
            <a:off x="8572475" y="-3575"/>
            <a:ext cx="652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11" name="Google Shape;1011;p45"/>
          <p:cNvGrpSpPr/>
          <p:nvPr/>
        </p:nvGrpSpPr>
        <p:grpSpPr>
          <a:xfrm>
            <a:off x="7760105" y="-840619"/>
            <a:ext cx="2277538" cy="2277538"/>
            <a:chOff x="987244" y="313753"/>
            <a:chExt cx="555321" cy="555321"/>
          </a:xfrm>
        </p:grpSpPr>
        <p:grpSp>
          <p:nvGrpSpPr>
            <p:cNvPr id="1012" name="Google Shape;1012;p45"/>
            <p:cNvGrpSpPr/>
            <p:nvPr/>
          </p:nvGrpSpPr>
          <p:grpSpPr>
            <a:xfrm>
              <a:off x="1068575" y="395075"/>
              <a:ext cx="392675" cy="392675"/>
              <a:chOff x="458050" y="265600"/>
              <a:chExt cx="392675" cy="392675"/>
            </a:xfrm>
          </p:grpSpPr>
          <p:sp>
            <p:nvSpPr>
              <p:cNvPr id="1013" name="Google Shape;101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4" name="Google Shape;101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5" name="Google Shape;101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6" name="Google Shape;101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17" name="Google Shape;1017;p45"/>
            <p:cNvGrpSpPr/>
            <p:nvPr/>
          </p:nvGrpSpPr>
          <p:grpSpPr>
            <a:xfrm rot="-2700000">
              <a:off x="1068569" y="395078"/>
              <a:ext cx="392671" cy="392671"/>
              <a:chOff x="458050" y="265600"/>
              <a:chExt cx="392675" cy="392675"/>
            </a:xfrm>
          </p:grpSpPr>
          <p:sp>
            <p:nvSpPr>
              <p:cNvPr id="1018" name="Google Shape;1018;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19" name="Google Shape;1019;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0" name="Google Shape;1020;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1" name="Google Shape;1021;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022" name="Google Shape;1022;p45"/>
          <p:cNvGrpSpPr/>
          <p:nvPr/>
        </p:nvGrpSpPr>
        <p:grpSpPr>
          <a:xfrm>
            <a:off x="73672" y="4794975"/>
            <a:ext cx="274873" cy="274872"/>
            <a:chOff x="458050" y="265600"/>
            <a:chExt cx="392675" cy="392675"/>
          </a:xfrm>
        </p:grpSpPr>
        <p:sp>
          <p:nvSpPr>
            <p:cNvPr id="1023" name="Google Shape;102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4" name="Google Shape;102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5" name="Google Shape;102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6" name="Google Shape;102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27" name="Google Shape;1027;p45"/>
          <p:cNvGrpSpPr/>
          <p:nvPr/>
        </p:nvGrpSpPr>
        <p:grpSpPr>
          <a:xfrm>
            <a:off x="451601" y="4794966"/>
            <a:ext cx="274873" cy="274873"/>
            <a:chOff x="458050" y="265600"/>
            <a:chExt cx="392675" cy="392675"/>
          </a:xfrm>
        </p:grpSpPr>
        <p:sp>
          <p:nvSpPr>
            <p:cNvPr id="1028" name="Google Shape;1028;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29" name="Google Shape;1029;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0" name="Google Shape;1030;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1" name="Google Shape;1031;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32" name="Google Shape;1032;p45"/>
          <p:cNvGrpSpPr/>
          <p:nvPr/>
        </p:nvGrpSpPr>
        <p:grpSpPr>
          <a:xfrm>
            <a:off x="265751" y="4520104"/>
            <a:ext cx="274873" cy="274872"/>
            <a:chOff x="458050" y="265600"/>
            <a:chExt cx="392675" cy="392675"/>
          </a:xfrm>
        </p:grpSpPr>
        <p:sp>
          <p:nvSpPr>
            <p:cNvPr id="1033" name="Google Shape;1033;p4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4" name="Google Shape;1034;p4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5" name="Google Shape;1035;p4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36" name="Google Shape;1036;p4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11">
    <p:bg>
      <p:bgPr>
        <a:solidFill>
          <a:schemeClr val="accent5"/>
        </a:solidFill>
      </p:bgPr>
    </p:bg>
    <p:spTree>
      <p:nvGrpSpPr>
        <p:cNvPr id="1037" name="Shape 1037"/>
        <p:cNvGrpSpPr/>
        <p:nvPr/>
      </p:nvGrpSpPr>
      <p:grpSpPr>
        <a:xfrm>
          <a:off x="0" y="0"/>
          <a:ext cx="0" cy="0"/>
          <a:chOff x="0" y="0"/>
          <a:chExt cx="0" cy="0"/>
        </a:xfrm>
      </p:grpSpPr>
      <p:sp>
        <p:nvSpPr>
          <p:cNvPr id="1038" name="Google Shape;1038;p46"/>
          <p:cNvSpPr txBox="1"/>
          <p:nvPr>
            <p:ph type="title"/>
          </p:nvPr>
        </p:nvSpPr>
        <p:spPr>
          <a:xfrm>
            <a:off x="715025" y="269950"/>
            <a:ext cx="74682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039" name="Google Shape;1039;p46"/>
          <p:cNvSpPr/>
          <p:nvPr/>
        </p:nvSpPr>
        <p:spPr>
          <a:xfrm>
            <a:off x="715025" y="892250"/>
            <a:ext cx="7541400" cy="3607500"/>
          </a:xfrm>
          <a:prstGeom prst="snip2DiagRect">
            <a:avLst>
              <a:gd fmla="val 0" name="adj1"/>
              <a:gd fmla="val 7540"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0" name="Google Shape;1040;p46"/>
          <p:cNvSpPr/>
          <p:nvPr>
            <p:ph idx="2" type="pic"/>
          </p:nvPr>
        </p:nvSpPr>
        <p:spPr>
          <a:xfrm>
            <a:off x="943800" y="1098900"/>
            <a:ext cx="2162700" cy="2521200"/>
          </a:xfrm>
          <a:prstGeom prst="snip1Rect">
            <a:avLst>
              <a:gd fmla="val 16667" name="adj"/>
            </a:avLst>
          </a:prstGeom>
          <a:noFill/>
          <a:ln>
            <a:noFill/>
          </a:ln>
        </p:spPr>
      </p:sp>
      <p:sp>
        <p:nvSpPr>
          <p:cNvPr id="1041" name="Google Shape;1041;p46"/>
          <p:cNvSpPr txBox="1"/>
          <p:nvPr>
            <p:ph idx="1" type="subTitle"/>
          </p:nvPr>
        </p:nvSpPr>
        <p:spPr>
          <a:xfrm>
            <a:off x="943800" y="3737683"/>
            <a:ext cx="2389200" cy="291600"/>
          </a:xfrm>
          <a:prstGeom prst="rect">
            <a:avLst/>
          </a:prstGeom>
        </p:spPr>
        <p:txBody>
          <a:bodyPr anchorCtr="0" anchor="t" bIns="0" lIns="0" spcFirstLastPara="1" rIns="0" wrap="square" tIns="0">
            <a:noAutofit/>
          </a:bodyPr>
          <a:lstStyle>
            <a:lvl1pPr lvl="0">
              <a:spcBef>
                <a:spcPts val="0"/>
              </a:spcBef>
              <a:spcAft>
                <a:spcPts val="0"/>
              </a:spcAft>
              <a:buClr>
                <a:schemeClr val="dk1"/>
              </a:buClr>
              <a:buSzPts val="1200"/>
              <a:buFont typeface="DM Sans Medium"/>
              <a:buNone/>
              <a:defRPr sz="1200">
                <a:solidFill>
                  <a:schemeClr val="dk1"/>
                </a:solidFill>
                <a:latin typeface="DM Sans Medium"/>
                <a:ea typeface="DM Sans Medium"/>
                <a:cs typeface="DM Sans Medium"/>
                <a:sym typeface="DM Sans Medium"/>
              </a:defRPr>
            </a:lvl1pPr>
            <a:lvl2pPr lvl="1">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042" name="Google Shape;1042;p46"/>
          <p:cNvSpPr txBox="1"/>
          <p:nvPr>
            <p:ph idx="3" type="body"/>
          </p:nvPr>
        </p:nvSpPr>
        <p:spPr>
          <a:xfrm>
            <a:off x="943800" y="4029278"/>
            <a:ext cx="2389200" cy="3774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3" name="Google Shape;1043;p46"/>
          <p:cNvSpPr txBox="1"/>
          <p:nvPr>
            <p:ph idx="4" type="body"/>
          </p:nvPr>
        </p:nvSpPr>
        <p:spPr>
          <a:xfrm>
            <a:off x="3457450" y="1098900"/>
            <a:ext cx="4551900" cy="3109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44" name="Google Shape;1044;p46"/>
          <p:cNvSpPr/>
          <p:nvPr/>
        </p:nvSpPr>
        <p:spPr>
          <a:xfrm>
            <a:off x="-72425" y="4274900"/>
            <a:ext cx="1002600" cy="9207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5" name="Google Shape;1045;p46"/>
          <p:cNvSpPr/>
          <p:nvPr/>
        </p:nvSpPr>
        <p:spPr>
          <a:xfrm rot="10800000">
            <a:off x="8141400" y="0"/>
            <a:ext cx="1002600" cy="8619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6" name="Google Shape;1046;p46"/>
          <p:cNvSpPr/>
          <p:nvPr/>
        </p:nvSpPr>
        <p:spPr>
          <a:xfrm>
            <a:off x="8588401" y="45796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47" name="Google Shape;1047;p46"/>
          <p:cNvGrpSpPr/>
          <p:nvPr/>
        </p:nvGrpSpPr>
        <p:grpSpPr>
          <a:xfrm>
            <a:off x="-307337" y="-123437"/>
            <a:ext cx="392675" cy="392675"/>
            <a:chOff x="458050" y="265600"/>
            <a:chExt cx="392675" cy="392675"/>
          </a:xfrm>
        </p:grpSpPr>
        <p:sp>
          <p:nvSpPr>
            <p:cNvPr id="1048" name="Google Shape;1048;p46"/>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49" name="Google Shape;1049;p46"/>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0" name="Google Shape;1050;p46"/>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1" name="Google Shape;1051;p46"/>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52" name="Google Shape;1052;p46"/>
          <p:cNvGrpSpPr/>
          <p:nvPr/>
        </p:nvGrpSpPr>
        <p:grpSpPr>
          <a:xfrm>
            <a:off x="232563" y="-123450"/>
            <a:ext cx="392675" cy="392675"/>
            <a:chOff x="458050" y="265600"/>
            <a:chExt cx="392675" cy="392675"/>
          </a:xfrm>
        </p:grpSpPr>
        <p:sp>
          <p:nvSpPr>
            <p:cNvPr id="1053" name="Google Shape;1053;p46"/>
            <p:cNvSpPr/>
            <p:nvPr/>
          </p:nvSpPr>
          <p:spPr>
            <a:xfrm>
              <a:off x="638050" y="265600"/>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4" name="Google Shape;1054;p46"/>
            <p:cNvSpPr/>
            <p:nvPr/>
          </p:nvSpPr>
          <p:spPr>
            <a:xfrm>
              <a:off x="638050" y="5229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5" name="Google Shape;1055;p46"/>
            <p:cNvSpPr/>
            <p:nvPr/>
          </p:nvSpPr>
          <p:spPr>
            <a:xfrm rot="-5400000">
              <a:off x="509350"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56" name="Google Shape;1056;p46"/>
            <p:cNvSpPr/>
            <p:nvPr/>
          </p:nvSpPr>
          <p:spPr>
            <a:xfrm rot="-5400000">
              <a:off x="766725" y="394275"/>
              <a:ext cx="32700" cy="1353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8_1">
    <p:bg>
      <p:bgPr>
        <a:solidFill>
          <a:schemeClr val="accent1"/>
        </a:solidFill>
      </p:bgPr>
    </p:bg>
    <p:spTree>
      <p:nvGrpSpPr>
        <p:cNvPr id="1057" name="Shape 1057"/>
        <p:cNvGrpSpPr/>
        <p:nvPr/>
      </p:nvGrpSpPr>
      <p:grpSpPr>
        <a:xfrm>
          <a:off x="0" y="0"/>
          <a:ext cx="0" cy="0"/>
          <a:chOff x="0" y="0"/>
          <a:chExt cx="0" cy="0"/>
        </a:xfrm>
      </p:grpSpPr>
      <p:sp>
        <p:nvSpPr>
          <p:cNvPr id="1058" name="Google Shape;1058;p47"/>
          <p:cNvSpPr txBox="1"/>
          <p:nvPr>
            <p:ph type="title"/>
          </p:nvPr>
        </p:nvSpPr>
        <p:spPr>
          <a:xfrm>
            <a:off x="3928625" y="707675"/>
            <a:ext cx="4903500" cy="4581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1059" name="Google Shape;1059;p47"/>
          <p:cNvSpPr/>
          <p:nvPr>
            <p:ph idx="2" type="pic"/>
          </p:nvPr>
        </p:nvSpPr>
        <p:spPr>
          <a:xfrm>
            <a:off x="-8250" y="0"/>
            <a:ext cx="3030300" cy="5143500"/>
          </a:xfrm>
          <a:prstGeom prst="snip2DiagRect">
            <a:avLst>
              <a:gd fmla="val 0" name="adj1"/>
              <a:gd fmla="val 16667" name="adj2"/>
            </a:avLst>
          </a:prstGeom>
          <a:noFill/>
          <a:ln>
            <a:noFill/>
          </a:ln>
        </p:spPr>
      </p:sp>
      <p:sp>
        <p:nvSpPr>
          <p:cNvPr id="1060" name="Google Shape;1060;p47"/>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61" name="Google Shape;1061;p47"/>
          <p:cNvGrpSpPr/>
          <p:nvPr/>
        </p:nvGrpSpPr>
        <p:grpSpPr>
          <a:xfrm>
            <a:off x="8137738" y="-49687"/>
            <a:ext cx="392675" cy="392675"/>
            <a:chOff x="458050" y="265600"/>
            <a:chExt cx="392675" cy="392675"/>
          </a:xfrm>
        </p:grpSpPr>
        <p:sp>
          <p:nvSpPr>
            <p:cNvPr id="1062" name="Google Shape;1062;p4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3" name="Google Shape;1063;p4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4" name="Google Shape;1064;p4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5" name="Google Shape;1065;p4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66" name="Google Shape;1066;p47"/>
          <p:cNvGrpSpPr/>
          <p:nvPr/>
        </p:nvGrpSpPr>
        <p:grpSpPr>
          <a:xfrm>
            <a:off x="8677638" y="-49700"/>
            <a:ext cx="392675" cy="392675"/>
            <a:chOff x="458050" y="265600"/>
            <a:chExt cx="392675" cy="392675"/>
          </a:xfrm>
        </p:grpSpPr>
        <p:sp>
          <p:nvSpPr>
            <p:cNvPr id="1067" name="Google Shape;1067;p4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8" name="Google Shape;1068;p4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69" name="Google Shape;1069;p4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0" name="Google Shape;1070;p4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71" name="Google Shape;1071;p47"/>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2" name="Google Shape;1072;p47"/>
          <p:cNvSpPr/>
          <p:nvPr/>
        </p:nvSpPr>
        <p:spPr>
          <a:xfrm>
            <a:off x="3928625" y="2664663"/>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3" name="Google Shape;1073;p47"/>
          <p:cNvSpPr/>
          <p:nvPr/>
        </p:nvSpPr>
        <p:spPr>
          <a:xfrm>
            <a:off x="3928625" y="1748800"/>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74" name="Google Shape;1074;p47"/>
          <p:cNvSpPr/>
          <p:nvPr/>
        </p:nvSpPr>
        <p:spPr>
          <a:xfrm>
            <a:off x="3928625" y="35805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1075" name="Google Shape;1075;p47"/>
          <p:cNvPicPr preferRelativeResize="0"/>
          <p:nvPr/>
        </p:nvPicPr>
        <p:blipFill>
          <a:blip r:embed="rId2">
            <a:alphaModFix/>
          </a:blip>
          <a:stretch>
            <a:fillRect/>
          </a:stretch>
        </p:blipFill>
        <p:spPr>
          <a:xfrm>
            <a:off x="3973750" y="1775025"/>
            <a:ext cx="198350" cy="198350"/>
          </a:xfrm>
          <a:prstGeom prst="rect">
            <a:avLst/>
          </a:prstGeom>
          <a:noFill/>
          <a:ln>
            <a:noFill/>
          </a:ln>
        </p:spPr>
      </p:pic>
      <p:pic>
        <p:nvPicPr>
          <p:cNvPr id="1076" name="Google Shape;1076;p47"/>
          <p:cNvPicPr preferRelativeResize="0"/>
          <p:nvPr/>
        </p:nvPicPr>
        <p:blipFill>
          <a:blip r:embed="rId3">
            <a:alphaModFix/>
          </a:blip>
          <a:stretch>
            <a:fillRect/>
          </a:stretch>
        </p:blipFill>
        <p:spPr>
          <a:xfrm>
            <a:off x="3981600" y="3614593"/>
            <a:ext cx="182650" cy="182650"/>
          </a:xfrm>
          <a:prstGeom prst="rect">
            <a:avLst/>
          </a:prstGeom>
          <a:noFill/>
          <a:ln>
            <a:noFill/>
          </a:ln>
        </p:spPr>
      </p:pic>
      <p:pic>
        <p:nvPicPr>
          <p:cNvPr id="1077" name="Google Shape;1077;p47"/>
          <p:cNvPicPr preferRelativeResize="0"/>
          <p:nvPr/>
        </p:nvPicPr>
        <p:blipFill>
          <a:blip r:embed="rId4">
            <a:alphaModFix/>
          </a:blip>
          <a:stretch>
            <a:fillRect/>
          </a:stretch>
        </p:blipFill>
        <p:spPr>
          <a:xfrm>
            <a:off x="3973749" y="2690899"/>
            <a:ext cx="198350" cy="198326"/>
          </a:xfrm>
          <a:prstGeom prst="rect">
            <a:avLst/>
          </a:prstGeom>
          <a:noFill/>
          <a:ln>
            <a:noFill/>
          </a:ln>
        </p:spPr>
      </p:pic>
      <p:sp>
        <p:nvSpPr>
          <p:cNvPr id="1078" name="Google Shape;1078;p47"/>
          <p:cNvSpPr txBox="1"/>
          <p:nvPr>
            <p:ph idx="1" type="body"/>
          </p:nvPr>
        </p:nvSpPr>
        <p:spPr>
          <a:xfrm>
            <a:off x="4316900" y="1999600"/>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79" name="Google Shape;1079;p47"/>
          <p:cNvSpPr txBox="1"/>
          <p:nvPr>
            <p:ph idx="3" type="body"/>
          </p:nvPr>
        </p:nvSpPr>
        <p:spPr>
          <a:xfrm>
            <a:off x="4316900" y="2957975"/>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80" name="Google Shape;1080;p47"/>
          <p:cNvSpPr txBox="1"/>
          <p:nvPr>
            <p:ph idx="4" type="body"/>
          </p:nvPr>
        </p:nvSpPr>
        <p:spPr>
          <a:xfrm>
            <a:off x="4316900" y="3862726"/>
            <a:ext cx="4360800" cy="2508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081" name="Google Shape;1081;p47"/>
          <p:cNvSpPr txBox="1"/>
          <p:nvPr/>
        </p:nvSpPr>
        <p:spPr>
          <a:xfrm>
            <a:off x="4316900" y="1748800"/>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082" name="Google Shape;1082;p47"/>
          <p:cNvSpPr txBox="1"/>
          <p:nvPr/>
        </p:nvSpPr>
        <p:spPr>
          <a:xfrm>
            <a:off x="4316900" y="2664675"/>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083" name="Google Shape;1083;p47"/>
          <p:cNvSpPr txBox="1"/>
          <p:nvPr/>
        </p:nvSpPr>
        <p:spPr>
          <a:xfrm>
            <a:off x="4316900" y="3580550"/>
            <a:ext cx="43608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3">
  <p:cSld name="CUSTOM_8_2">
    <p:bg>
      <p:bgPr>
        <a:solidFill>
          <a:schemeClr val="accent1"/>
        </a:solidFill>
      </p:bgPr>
    </p:bg>
    <p:spTree>
      <p:nvGrpSpPr>
        <p:cNvPr id="1084" name="Shape 1084"/>
        <p:cNvGrpSpPr/>
        <p:nvPr/>
      </p:nvGrpSpPr>
      <p:grpSpPr>
        <a:xfrm>
          <a:off x="0" y="0"/>
          <a:ext cx="0" cy="0"/>
          <a:chOff x="0" y="0"/>
          <a:chExt cx="0" cy="0"/>
        </a:xfrm>
      </p:grpSpPr>
      <p:sp>
        <p:nvSpPr>
          <p:cNvPr id="1085" name="Google Shape;1085;p48"/>
          <p:cNvSpPr txBox="1"/>
          <p:nvPr>
            <p:ph type="title"/>
          </p:nvPr>
        </p:nvSpPr>
        <p:spPr>
          <a:xfrm>
            <a:off x="3928625" y="822800"/>
            <a:ext cx="4903500" cy="4581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2000"/>
              <a:buNone/>
              <a:defRPr>
                <a:solidFill>
                  <a:schemeClr val="accent4"/>
                </a:solidFill>
              </a:defRPr>
            </a:lvl1pPr>
            <a:lvl2pPr lvl="1">
              <a:spcBef>
                <a:spcPts val="0"/>
              </a:spcBef>
              <a:spcAft>
                <a:spcPts val="0"/>
              </a:spcAft>
              <a:buSzPts val="3400"/>
              <a:buNone/>
              <a:defRPr sz="3400"/>
            </a:lvl2pPr>
            <a:lvl3pPr lvl="2">
              <a:spcBef>
                <a:spcPts val="0"/>
              </a:spcBef>
              <a:spcAft>
                <a:spcPts val="0"/>
              </a:spcAft>
              <a:buSzPts val="3400"/>
              <a:buNone/>
              <a:defRPr sz="3400"/>
            </a:lvl3pPr>
            <a:lvl4pPr lvl="3">
              <a:spcBef>
                <a:spcPts val="0"/>
              </a:spcBef>
              <a:spcAft>
                <a:spcPts val="0"/>
              </a:spcAft>
              <a:buSzPts val="3400"/>
              <a:buNone/>
              <a:defRPr sz="3400"/>
            </a:lvl4pPr>
            <a:lvl5pPr lvl="4">
              <a:spcBef>
                <a:spcPts val="0"/>
              </a:spcBef>
              <a:spcAft>
                <a:spcPts val="0"/>
              </a:spcAft>
              <a:buSzPts val="3400"/>
              <a:buNone/>
              <a:defRPr sz="3400"/>
            </a:lvl5pPr>
            <a:lvl6pPr lvl="5">
              <a:spcBef>
                <a:spcPts val="0"/>
              </a:spcBef>
              <a:spcAft>
                <a:spcPts val="0"/>
              </a:spcAft>
              <a:buSzPts val="3400"/>
              <a:buNone/>
              <a:defRPr sz="3400"/>
            </a:lvl6pPr>
            <a:lvl7pPr lvl="6">
              <a:spcBef>
                <a:spcPts val="0"/>
              </a:spcBef>
              <a:spcAft>
                <a:spcPts val="0"/>
              </a:spcAft>
              <a:buSzPts val="3400"/>
              <a:buNone/>
              <a:defRPr sz="3400"/>
            </a:lvl7pPr>
            <a:lvl8pPr lvl="7">
              <a:spcBef>
                <a:spcPts val="0"/>
              </a:spcBef>
              <a:spcAft>
                <a:spcPts val="0"/>
              </a:spcAft>
              <a:buSzPts val="3400"/>
              <a:buNone/>
              <a:defRPr sz="3400"/>
            </a:lvl8pPr>
            <a:lvl9pPr lvl="8">
              <a:spcBef>
                <a:spcPts val="0"/>
              </a:spcBef>
              <a:spcAft>
                <a:spcPts val="0"/>
              </a:spcAft>
              <a:buSzPts val="3400"/>
              <a:buNone/>
              <a:defRPr sz="3400"/>
            </a:lvl9pPr>
          </a:lstStyle>
          <a:p/>
        </p:txBody>
      </p:sp>
      <p:sp>
        <p:nvSpPr>
          <p:cNvPr id="1086" name="Google Shape;1086;p48"/>
          <p:cNvSpPr/>
          <p:nvPr>
            <p:ph idx="2" type="pic"/>
          </p:nvPr>
        </p:nvSpPr>
        <p:spPr>
          <a:xfrm>
            <a:off x="-8250" y="0"/>
            <a:ext cx="3030300" cy="5143500"/>
          </a:xfrm>
          <a:prstGeom prst="snip2DiagRect">
            <a:avLst>
              <a:gd fmla="val 0" name="adj1"/>
              <a:gd fmla="val 16667" name="adj2"/>
            </a:avLst>
          </a:prstGeom>
          <a:noFill/>
          <a:ln>
            <a:noFill/>
          </a:ln>
        </p:spPr>
      </p:sp>
      <p:sp>
        <p:nvSpPr>
          <p:cNvPr id="1087" name="Google Shape;1087;p48"/>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088" name="Google Shape;1088;p48"/>
          <p:cNvGrpSpPr/>
          <p:nvPr/>
        </p:nvGrpSpPr>
        <p:grpSpPr>
          <a:xfrm>
            <a:off x="8137738" y="-49687"/>
            <a:ext cx="392675" cy="392675"/>
            <a:chOff x="458050" y="265600"/>
            <a:chExt cx="392675" cy="392675"/>
          </a:xfrm>
        </p:grpSpPr>
        <p:sp>
          <p:nvSpPr>
            <p:cNvPr id="1089" name="Google Shape;1089;p4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0" name="Google Shape;1090;p4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1" name="Google Shape;1091;p4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2" name="Google Shape;1092;p4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093" name="Google Shape;1093;p48"/>
          <p:cNvGrpSpPr/>
          <p:nvPr/>
        </p:nvGrpSpPr>
        <p:grpSpPr>
          <a:xfrm>
            <a:off x="8677638" y="-49700"/>
            <a:ext cx="392675" cy="392675"/>
            <a:chOff x="458050" y="265600"/>
            <a:chExt cx="392675" cy="392675"/>
          </a:xfrm>
        </p:grpSpPr>
        <p:sp>
          <p:nvSpPr>
            <p:cNvPr id="1094" name="Google Shape;1094;p48"/>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5" name="Google Shape;1095;p48"/>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6" name="Google Shape;1096;p48"/>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7" name="Google Shape;1097;p48"/>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098" name="Google Shape;1098;p48"/>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099" name="Google Shape;1099;p48"/>
          <p:cNvSpPr/>
          <p:nvPr/>
        </p:nvSpPr>
        <p:spPr>
          <a:xfrm>
            <a:off x="3931600" y="19281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0" name="Google Shape;1100;p48"/>
          <p:cNvSpPr/>
          <p:nvPr/>
        </p:nvSpPr>
        <p:spPr>
          <a:xfrm>
            <a:off x="6114375" y="192812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1" name="Google Shape;1101;p48"/>
          <p:cNvSpPr/>
          <p:nvPr/>
        </p:nvSpPr>
        <p:spPr>
          <a:xfrm>
            <a:off x="3931600" y="338167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02" name="Google Shape;1102;p48"/>
          <p:cNvSpPr/>
          <p:nvPr/>
        </p:nvSpPr>
        <p:spPr>
          <a:xfrm>
            <a:off x="6114375" y="3381675"/>
            <a:ext cx="288600" cy="250800"/>
          </a:xfrm>
          <a:prstGeom prst="snip2DiagRect">
            <a:avLst>
              <a:gd fmla="val 0" name="adj1"/>
              <a:gd fmla="val 26186"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pic>
        <p:nvPicPr>
          <p:cNvPr id="1103" name="Google Shape;1103;p48"/>
          <p:cNvPicPr preferRelativeResize="0"/>
          <p:nvPr/>
        </p:nvPicPr>
        <p:blipFill>
          <a:blip r:embed="rId2">
            <a:alphaModFix/>
          </a:blip>
          <a:stretch>
            <a:fillRect/>
          </a:stretch>
        </p:blipFill>
        <p:spPr>
          <a:xfrm>
            <a:off x="3976725" y="3407900"/>
            <a:ext cx="198350" cy="198350"/>
          </a:xfrm>
          <a:prstGeom prst="rect">
            <a:avLst/>
          </a:prstGeom>
          <a:noFill/>
          <a:ln>
            <a:noFill/>
          </a:ln>
        </p:spPr>
      </p:pic>
      <p:pic>
        <p:nvPicPr>
          <p:cNvPr id="1104" name="Google Shape;1104;p48"/>
          <p:cNvPicPr preferRelativeResize="0"/>
          <p:nvPr/>
        </p:nvPicPr>
        <p:blipFill>
          <a:blip r:embed="rId3">
            <a:alphaModFix/>
          </a:blip>
          <a:stretch>
            <a:fillRect/>
          </a:stretch>
        </p:blipFill>
        <p:spPr>
          <a:xfrm>
            <a:off x="6167350" y="3415743"/>
            <a:ext cx="182650" cy="182650"/>
          </a:xfrm>
          <a:prstGeom prst="rect">
            <a:avLst/>
          </a:prstGeom>
          <a:noFill/>
          <a:ln>
            <a:noFill/>
          </a:ln>
        </p:spPr>
      </p:pic>
      <p:pic>
        <p:nvPicPr>
          <p:cNvPr id="1105" name="Google Shape;1105;p48"/>
          <p:cNvPicPr preferRelativeResize="0"/>
          <p:nvPr/>
        </p:nvPicPr>
        <p:blipFill>
          <a:blip r:embed="rId4">
            <a:alphaModFix/>
          </a:blip>
          <a:stretch>
            <a:fillRect/>
          </a:stretch>
        </p:blipFill>
        <p:spPr>
          <a:xfrm>
            <a:off x="3985347" y="1962963"/>
            <a:ext cx="181100" cy="181124"/>
          </a:xfrm>
          <a:prstGeom prst="rect">
            <a:avLst/>
          </a:prstGeom>
          <a:noFill/>
          <a:ln>
            <a:noFill/>
          </a:ln>
        </p:spPr>
      </p:pic>
      <p:pic>
        <p:nvPicPr>
          <p:cNvPr id="1106" name="Google Shape;1106;p48"/>
          <p:cNvPicPr preferRelativeResize="0"/>
          <p:nvPr/>
        </p:nvPicPr>
        <p:blipFill>
          <a:blip r:embed="rId5">
            <a:alphaModFix/>
          </a:blip>
          <a:stretch>
            <a:fillRect/>
          </a:stretch>
        </p:blipFill>
        <p:spPr>
          <a:xfrm>
            <a:off x="6159499" y="1954362"/>
            <a:ext cx="198350" cy="198326"/>
          </a:xfrm>
          <a:prstGeom prst="rect">
            <a:avLst/>
          </a:prstGeom>
          <a:noFill/>
          <a:ln>
            <a:noFill/>
          </a:ln>
        </p:spPr>
      </p:pic>
      <p:sp>
        <p:nvSpPr>
          <p:cNvPr id="1107" name="Google Shape;1107;p48"/>
          <p:cNvSpPr txBox="1"/>
          <p:nvPr>
            <p:ph idx="1" type="body"/>
          </p:nvPr>
        </p:nvSpPr>
        <p:spPr>
          <a:xfrm>
            <a:off x="4319875" y="221835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08" name="Google Shape;1108;p48"/>
          <p:cNvSpPr txBox="1"/>
          <p:nvPr>
            <p:ph idx="3" type="body"/>
          </p:nvPr>
        </p:nvSpPr>
        <p:spPr>
          <a:xfrm>
            <a:off x="6502650" y="221835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09" name="Google Shape;1109;p48"/>
          <p:cNvSpPr txBox="1"/>
          <p:nvPr>
            <p:ph idx="4" type="body"/>
          </p:nvPr>
        </p:nvSpPr>
        <p:spPr>
          <a:xfrm>
            <a:off x="4319875" y="370090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10" name="Google Shape;1110;p48"/>
          <p:cNvSpPr txBox="1"/>
          <p:nvPr>
            <p:ph idx="5" type="body"/>
          </p:nvPr>
        </p:nvSpPr>
        <p:spPr>
          <a:xfrm>
            <a:off x="6502650" y="3700900"/>
            <a:ext cx="1609500" cy="392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111" name="Google Shape;1111;p48"/>
          <p:cNvSpPr txBox="1"/>
          <p:nvPr/>
        </p:nvSpPr>
        <p:spPr>
          <a:xfrm>
            <a:off x="4319875" y="192812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Address</a:t>
            </a:r>
            <a:endParaRPr sz="1200">
              <a:solidFill>
                <a:schemeClr val="accent6"/>
              </a:solidFill>
              <a:latin typeface="DM Sans Medium"/>
              <a:ea typeface="DM Sans Medium"/>
              <a:cs typeface="DM Sans Medium"/>
              <a:sym typeface="DM Sans Medium"/>
            </a:endParaRPr>
          </a:p>
        </p:txBody>
      </p:sp>
      <p:sp>
        <p:nvSpPr>
          <p:cNvPr id="1112" name="Google Shape;1112;p48"/>
          <p:cNvSpPr txBox="1"/>
          <p:nvPr/>
        </p:nvSpPr>
        <p:spPr>
          <a:xfrm>
            <a:off x="6502650" y="192812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Contact</a:t>
            </a:r>
            <a:endParaRPr sz="1200">
              <a:solidFill>
                <a:schemeClr val="accent6"/>
              </a:solidFill>
              <a:latin typeface="DM Sans Medium"/>
              <a:ea typeface="DM Sans Medium"/>
              <a:cs typeface="DM Sans Medium"/>
              <a:sym typeface="DM Sans Medium"/>
            </a:endParaRPr>
          </a:p>
        </p:txBody>
      </p:sp>
      <p:sp>
        <p:nvSpPr>
          <p:cNvPr id="1113" name="Google Shape;1113;p48"/>
          <p:cNvSpPr txBox="1"/>
          <p:nvPr/>
        </p:nvSpPr>
        <p:spPr>
          <a:xfrm>
            <a:off x="4319875" y="338167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Email</a:t>
            </a:r>
            <a:endParaRPr sz="1200">
              <a:solidFill>
                <a:schemeClr val="accent6"/>
              </a:solidFill>
              <a:latin typeface="DM Sans Medium"/>
              <a:ea typeface="DM Sans Medium"/>
              <a:cs typeface="DM Sans Medium"/>
              <a:sym typeface="DM Sans Medium"/>
            </a:endParaRPr>
          </a:p>
        </p:txBody>
      </p:sp>
      <p:sp>
        <p:nvSpPr>
          <p:cNvPr id="1114" name="Google Shape;1114;p48"/>
          <p:cNvSpPr txBox="1"/>
          <p:nvPr/>
        </p:nvSpPr>
        <p:spPr>
          <a:xfrm>
            <a:off x="6502650" y="3381675"/>
            <a:ext cx="1609500" cy="2508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sz="1200">
                <a:solidFill>
                  <a:schemeClr val="accent6"/>
                </a:solidFill>
                <a:latin typeface="DM Sans Medium"/>
                <a:ea typeface="DM Sans Medium"/>
                <a:cs typeface="DM Sans Medium"/>
                <a:sym typeface="DM Sans Medium"/>
              </a:rPr>
              <a:t>Website</a:t>
            </a:r>
            <a:endParaRPr sz="1200">
              <a:solidFill>
                <a:schemeClr val="accent6"/>
              </a:solidFill>
              <a:latin typeface="DM Sans Medium"/>
              <a:ea typeface="DM Sans Medium"/>
              <a:cs typeface="DM Sans Medium"/>
              <a:sym typeface="DM Sans Medium"/>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1">
  <p:cSld name="CUSTOM_29_2">
    <p:spTree>
      <p:nvGrpSpPr>
        <p:cNvPr id="1115" name="Shape 1115"/>
        <p:cNvGrpSpPr/>
        <p:nvPr/>
      </p:nvGrpSpPr>
      <p:grpSpPr>
        <a:xfrm>
          <a:off x="0" y="0"/>
          <a:ext cx="0" cy="0"/>
          <a:chOff x="0" y="0"/>
          <a:chExt cx="0" cy="0"/>
        </a:xfrm>
      </p:grpSpPr>
      <p:sp>
        <p:nvSpPr>
          <p:cNvPr id="1116" name="Google Shape;1116;p49"/>
          <p:cNvSpPr txBox="1"/>
          <p:nvPr>
            <p:ph type="title"/>
          </p:nvPr>
        </p:nvSpPr>
        <p:spPr>
          <a:xfrm>
            <a:off x="379400" y="559050"/>
            <a:ext cx="8198400" cy="863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17" name="Google Shape;1117;p49"/>
          <p:cNvSpPr/>
          <p:nvPr/>
        </p:nvSpPr>
        <p:spPr>
          <a:xfrm>
            <a:off x="379400" y="2520575"/>
            <a:ext cx="8154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18" name="Google Shape;1118;p49"/>
          <p:cNvSpPr/>
          <p:nvPr/>
        </p:nvSpPr>
        <p:spPr>
          <a:xfrm>
            <a:off x="4581475" y="2520575"/>
            <a:ext cx="8154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19" name="Google Shape;1119;p49"/>
          <p:cNvSpPr/>
          <p:nvPr/>
        </p:nvSpPr>
        <p:spPr>
          <a:xfrm>
            <a:off x="379400" y="3705550"/>
            <a:ext cx="8154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20" name="Google Shape;1120;p49"/>
          <p:cNvSpPr/>
          <p:nvPr/>
        </p:nvSpPr>
        <p:spPr>
          <a:xfrm>
            <a:off x="4581475" y="3705550"/>
            <a:ext cx="8154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121" name="Google Shape;1121;p49"/>
          <p:cNvSpPr txBox="1"/>
          <p:nvPr>
            <p:ph idx="1" type="body"/>
          </p:nvPr>
        </p:nvSpPr>
        <p:spPr>
          <a:xfrm>
            <a:off x="1321375" y="26201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2" name="Google Shape;1122;p49"/>
          <p:cNvSpPr txBox="1"/>
          <p:nvPr>
            <p:ph idx="2" type="body"/>
          </p:nvPr>
        </p:nvSpPr>
        <p:spPr>
          <a:xfrm>
            <a:off x="5523450" y="26201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3" name="Google Shape;1123;p49"/>
          <p:cNvSpPr txBox="1"/>
          <p:nvPr>
            <p:ph idx="3" type="body"/>
          </p:nvPr>
        </p:nvSpPr>
        <p:spPr>
          <a:xfrm>
            <a:off x="1321375" y="38185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4" name="Google Shape;1124;p49"/>
          <p:cNvSpPr txBox="1"/>
          <p:nvPr>
            <p:ph idx="4" type="body"/>
          </p:nvPr>
        </p:nvSpPr>
        <p:spPr>
          <a:xfrm>
            <a:off x="5523450" y="38185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125" name="Google Shape;1125;p49"/>
          <p:cNvSpPr txBox="1"/>
          <p:nvPr>
            <p:ph idx="5" type="subTitle"/>
          </p:nvPr>
        </p:nvSpPr>
        <p:spPr>
          <a:xfrm>
            <a:off x="542300" y="26695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6" name="Google Shape;1126;p49"/>
          <p:cNvSpPr txBox="1"/>
          <p:nvPr>
            <p:ph idx="6" type="subTitle"/>
          </p:nvPr>
        </p:nvSpPr>
        <p:spPr>
          <a:xfrm>
            <a:off x="4744375" y="26695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7" name="Google Shape;1127;p49"/>
          <p:cNvSpPr txBox="1"/>
          <p:nvPr>
            <p:ph idx="7" type="subTitle"/>
          </p:nvPr>
        </p:nvSpPr>
        <p:spPr>
          <a:xfrm>
            <a:off x="542300" y="38679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8" name="Google Shape;1128;p49"/>
          <p:cNvSpPr txBox="1"/>
          <p:nvPr>
            <p:ph idx="8" type="subTitle"/>
          </p:nvPr>
        </p:nvSpPr>
        <p:spPr>
          <a:xfrm>
            <a:off x="4744375" y="38679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129" name="Google Shape;1129;p49"/>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30" name="Google Shape;1130;p49"/>
          <p:cNvGrpSpPr/>
          <p:nvPr/>
        </p:nvGrpSpPr>
        <p:grpSpPr>
          <a:xfrm>
            <a:off x="8137738" y="-49687"/>
            <a:ext cx="392675" cy="392675"/>
            <a:chOff x="458050" y="265600"/>
            <a:chExt cx="392675" cy="392675"/>
          </a:xfrm>
        </p:grpSpPr>
        <p:sp>
          <p:nvSpPr>
            <p:cNvPr id="1131" name="Google Shape;1131;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2" name="Google Shape;1132;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3" name="Google Shape;1133;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4" name="Google Shape;1134;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35" name="Google Shape;1135;p49"/>
          <p:cNvGrpSpPr/>
          <p:nvPr/>
        </p:nvGrpSpPr>
        <p:grpSpPr>
          <a:xfrm>
            <a:off x="8677638" y="-49700"/>
            <a:ext cx="392675" cy="392675"/>
            <a:chOff x="458050" y="265600"/>
            <a:chExt cx="392675" cy="392675"/>
          </a:xfrm>
        </p:grpSpPr>
        <p:sp>
          <p:nvSpPr>
            <p:cNvPr id="1136" name="Google Shape;1136;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7" name="Google Shape;1137;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8" name="Google Shape;1138;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39" name="Google Shape;1139;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40" name="Google Shape;1140;p49"/>
          <p:cNvSpPr/>
          <p:nvPr/>
        </p:nvSpPr>
        <p:spPr>
          <a:xfrm>
            <a:off x="-772574"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1" name="Google Shape;1141;p49"/>
          <p:cNvSpPr/>
          <p:nvPr/>
        </p:nvSpPr>
        <p:spPr>
          <a:xfrm rot="10800000">
            <a:off x="7786750" y="-3673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42" name="Google Shape;1142;p49"/>
          <p:cNvGrpSpPr/>
          <p:nvPr/>
        </p:nvGrpSpPr>
        <p:grpSpPr>
          <a:xfrm>
            <a:off x="8290138" y="102713"/>
            <a:ext cx="392675" cy="392675"/>
            <a:chOff x="458050" y="265600"/>
            <a:chExt cx="392675" cy="392675"/>
          </a:xfrm>
        </p:grpSpPr>
        <p:sp>
          <p:nvSpPr>
            <p:cNvPr id="1143" name="Google Shape;1143;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4" name="Google Shape;1144;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5" name="Google Shape;1145;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6" name="Google Shape;1146;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47" name="Google Shape;1147;p49"/>
          <p:cNvGrpSpPr/>
          <p:nvPr/>
        </p:nvGrpSpPr>
        <p:grpSpPr>
          <a:xfrm>
            <a:off x="8830038" y="102700"/>
            <a:ext cx="392675" cy="392675"/>
            <a:chOff x="458050" y="265600"/>
            <a:chExt cx="392675" cy="392675"/>
          </a:xfrm>
        </p:grpSpPr>
        <p:sp>
          <p:nvSpPr>
            <p:cNvPr id="1148" name="Google Shape;1148;p4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49" name="Google Shape;1149;p4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0" name="Google Shape;1150;p4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1" name="Google Shape;1151;p4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52" name="Google Shape;1152;p49"/>
          <p:cNvSpPr/>
          <p:nvPr/>
        </p:nvSpPr>
        <p:spPr>
          <a:xfrm>
            <a:off x="-620174" y="47833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extLst>
    <p:ext uri="{DCECCB84-F9BA-43D5-87BE-67443E8EF086}">
      <p15:sldGuideLst>
        <p15:guide id="1" orient="horz" pos="1763">
          <p15:clr>
            <a:srgbClr val="E46962"/>
          </p15:clr>
        </p15:guide>
        <p15:guide id="2" orient="horz" pos="1017">
          <p15:clr>
            <a:srgbClr val="E46962"/>
          </p15:clr>
        </p15:guide>
      </p15:sldGuideLst>
    </p:ext>
  </p:extLst>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4 v2">
  <p:cSld name="CUSTOM_29_1">
    <p:spTree>
      <p:nvGrpSpPr>
        <p:cNvPr id="1153" name="Shape 1153"/>
        <p:cNvGrpSpPr/>
        <p:nvPr/>
      </p:nvGrpSpPr>
      <p:grpSpPr>
        <a:xfrm>
          <a:off x="0" y="0"/>
          <a:ext cx="0" cy="0"/>
          <a:chOff x="0" y="0"/>
          <a:chExt cx="0" cy="0"/>
        </a:xfrm>
      </p:grpSpPr>
      <p:sp>
        <p:nvSpPr>
          <p:cNvPr id="1154" name="Google Shape;1154;p50"/>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55" name="Google Shape;1155;p50"/>
          <p:cNvGrpSpPr/>
          <p:nvPr/>
        </p:nvGrpSpPr>
        <p:grpSpPr>
          <a:xfrm>
            <a:off x="7939157" y="-559388"/>
            <a:ext cx="1572280" cy="1572280"/>
            <a:chOff x="987244" y="313753"/>
            <a:chExt cx="555321" cy="555321"/>
          </a:xfrm>
        </p:grpSpPr>
        <p:grpSp>
          <p:nvGrpSpPr>
            <p:cNvPr id="1156" name="Google Shape;1156;p50"/>
            <p:cNvGrpSpPr/>
            <p:nvPr/>
          </p:nvGrpSpPr>
          <p:grpSpPr>
            <a:xfrm>
              <a:off x="1068575" y="395075"/>
              <a:ext cx="392675" cy="392675"/>
              <a:chOff x="458050" y="265600"/>
              <a:chExt cx="392675" cy="392675"/>
            </a:xfrm>
          </p:grpSpPr>
          <p:sp>
            <p:nvSpPr>
              <p:cNvPr id="1157" name="Google Shape;1157;p5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8" name="Google Shape;1158;p5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59" name="Google Shape;1159;p5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0" name="Google Shape;1160;p5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61" name="Google Shape;1161;p50"/>
            <p:cNvGrpSpPr/>
            <p:nvPr/>
          </p:nvGrpSpPr>
          <p:grpSpPr>
            <a:xfrm rot="-2700000">
              <a:off x="1068569" y="395078"/>
              <a:ext cx="392671" cy="392671"/>
              <a:chOff x="458050" y="265600"/>
              <a:chExt cx="392675" cy="392675"/>
            </a:xfrm>
          </p:grpSpPr>
          <p:sp>
            <p:nvSpPr>
              <p:cNvPr id="1162" name="Google Shape;1162;p5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3" name="Google Shape;1163;p5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4" name="Google Shape;1164;p5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5" name="Google Shape;1165;p5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166" name="Google Shape;1166;p50"/>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167" name="Google Shape;1167;p50"/>
          <p:cNvGrpSpPr/>
          <p:nvPr/>
        </p:nvGrpSpPr>
        <p:grpSpPr>
          <a:xfrm rot="5400000">
            <a:off x="4164913" y="48982"/>
            <a:ext cx="230579" cy="230579"/>
            <a:chOff x="458050" y="265600"/>
            <a:chExt cx="392675" cy="392675"/>
          </a:xfrm>
        </p:grpSpPr>
        <p:sp>
          <p:nvSpPr>
            <p:cNvPr id="1168" name="Google Shape;1168;p5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69" name="Google Shape;1169;p5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0" name="Google Shape;1170;p5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1" name="Google Shape;1171;p5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72" name="Google Shape;1172;p50"/>
          <p:cNvGrpSpPr/>
          <p:nvPr/>
        </p:nvGrpSpPr>
        <p:grpSpPr>
          <a:xfrm rot="5400000">
            <a:off x="3985952" y="276513"/>
            <a:ext cx="230579" cy="230579"/>
            <a:chOff x="458050" y="265600"/>
            <a:chExt cx="392675" cy="392675"/>
          </a:xfrm>
        </p:grpSpPr>
        <p:sp>
          <p:nvSpPr>
            <p:cNvPr id="1173" name="Google Shape;1173;p5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4" name="Google Shape;1174;p5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5" name="Google Shape;1175;p5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6" name="Google Shape;1176;p5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77" name="Google Shape;1177;p50"/>
          <p:cNvGrpSpPr/>
          <p:nvPr/>
        </p:nvGrpSpPr>
        <p:grpSpPr>
          <a:xfrm rot="5400000">
            <a:off x="44813" y="4583832"/>
            <a:ext cx="230579" cy="230579"/>
            <a:chOff x="458050" y="265600"/>
            <a:chExt cx="392675" cy="392675"/>
          </a:xfrm>
        </p:grpSpPr>
        <p:sp>
          <p:nvSpPr>
            <p:cNvPr id="1178" name="Google Shape;1178;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79" name="Google Shape;1179;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0" name="Google Shape;1180;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1" name="Google Shape;1181;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82" name="Google Shape;1182;p50"/>
          <p:cNvGrpSpPr/>
          <p:nvPr/>
        </p:nvGrpSpPr>
        <p:grpSpPr>
          <a:xfrm rot="5400000">
            <a:off x="44827" y="4857688"/>
            <a:ext cx="230579" cy="230579"/>
            <a:chOff x="458050" y="265600"/>
            <a:chExt cx="392675" cy="392675"/>
          </a:xfrm>
        </p:grpSpPr>
        <p:sp>
          <p:nvSpPr>
            <p:cNvPr id="1183" name="Google Shape;1183;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4" name="Google Shape;1184;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5" name="Google Shape;1185;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6" name="Google Shape;1186;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87" name="Google Shape;1187;p50"/>
          <p:cNvGrpSpPr/>
          <p:nvPr/>
        </p:nvGrpSpPr>
        <p:grpSpPr>
          <a:xfrm rot="5400000">
            <a:off x="275388" y="4742007"/>
            <a:ext cx="230579" cy="230579"/>
            <a:chOff x="458050" y="265600"/>
            <a:chExt cx="392675" cy="392675"/>
          </a:xfrm>
        </p:grpSpPr>
        <p:sp>
          <p:nvSpPr>
            <p:cNvPr id="1188" name="Google Shape;1188;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89" name="Google Shape;1189;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0" name="Google Shape;1190;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1" name="Google Shape;1191;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192" name="Google Shape;1192;p50"/>
          <p:cNvGrpSpPr/>
          <p:nvPr/>
        </p:nvGrpSpPr>
        <p:grpSpPr>
          <a:xfrm rot="5400000">
            <a:off x="275402" y="5015863"/>
            <a:ext cx="230579" cy="230579"/>
            <a:chOff x="458050" y="265600"/>
            <a:chExt cx="392675" cy="392675"/>
          </a:xfrm>
        </p:grpSpPr>
        <p:sp>
          <p:nvSpPr>
            <p:cNvPr id="1193" name="Google Shape;1193;p5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4" name="Google Shape;1194;p5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5" name="Google Shape;1195;p5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196" name="Google Shape;1196;p5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197" name="Google Shape;1197;p50"/>
          <p:cNvSpPr txBox="1"/>
          <p:nvPr>
            <p:ph type="title"/>
          </p:nvPr>
        </p:nvSpPr>
        <p:spPr>
          <a:xfrm>
            <a:off x="566250" y="2285400"/>
            <a:ext cx="31836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198" name="Google Shape;1198;p50"/>
          <p:cNvSpPr/>
          <p:nvPr/>
        </p:nvSpPr>
        <p:spPr>
          <a:xfrm>
            <a:off x="5224525" y="69937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199" name="Google Shape;1199;p50"/>
          <p:cNvSpPr/>
          <p:nvPr/>
        </p:nvSpPr>
        <p:spPr>
          <a:xfrm>
            <a:off x="5224525" y="1704125"/>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0" name="Google Shape;1200;p50"/>
          <p:cNvSpPr/>
          <p:nvPr/>
        </p:nvSpPr>
        <p:spPr>
          <a:xfrm>
            <a:off x="5224525" y="27088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1" name="Google Shape;1201;p50"/>
          <p:cNvSpPr/>
          <p:nvPr/>
        </p:nvSpPr>
        <p:spPr>
          <a:xfrm>
            <a:off x="5224525" y="3713625"/>
            <a:ext cx="26046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02" name="Google Shape;1202;p50"/>
          <p:cNvSpPr txBox="1"/>
          <p:nvPr>
            <p:ph idx="1" type="body"/>
          </p:nvPr>
        </p:nvSpPr>
        <p:spPr>
          <a:xfrm>
            <a:off x="5862914" y="8252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3" name="Google Shape;1203;p50"/>
          <p:cNvSpPr txBox="1"/>
          <p:nvPr>
            <p:ph idx="2" type="body"/>
          </p:nvPr>
        </p:nvSpPr>
        <p:spPr>
          <a:xfrm>
            <a:off x="5860050" y="18274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4" name="Google Shape;1204;p50"/>
          <p:cNvSpPr txBox="1"/>
          <p:nvPr>
            <p:ph idx="3" type="body"/>
          </p:nvPr>
        </p:nvSpPr>
        <p:spPr>
          <a:xfrm>
            <a:off x="5860050" y="28451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5" name="Google Shape;1205;p50"/>
          <p:cNvSpPr txBox="1"/>
          <p:nvPr>
            <p:ph idx="4" type="body"/>
          </p:nvPr>
        </p:nvSpPr>
        <p:spPr>
          <a:xfrm>
            <a:off x="5860050" y="38369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06" name="Google Shape;1206;p50"/>
          <p:cNvSpPr txBox="1"/>
          <p:nvPr>
            <p:ph idx="5" type="subTitle"/>
          </p:nvPr>
        </p:nvSpPr>
        <p:spPr>
          <a:xfrm>
            <a:off x="5357325" y="8514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7" name="Google Shape;1207;p50"/>
          <p:cNvSpPr txBox="1"/>
          <p:nvPr>
            <p:ph idx="6" type="subTitle"/>
          </p:nvPr>
        </p:nvSpPr>
        <p:spPr>
          <a:xfrm>
            <a:off x="5357325" y="1848275"/>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8" name="Google Shape;1208;p50"/>
          <p:cNvSpPr txBox="1"/>
          <p:nvPr>
            <p:ph idx="7" type="subTitle"/>
          </p:nvPr>
        </p:nvSpPr>
        <p:spPr>
          <a:xfrm>
            <a:off x="5357325" y="28660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09" name="Google Shape;1209;p50"/>
          <p:cNvSpPr txBox="1"/>
          <p:nvPr>
            <p:ph idx="8" type="subTitle"/>
          </p:nvPr>
        </p:nvSpPr>
        <p:spPr>
          <a:xfrm>
            <a:off x="5404650" y="386726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1">
  <p:cSld name="CUSTOM_30">
    <p:spTree>
      <p:nvGrpSpPr>
        <p:cNvPr id="1210" name="Shape 1210"/>
        <p:cNvGrpSpPr/>
        <p:nvPr/>
      </p:nvGrpSpPr>
      <p:grpSpPr>
        <a:xfrm>
          <a:off x="0" y="0"/>
          <a:ext cx="0" cy="0"/>
          <a:chOff x="0" y="0"/>
          <a:chExt cx="0" cy="0"/>
        </a:xfrm>
      </p:grpSpPr>
      <p:sp>
        <p:nvSpPr>
          <p:cNvPr id="1211" name="Google Shape;1211;p51"/>
          <p:cNvSpPr txBox="1"/>
          <p:nvPr>
            <p:ph type="title"/>
          </p:nvPr>
        </p:nvSpPr>
        <p:spPr>
          <a:xfrm>
            <a:off x="379400" y="445025"/>
            <a:ext cx="83721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12" name="Google Shape;1212;p51"/>
          <p:cNvSpPr/>
          <p:nvPr/>
        </p:nvSpPr>
        <p:spPr>
          <a:xfrm>
            <a:off x="379400" y="2644450"/>
            <a:ext cx="639300" cy="5727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3" name="Google Shape;1213;p51"/>
          <p:cNvSpPr txBox="1"/>
          <p:nvPr>
            <p:ph idx="1" type="body"/>
          </p:nvPr>
        </p:nvSpPr>
        <p:spPr>
          <a:xfrm>
            <a:off x="1112700"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4" name="Google Shape;1214;p51"/>
          <p:cNvSpPr txBox="1"/>
          <p:nvPr>
            <p:ph idx="2" type="body"/>
          </p:nvPr>
        </p:nvSpPr>
        <p:spPr>
          <a:xfrm>
            <a:off x="4043713"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5" name="Google Shape;1215;p51"/>
          <p:cNvSpPr txBox="1"/>
          <p:nvPr>
            <p:ph idx="3" type="body"/>
          </p:nvPr>
        </p:nvSpPr>
        <p:spPr>
          <a:xfrm>
            <a:off x="6877225"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16" name="Google Shape;1216;p51"/>
          <p:cNvSpPr/>
          <p:nvPr/>
        </p:nvSpPr>
        <p:spPr>
          <a:xfrm>
            <a:off x="3253500" y="2644450"/>
            <a:ext cx="639300" cy="5727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7" name="Google Shape;1217;p51"/>
          <p:cNvSpPr/>
          <p:nvPr/>
        </p:nvSpPr>
        <p:spPr>
          <a:xfrm>
            <a:off x="6133400" y="2644450"/>
            <a:ext cx="639300" cy="5727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18" name="Google Shape;1218;p51"/>
          <p:cNvSpPr txBox="1"/>
          <p:nvPr>
            <p:ph idx="4" type="subTitle"/>
          </p:nvPr>
        </p:nvSpPr>
        <p:spPr>
          <a:xfrm>
            <a:off x="454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19" name="Google Shape;1219;p51"/>
          <p:cNvSpPr txBox="1"/>
          <p:nvPr>
            <p:ph idx="5" type="subTitle"/>
          </p:nvPr>
        </p:nvSpPr>
        <p:spPr>
          <a:xfrm>
            <a:off x="3331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20" name="Google Shape;1220;p51"/>
          <p:cNvSpPr txBox="1"/>
          <p:nvPr>
            <p:ph idx="6" type="subTitle"/>
          </p:nvPr>
        </p:nvSpPr>
        <p:spPr>
          <a:xfrm>
            <a:off x="6211935"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21" name="Google Shape;1221;p51"/>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22" name="Google Shape;1222;p51"/>
          <p:cNvGrpSpPr/>
          <p:nvPr/>
        </p:nvGrpSpPr>
        <p:grpSpPr>
          <a:xfrm>
            <a:off x="8137738" y="-49687"/>
            <a:ext cx="392675" cy="392675"/>
            <a:chOff x="458050" y="265600"/>
            <a:chExt cx="392675" cy="392675"/>
          </a:xfrm>
        </p:grpSpPr>
        <p:sp>
          <p:nvSpPr>
            <p:cNvPr id="1223" name="Google Shape;1223;p5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4" name="Google Shape;1224;p5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5" name="Google Shape;1225;p5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6" name="Google Shape;1226;p5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27" name="Google Shape;1227;p51"/>
          <p:cNvGrpSpPr/>
          <p:nvPr/>
        </p:nvGrpSpPr>
        <p:grpSpPr>
          <a:xfrm>
            <a:off x="8677638" y="-49700"/>
            <a:ext cx="392675" cy="392675"/>
            <a:chOff x="458050" y="265600"/>
            <a:chExt cx="392675" cy="392675"/>
          </a:xfrm>
        </p:grpSpPr>
        <p:sp>
          <p:nvSpPr>
            <p:cNvPr id="1228" name="Google Shape;1228;p5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29" name="Google Shape;1229;p5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0" name="Google Shape;1230;p5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1" name="Google Shape;1231;p5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232" name="Google Shape;1232;p51"/>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3 v2">
  <p:cSld name="CUSTOM_31">
    <p:spTree>
      <p:nvGrpSpPr>
        <p:cNvPr id="1233" name="Shape 1233"/>
        <p:cNvGrpSpPr/>
        <p:nvPr/>
      </p:nvGrpSpPr>
      <p:grpSpPr>
        <a:xfrm>
          <a:off x="0" y="0"/>
          <a:ext cx="0" cy="0"/>
          <a:chOff x="0" y="0"/>
          <a:chExt cx="0" cy="0"/>
        </a:xfrm>
      </p:grpSpPr>
      <p:sp>
        <p:nvSpPr>
          <p:cNvPr id="1234" name="Google Shape;1234;p52"/>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35" name="Google Shape;1235;p52"/>
          <p:cNvGrpSpPr/>
          <p:nvPr/>
        </p:nvGrpSpPr>
        <p:grpSpPr>
          <a:xfrm>
            <a:off x="7939157" y="-559388"/>
            <a:ext cx="1572280" cy="1572280"/>
            <a:chOff x="987244" y="313753"/>
            <a:chExt cx="555321" cy="555321"/>
          </a:xfrm>
        </p:grpSpPr>
        <p:grpSp>
          <p:nvGrpSpPr>
            <p:cNvPr id="1236" name="Google Shape;1236;p52"/>
            <p:cNvGrpSpPr/>
            <p:nvPr/>
          </p:nvGrpSpPr>
          <p:grpSpPr>
            <a:xfrm>
              <a:off x="1068575" y="395075"/>
              <a:ext cx="392675" cy="392675"/>
              <a:chOff x="458050" y="265600"/>
              <a:chExt cx="392675" cy="392675"/>
            </a:xfrm>
          </p:grpSpPr>
          <p:sp>
            <p:nvSpPr>
              <p:cNvPr id="1237" name="Google Shape;1237;p52"/>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8" name="Google Shape;1238;p52"/>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39" name="Google Shape;1239;p52"/>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0" name="Google Shape;1240;p52"/>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41" name="Google Shape;1241;p52"/>
            <p:cNvGrpSpPr/>
            <p:nvPr/>
          </p:nvGrpSpPr>
          <p:grpSpPr>
            <a:xfrm rot="-2700000">
              <a:off x="1068569" y="395078"/>
              <a:ext cx="392671" cy="392671"/>
              <a:chOff x="458050" y="265600"/>
              <a:chExt cx="392675" cy="392675"/>
            </a:xfrm>
          </p:grpSpPr>
          <p:sp>
            <p:nvSpPr>
              <p:cNvPr id="1242" name="Google Shape;1242;p52"/>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3" name="Google Shape;1243;p52"/>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4" name="Google Shape;1244;p52"/>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5" name="Google Shape;1245;p52"/>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246" name="Google Shape;1246;p52"/>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47" name="Google Shape;1247;p52"/>
          <p:cNvGrpSpPr/>
          <p:nvPr/>
        </p:nvGrpSpPr>
        <p:grpSpPr>
          <a:xfrm rot="5400000">
            <a:off x="4164913" y="48982"/>
            <a:ext cx="230579" cy="230579"/>
            <a:chOff x="458050" y="265600"/>
            <a:chExt cx="392675" cy="392675"/>
          </a:xfrm>
        </p:grpSpPr>
        <p:sp>
          <p:nvSpPr>
            <p:cNvPr id="1248" name="Google Shape;1248;p52"/>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49" name="Google Shape;1249;p52"/>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0" name="Google Shape;1250;p52"/>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1" name="Google Shape;1251;p52"/>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52" name="Google Shape;1252;p52"/>
          <p:cNvGrpSpPr/>
          <p:nvPr/>
        </p:nvGrpSpPr>
        <p:grpSpPr>
          <a:xfrm rot="5400000">
            <a:off x="3985952" y="276513"/>
            <a:ext cx="230579" cy="230579"/>
            <a:chOff x="458050" y="265600"/>
            <a:chExt cx="392675" cy="392675"/>
          </a:xfrm>
        </p:grpSpPr>
        <p:sp>
          <p:nvSpPr>
            <p:cNvPr id="1253" name="Google Shape;1253;p52"/>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4" name="Google Shape;1254;p52"/>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5" name="Google Shape;1255;p52"/>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6" name="Google Shape;1256;p52"/>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57" name="Google Shape;1257;p52"/>
          <p:cNvGrpSpPr/>
          <p:nvPr/>
        </p:nvGrpSpPr>
        <p:grpSpPr>
          <a:xfrm rot="5400000">
            <a:off x="44813" y="4583832"/>
            <a:ext cx="230579" cy="230579"/>
            <a:chOff x="458050" y="265600"/>
            <a:chExt cx="392675" cy="392675"/>
          </a:xfrm>
        </p:grpSpPr>
        <p:sp>
          <p:nvSpPr>
            <p:cNvPr id="1258" name="Google Shape;1258;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59" name="Google Shape;1259;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0" name="Google Shape;1260;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1" name="Google Shape;1261;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62" name="Google Shape;1262;p52"/>
          <p:cNvGrpSpPr/>
          <p:nvPr/>
        </p:nvGrpSpPr>
        <p:grpSpPr>
          <a:xfrm rot="5400000">
            <a:off x="44827" y="4857688"/>
            <a:ext cx="230579" cy="230579"/>
            <a:chOff x="458050" y="265600"/>
            <a:chExt cx="392675" cy="392675"/>
          </a:xfrm>
        </p:grpSpPr>
        <p:sp>
          <p:nvSpPr>
            <p:cNvPr id="1263" name="Google Shape;1263;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4" name="Google Shape;1264;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5" name="Google Shape;1265;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6" name="Google Shape;1266;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67" name="Google Shape;1267;p52"/>
          <p:cNvGrpSpPr/>
          <p:nvPr/>
        </p:nvGrpSpPr>
        <p:grpSpPr>
          <a:xfrm rot="5400000">
            <a:off x="275388" y="4742007"/>
            <a:ext cx="230579" cy="230579"/>
            <a:chOff x="458050" y="265600"/>
            <a:chExt cx="392675" cy="392675"/>
          </a:xfrm>
        </p:grpSpPr>
        <p:sp>
          <p:nvSpPr>
            <p:cNvPr id="1268" name="Google Shape;1268;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69" name="Google Shape;1269;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0" name="Google Shape;1270;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1" name="Google Shape;1271;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272" name="Google Shape;1272;p52"/>
          <p:cNvGrpSpPr/>
          <p:nvPr/>
        </p:nvGrpSpPr>
        <p:grpSpPr>
          <a:xfrm rot="5400000">
            <a:off x="275402" y="5015863"/>
            <a:ext cx="230579" cy="230579"/>
            <a:chOff x="458050" y="265600"/>
            <a:chExt cx="392675" cy="392675"/>
          </a:xfrm>
        </p:grpSpPr>
        <p:sp>
          <p:nvSpPr>
            <p:cNvPr id="1273" name="Google Shape;1273;p52"/>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4" name="Google Shape;1274;p52"/>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5" name="Google Shape;1275;p52"/>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76" name="Google Shape;1276;p52"/>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277" name="Google Shape;1277;p52"/>
          <p:cNvSpPr txBox="1"/>
          <p:nvPr>
            <p:ph type="title"/>
          </p:nvPr>
        </p:nvSpPr>
        <p:spPr>
          <a:xfrm>
            <a:off x="566250" y="2285400"/>
            <a:ext cx="29148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278" name="Google Shape;1278;p52"/>
          <p:cNvSpPr/>
          <p:nvPr/>
        </p:nvSpPr>
        <p:spPr>
          <a:xfrm>
            <a:off x="5224525" y="82232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79" name="Google Shape;1279;p52"/>
          <p:cNvSpPr/>
          <p:nvPr/>
        </p:nvSpPr>
        <p:spPr>
          <a:xfrm>
            <a:off x="5224525" y="2206500"/>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80" name="Google Shape;1280;p52"/>
          <p:cNvSpPr/>
          <p:nvPr/>
        </p:nvSpPr>
        <p:spPr>
          <a:xfrm>
            <a:off x="5224525" y="35906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281" name="Google Shape;1281;p52"/>
          <p:cNvSpPr txBox="1"/>
          <p:nvPr>
            <p:ph idx="1" type="body"/>
          </p:nvPr>
        </p:nvSpPr>
        <p:spPr>
          <a:xfrm>
            <a:off x="5862914" y="94817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2" name="Google Shape;1282;p52"/>
          <p:cNvSpPr txBox="1"/>
          <p:nvPr>
            <p:ph idx="2" type="body"/>
          </p:nvPr>
        </p:nvSpPr>
        <p:spPr>
          <a:xfrm>
            <a:off x="5860050" y="2329800"/>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3" name="Google Shape;1283;p52"/>
          <p:cNvSpPr txBox="1"/>
          <p:nvPr>
            <p:ph idx="3" type="body"/>
          </p:nvPr>
        </p:nvSpPr>
        <p:spPr>
          <a:xfrm>
            <a:off x="5860050" y="37269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284" name="Google Shape;1284;p52"/>
          <p:cNvSpPr txBox="1"/>
          <p:nvPr>
            <p:ph idx="4" type="subTitle"/>
          </p:nvPr>
        </p:nvSpPr>
        <p:spPr>
          <a:xfrm>
            <a:off x="5357325" y="9743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85" name="Google Shape;1285;p52"/>
          <p:cNvSpPr txBox="1"/>
          <p:nvPr>
            <p:ph idx="5" type="subTitle"/>
          </p:nvPr>
        </p:nvSpPr>
        <p:spPr>
          <a:xfrm>
            <a:off x="5357325" y="23506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286" name="Google Shape;1286;p52"/>
          <p:cNvSpPr txBox="1"/>
          <p:nvPr>
            <p:ph idx="6" type="subTitle"/>
          </p:nvPr>
        </p:nvSpPr>
        <p:spPr>
          <a:xfrm>
            <a:off x="5357325" y="37478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1">
  <p:cSld name="CUSTOM_32">
    <p:spTree>
      <p:nvGrpSpPr>
        <p:cNvPr id="1287" name="Shape 1287"/>
        <p:cNvGrpSpPr/>
        <p:nvPr/>
      </p:nvGrpSpPr>
      <p:grpSpPr>
        <a:xfrm>
          <a:off x="0" y="0"/>
          <a:ext cx="0" cy="0"/>
          <a:chOff x="0" y="0"/>
          <a:chExt cx="0" cy="0"/>
        </a:xfrm>
      </p:grpSpPr>
      <p:sp>
        <p:nvSpPr>
          <p:cNvPr id="1288" name="Google Shape;1288;p53"/>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289" name="Google Shape;1289;p53"/>
          <p:cNvSpPr/>
          <p:nvPr/>
        </p:nvSpPr>
        <p:spPr>
          <a:xfrm>
            <a:off x="513900" y="2454550"/>
            <a:ext cx="816000" cy="7233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90" name="Google Shape;1290;p53"/>
          <p:cNvSpPr txBox="1"/>
          <p:nvPr>
            <p:ph idx="1" type="body"/>
          </p:nvPr>
        </p:nvSpPr>
        <p:spPr>
          <a:xfrm>
            <a:off x="1501026" y="2444234"/>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91" name="Google Shape;1291;p53"/>
          <p:cNvSpPr txBox="1"/>
          <p:nvPr>
            <p:ph idx="2" type="body"/>
          </p:nvPr>
        </p:nvSpPr>
        <p:spPr>
          <a:xfrm>
            <a:off x="5991742" y="2448697"/>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292" name="Google Shape;1292;p53"/>
          <p:cNvSpPr/>
          <p:nvPr/>
        </p:nvSpPr>
        <p:spPr>
          <a:xfrm>
            <a:off x="4924925" y="2459596"/>
            <a:ext cx="816000" cy="7311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293" name="Google Shape;1293;p53"/>
          <p:cNvSpPr txBox="1"/>
          <p:nvPr>
            <p:ph idx="3" type="subTitle"/>
          </p:nvPr>
        </p:nvSpPr>
        <p:spPr>
          <a:xfrm>
            <a:off x="677100"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94" name="Google Shape;1294;p53"/>
          <p:cNvSpPr txBox="1"/>
          <p:nvPr>
            <p:ph idx="4" type="subTitle"/>
          </p:nvPr>
        </p:nvSpPr>
        <p:spPr>
          <a:xfrm>
            <a:off x="5088125"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295" name="Google Shape;1295;p53"/>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296" name="Google Shape;1296;p53"/>
          <p:cNvGrpSpPr/>
          <p:nvPr/>
        </p:nvGrpSpPr>
        <p:grpSpPr>
          <a:xfrm>
            <a:off x="8137738" y="-49687"/>
            <a:ext cx="392675" cy="392675"/>
            <a:chOff x="458050" y="265600"/>
            <a:chExt cx="392675" cy="392675"/>
          </a:xfrm>
        </p:grpSpPr>
        <p:sp>
          <p:nvSpPr>
            <p:cNvPr id="1297" name="Google Shape;1297;p5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98" name="Google Shape;1298;p5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299" name="Google Shape;1299;p5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0" name="Google Shape;1300;p5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01" name="Google Shape;1301;p53"/>
          <p:cNvGrpSpPr/>
          <p:nvPr/>
        </p:nvGrpSpPr>
        <p:grpSpPr>
          <a:xfrm>
            <a:off x="8677638" y="-49700"/>
            <a:ext cx="392675" cy="392675"/>
            <a:chOff x="458050" y="265600"/>
            <a:chExt cx="392675" cy="392675"/>
          </a:xfrm>
        </p:grpSpPr>
        <p:sp>
          <p:nvSpPr>
            <p:cNvPr id="1302" name="Google Shape;1302;p53"/>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3" name="Google Shape;1303;p53"/>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4" name="Google Shape;1304;p53"/>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05" name="Google Shape;1305;p53"/>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06" name="Google Shape;1306;p53"/>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Multiple Quiz Options 2 v2">
  <p:cSld name="CUSTOM_33">
    <p:spTree>
      <p:nvGrpSpPr>
        <p:cNvPr id="1307" name="Shape 1307"/>
        <p:cNvGrpSpPr/>
        <p:nvPr/>
      </p:nvGrpSpPr>
      <p:grpSpPr>
        <a:xfrm>
          <a:off x="0" y="0"/>
          <a:ext cx="0" cy="0"/>
          <a:chOff x="0" y="0"/>
          <a:chExt cx="0" cy="0"/>
        </a:xfrm>
      </p:grpSpPr>
      <p:sp>
        <p:nvSpPr>
          <p:cNvPr id="1308" name="Google Shape;1308;p54"/>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09" name="Google Shape;1309;p54"/>
          <p:cNvGrpSpPr/>
          <p:nvPr/>
        </p:nvGrpSpPr>
        <p:grpSpPr>
          <a:xfrm>
            <a:off x="7939157" y="-559388"/>
            <a:ext cx="1572280" cy="1572280"/>
            <a:chOff x="987244" y="313753"/>
            <a:chExt cx="555321" cy="555321"/>
          </a:xfrm>
        </p:grpSpPr>
        <p:grpSp>
          <p:nvGrpSpPr>
            <p:cNvPr id="1310" name="Google Shape;1310;p54"/>
            <p:cNvGrpSpPr/>
            <p:nvPr/>
          </p:nvGrpSpPr>
          <p:grpSpPr>
            <a:xfrm>
              <a:off x="1068575" y="395075"/>
              <a:ext cx="392675" cy="392675"/>
              <a:chOff x="458050" y="265600"/>
              <a:chExt cx="392675" cy="392675"/>
            </a:xfrm>
          </p:grpSpPr>
          <p:sp>
            <p:nvSpPr>
              <p:cNvPr id="1311" name="Google Shape;1311;p5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2" name="Google Shape;1312;p5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3" name="Google Shape;1313;p5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4" name="Google Shape;1314;p5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15" name="Google Shape;1315;p54"/>
            <p:cNvGrpSpPr/>
            <p:nvPr/>
          </p:nvGrpSpPr>
          <p:grpSpPr>
            <a:xfrm rot="-2700000">
              <a:off x="1068569" y="395078"/>
              <a:ext cx="392671" cy="392671"/>
              <a:chOff x="458050" y="265600"/>
              <a:chExt cx="392675" cy="392675"/>
            </a:xfrm>
          </p:grpSpPr>
          <p:sp>
            <p:nvSpPr>
              <p:cNvPr id="1316" name="Google Shape;1316;p54"/>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7" name="Google Shape;1317;p54"/>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8" name="Google Shape;1318;p54"/>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19" name="Google Shape;1319;p54"/>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320" name="Google Shape;1320;p54"/>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21" name="Google Shape;1321;p54"/>
          <p:cNvGrpSpPr/>
          <p:nvPr/>
        </p:nvGrpSpPr>
        <p:grpSpPr>
          <a:xfrm rot="5400000">
            <a:off x="4164913" y="48982"/>
            <a:ext cx="230579" cy="230579"/>
            <a:chOff x="458050" y="265600"/>
            <a:chExt cx="392675" cy="392675"/>
          </a:xfrm>
        </p:grpSpPr>
        <p:sp>
          <p:nvSpPr>
            <p:cNvPr id="1322" name="Google Shape;1322;p54"/>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3" name="Google Shape;1323;p54"/>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4" name="Google Shape;1324;p54"/>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5" name="Google Shape;1325;p54"/>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26" name="Google Shape;1326;p54"/>
          <p:cNvGrpSpPr/>
          <p:nvPr/>
        </p:nvGrpSpPr>
        <p:grpSpPr>
          <a:xfrm rot="5400000">
            <a:off x="3985952" y="276513"/>
            <a:ext cx="230579" cy="230579"/>
            <a:chOff x="458050" y="265600"/>
            <a:chExt cx="392675" cy="392675"/>
          </a:xfrm>
        </p:grpSpPr>
        <p:sp>
          <p:nvSpPr>
            <p:cNvPr id="1327" name="Google Shape;1327;p54"/>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8" name="Google Shape;1328;p54"/>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29" name="Google Shape;1329;p54"/>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0" name="Google Shape;1330;p54"/>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31" name="Google Shape;1331;p54"/>
          <p:cNvGrpSpPr/>
          <p:nvPr/>
        </p:nvGrpSpPr>
        <p:grpSpPr>
          <a:xfrm rot="5400000">
            <a:off x="44813" y="4583832"/>
            <a:ext cx="230579" cy="230579"/>
            <a:chOff x="458050" y="265600"/>
            <a:chExt cx="392675" cy="392675"/>
          </a:xfrm>
        </p:grpSpPr>
        <p:sp>
          <p:nvSpPr>
            <p:cNvPr id="1332" name="Google Shape;1332;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3" name="Google Shape;1333;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4" name="Google Shape;1334;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5" name="Google Shape;1335;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36" name="Google Shape;1336;p54"/>
          <p:cNvGrpSpPr/>
          <p:nvPr/>
        </p:nvGrpSpPr>
        <p:grpSpPr>
          <a:xfrm rot="5400000">
            <a:off x="44827" y="4857688"/>
            <a:ext cx="230579" cy="230579"/>
            <a:chOff x="458050" y="265600"/>
            <a:chExt cx="392675" cy="392675"/>
          </a:xfrm>
        </p:grpSpPr>
        <p:sp>
          <p:nvSpPr>
            <p:cNvPr id="1337" name="Google Shape;1337;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8" name="Google Shape;1338;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39" name="Google Shape;1339;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0" name="Google Shape;1340;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41" name="Google Shape;1341;p54"/>
          <p:cNvGrpSpPr/>
          <p:nvPr/>
        </p:nvGrpSpPr>
        <p:grpSpPr>
          <a:xfrm rot="5400000">
            <a:off x="275388" y="4742007"/>
            <a:ext cx="230579" cy="230579"/>
            <a:chOff x="458050" y="265600"/>
            <a:chExt cx="392675" cy="392675"/>
          </a:xfrm>
        </p:grpSpPr>
        <p:sp>
          <p:nvSpPr>
            <p:cNvPr id="1342" name="Google Shape;1342;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3" name="Google Shape;1343;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4" name="Google Shape;1344;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5" name="Google Shape;1345;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46" name="Google Shape;1346;p54"/>
          <p:cNvGrpSpPr/>
          <p:nvPr/>
        </p:nvGrpSpPr>
        <p:grpSpPr>
          <a:xfrm rot="5400000">
            <a:off x="275402" y="5015863"/>
            <a:ext cx="230579" cy="230579"/>
            <a:chOff x="458050" y="265600"/>
            <a:chExt cx="392675" cy="392675"/>
          </a:xfrm>
        </p:grpSpPr>
        <p:sp>
          <p:nvSpPr>
            <p:cNvPr id="1347" name="Google Shape;1347;p5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8" name="Google Shape;1348;p5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49" name="Google Shape;1349;p5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50" name="Google Shape;1350;p5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51" name="Google Shape;1351;p54"/>
          <p:cNvSpPr txBox="1"/>
          <p:nvPr>
            <p:ph type="title"/>
          </p:nvPr>
        </p:nvSpPr>
        <p:spPr>
          <a:xfrm>
            <a:off x="566250" y="2285400"/>
            <a:ext cx="29148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352" name="Google Shape;1352;p54"/>
          <p:cNvSpPr/>
          <p:nvPr/>
        </p:nvSpPr>
        <p:spPr>
          <a:xfrm>
            <a:off x="5224525" y="1500838"/>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353" name="Google Shape;1353;p54"/>
          <p:cNvSpPr/>
          <p:nvPr/>
        </p:nvSpPr>
        <p:spPr>
          <a:xfrm>
            <a:off x="5224525" y="2885013"/>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354" name="Google Shape;1354;p54"/>
          <p:cNvSpPr txBox="1"/>
          <p:nvPr>
            <p:ph idx="1" type="body"/>
          </p:nvPr>
        </p:nvSpPr>
        <p:spPr>
          <a:xfrm>
            <a:off x="5862914" y="162668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355" name="Google Shape;1355;p54"/>
          <p:cNvSpPr txBox="1"/>
          <p:nvPr>
            <p:ph idx="2" type="body"/>
          </p:nvPr>
        </p:nvSpPr>
        <p:spPr>
          <a:xfrm>
            <a:off x="5860050" y="3008313"/>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356" name="Google Shape;1356;p54"/>
          <p:cNvSpPr txBox="1"/>
          <p:nvPr>
            <p:ph idx="3" type="subTitle"/>
          </p:nvPr>
        </p:nvSpPr>
        <p:spPr>
          <a:xfrm>
            <a:off x="5357325" y="16528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357" name="Google Shape;1357;p54"/>
          <p:cNvSpPr txBox="1"/>
          <p:nvPr>
            <p:ph idx="4" type="subTitle"/>
          </p:nvPr>
        </p:nvSpPr>
        <p:spPr>
          <a:xfrm>
            <a:off x="5357325" y="30291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1">
  <p:cSld name="CUSTOM_35">
    <p:spTree>
      <p:nvGrpSpPr>
        <p:cNvPr id="1358" name="Shape 1358"/>
        <p:cNvGrpSpPr/>
        <p:nvPr/>
      </p:nvGrpSpPr>
      <p:grpSpPr>
        <a:xfrm>
          <a:off x="0" y="0"/>
          <a:ext cx="0" cy="0"/>
          <a:chOff x="0" y="0"/>
          <a:chExt cx="0" cy="0"/>
        </a:xfrm>
      </p:grpSpPr>
      <p:sp>
        <p:nvSpPr>
          <p:cNvPr id="1359" name="Google Shape;1359;p55"/>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360" name="Google Shape;1360;p55"/>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61" name="Google Shape;1361;p55"/>
          <p:cNvGrpSpPr/>
          <p:nvPr/>
        </p:nvGrpSpPr>
        <p:grpSpPr>
          <a:xfrm>
            <a:off x="8137738" y="-49687"/>
            <a:ext cx="392675" cy="392675"/>
            <a:chOff x="458050" y="265600"/>
            <a:chExt cx="392675" cy="392675"/>
          </a:xfrm>
        </p:grpSpPr>
        <p:sp>
          <p:nvSpPr>
            <p:cNvPr id="1362" name="Google Shape;1362;p5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3" name="Google Shape;1363;p5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4" name="Google Shape;1364;p5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5" name="Google Shape;1365;p5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66" name="Google Shape;1366;p55"/>
          <p:cNvGrpSpPr/>
          <p:nvPr/>
        </p:nvGrpSpPr>
        <p:grpSpPr>
          <a:xfrm>
            <a:off x="8677638" y="-49700"/>
            <a:ext cx="392675" cy="392675"/>
            <a:chOff x="458050" y="265600"/>
            <a:chExt cx="392675" cy="392675"/>
          </a:xfrm>
        </p:grpSpPr>
        <p:sp>
          <p:nvSpPr>
            <p:cNvPr id="1367" name="Google Shape;1367;p55"/>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8" name="Google Shape;1368;p55"/>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69" name="Google Shape;1369;p55"/>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0" name="Google Shape;1370;p55"/>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371" name="Google Shape;1371;p55"/>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72" name="Google Shape;1372;p55"/>
          <p:cNvSpPr/>
          <p:nvPr/>
        </p:nvSpPr>
        <p:spPr>
          <a:xfrm>
            <a:off x="379400" y="2428775"/>
            <a:ext cx="8154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3" name="Google Shape;1373;p55"/>
          <p:cNvSpPr/>
          <p:nvPr/>
        </p:nvSpPr>
        <p:spPr>
          <a:xfrm>
            <a:off x="4581475" y="2428775"/>
            <a:ext cx="8154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4" name="Google Shape;1374;p55"/>
          <p:cNvSpPr/>
          <p:nvPr/>
        </p:nvSpPr>
        <p:spPr>
          <a:xfrm>
            <a:off x="379400" y="3613750"/>
            <a:ext cx="8154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5" name="Google Shape;1375;p55"/>
          <p:cNvSpPr/>
          <p:nvPr/>
        </p:nvSpPr>
        <p:spPr>
          <a:xfrm>
            <a:off x="4581475" y="3613750"/>
            <a:ext cx="8154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376" name="Google Shape;1376;p55"/>
          <p:cNvSpPr txBox="1"/>
          <p:nvPr>
            <p:ph idx="1" type="body"/>
          </p:nvPr>
        </p:nvSpPr>
        <p:spPr>
          <a:xfrm>
            <a:off x="1321375" y="25283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7" name="Google Shape;1377;p55"/>
          <p:cNvSpPr txBox="1"/>
          <p:nvPr>
            <p:ph idx="2" type="body"/>
          </p:nvPr>
        </p:nvSpPr>
        <p:spPr>
          <a:xfrm>
            <a:off x="5523450" y="25283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8" name="Google Shape;1378;p55"/>
          <p:cNvSpPr txBox="1"/>
          <p:nvPr>
            <p:ph idx="3" type="body"/>
          </p:nvPr>
        </p:nvSpPr>
        <p:spPr>
          <a:xfrm>
            <a:off x="1321375" y="37267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79" name="Google Shape;1379;p55"/>
          <p:cNvSpPr txBox="1"/>
          <p:nvPr>
            <p:ph idx="4" type="body"/>
          </p:nvPr>
        </p:nvSpPr>
        <p:spPr>
          <a:xfrm>
            <a:off x="5523450" y="3726763"/>
            <a:ext cx="30543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380" name="Google Shape;1380;p55"/>
          <p:cNvSpPr txBox="1"/>
          <p:nvPr>
            <p:ph idx="5" type="subTitle"/>
          </p:nvPr>
        </p:nvSpPr>
        <p:spPr>
          <a:xfrm>
            <a:off x="542300" y="25777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1" name="Google Shape;1381;p55"/>
          <p:cNvSpPr txBox="1"/>
          <p:nvPr>
            <p:ph idx="6" type="subTitle"/>
          </p:nvPr>
        </p:nvSpPr>
        <p:spPr>
          <a:xfrm>
            <a:off x="4744375" y="25777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2" name="Google Shape;1382;p55"/>
          <p:cNvSpPr txBox="1"/>
          <p:nvPr>
            <p:ph idx="7" type="subTitle"/>
          </p:nvPr>
        </p:nvSpPr>
        <p:spPr>
          <a:xfrm>
            <a:off x="542300" y="37761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383" name="Google Shape;1383;p55"/>
          <p:cNvSpPr txBox="1"/>
          <p:nvPr>
            <p:ph idx="8" type="subTitle"/>
          </p:nvPr>
        </p:nvSpPr>
        <p:spPr>
          <a:xfrm>
            <a:off x="4744375" y="3776125"/>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4 v2">
  <p:cSld name="CUSTOM_36">
    <p:spTree>
      <p:nvGrpSpPr>
        <p:cNvPr id="1384" name="Shape 1384"/>
        <p:cNvGrpSpPr/>
        <p:nvPr/>
      </p:nvGrpSpPr>
      <p:grpSpPr>
        <a:xfrm>
          <a:off x="0" y="0"/>
          <a:ext cx="0" cy="0"/>
          <a:chOff x="0" y="0"/>
          <a:chExt cx="0" cy="0"/>
        </a:xfrm>
      </p:grpSpPr>
      <p:sp>
        <p:nvSpPr>
          <p:cNvPr id="1385" name="Google Shape;1385;p56"/>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86" name="Google Shape;1386;p56"/>
          <p:cNvGrpSpPr/>
          <p:nvPr/>
        </p:nvGrpSpPr>
        <p:grpSpPr>
          <a:xfrm>
            <a:off x="7939157" y="-559388"/>
            <a:ext cx="1572280" cy="1572280"/>
            <a:chOff x="987244" y="313753"/>
            <a:chExt cx="555321" cy="555321"/>
          </a:xfrm>
        </p:grpSpPr>
        <p:grpSp>
          <p:nvGrpSpPr>
            <p:cNvPr id="1387" name="Google Shape;1387;p56"/>
            <p:cNvGrpSpPr/>
            <p:nvPr/>
          </p:nvGrpSpPr>
          <p:grpSpPr>
            <a:xfrm>
              <a:off x="1068575" y="395075"/>
              <a:ext cx="392675" cy="392675"/>
              <a:chOff x="458050" y="265600"/>
              <a:chExt cx="392675" cy="392675"/>
            </a:xfrm>
          </p:grpSpPr>
          <p:sp>
            <p:nvSpPr>
              <p:cNvPr id="1388" name="Google Shape;1388;p5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89" name="Google Shape;1389;p5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0" name="Google Shape;1390;p5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1" name="Google Shape;1391;p5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392" name="Google Shape;1392;p56"/>
            <p:cNvGrpSpPr/>
            <p:nvPr/>
          </p:nvGrpSpPr>
          <p:grpSpPr>
            <a:xfrm rot="-2700000">
              <a:off x="1068569" y="395078"/>
              <a:ext cx="392671" cy="392671"/>
              <a:chOff x="458050" y="265600"/>
              <a:chExt cx="392675" cy="392675"/>
            </a:xfrm>
          </p:grpSpPr>
          <p:sp>
            <p:nvSpPr>
              <p:cNvPr id="1393" name="Google Shape;1393;p5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4" name="Google Shape;1394;p5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5" name="Google Shape;1395;p5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396" name="Google Shape;1396;p5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397" name="Google Shape;1397;p56"/>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398" name="Google Shape;1398;p56"/>
          <p:cNvGrpSpPr/>
          <p:nvPr/>
        </p:nvGrpSpPr>
        <p:grpSpPr>
          <a:xfrm rot="5400000">
            <a:off x="4164913" y="48982"/>
            <a:ext cx="230579" cy="230579"/>
            <a:chOff x="458050" y="265600"/>
            <a:chExt cx="392675" cy="392675"/>
          </a:xfrm>
        </p:grpSpPr>
        <p:sp>
          <p:nvSpPr>
            <p:cNvPr id="1399" name="Google Shape;1399;p56"/>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0" name="Google Shape;1400;p56"/>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1" name="Google Shape;1401;p56"/>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2" name="Google Shape;1402;p56"/>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03" name="Google Shape;1403;p56"/>
          <p:cNvGrpSpPr/>
          <p:nvPr/>
        </p:nvGrpSpPr>
        <p:grpSpPr>
          <a:xfrm rot="5400000">
            <a:off x="3985952" y="276513"/>
            <a:ext cx="230579" cy="230579"/>
            <a:chOff x="458050" y="265600"/>
            <a:chExt cx="392675" cy="392675"/>
          </a:xfrm>
        </p:grpSpPr>
        <p:sp>
          <p:nvSpPr>
            <p:cNvPr id="1404" name="Google Shape;1404;p56"/>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5" name="Google Shape;1405;p56"/>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6" name="Google Shape;1406;p56"/>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07" name="Google Shape;1407;p56"/>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08" name="Google Shape;1408;p56"/>
          <p:cNvGrpSpPr/>
          <p:nvPr/>
        </p:nvGrpSpPr>
        <p:grpSpPr>
          <a:xfrm rot="5400000">
            <a:off x="44813" y="4583832"/>
            <a:ext cx="230579" cy="230579"/>
            <a:chOff x="458050" y="265600"/>
            <a:chExt cx="392675" cy="392675"/>
          </a:xfrm>
        </p:grpSpPr>
        <p:sp>
          <p:nvSpPr>
            <p:cNvPr id="1409" name="Google Shape;1409;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0" name="Google Shape;1410;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1" name="Google Shape;1411;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2" name="Google Shape;1412;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13" name="Google Shape;1413;p56"/>
          <p:cNvGrpSpPr/>
          <p:nvPr/>
        </p:nvGrpSpPr>
        <p:grpSpPr>
          <a:xfrm rot="5400000">
            <a:off x="44827" y="4857688"/>
            <a:ext cx="230579" cy="230579"/>
            <a:chOff x="458050" y="265600"/>
            <a:chExt cx="392675" cy="392675"/>
          </a:xfrm>
        </p:grpSpPr>
        <p:sp>
          <p:nvSpPr>
            <p:cNvPr id="1414" name="Google Shape;1414;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5" name="Google Shape;1415;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6" name="Google Shape;1416;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17" name="Google Shape;1417;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18" name="Google Shape;1418;p56"/>
          <p:cNvGrpSpPr/>
          <p:nvPr/>
        </p:nvGrpSpPr>
        <p:grpSpPr>
          <a:xfrm rot="5400000">
            <a:off x="275388" y="4742007"/>
            <a:ext cx="230579" cy="230579"/>
            <a:chOff x="458050" y="265600"/>
            <a:chExt cx="392675" cy="392675"/>
          </a:xfrm>
        </p:grpSpPr>
        <p:sp>
          <p:nvSpPr>
            <p:cNvPr id="1419" name="Google Shape;1419;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0" name="Google Shape;1420;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1" name="Google Shape;1421;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2" name="Google Shape;1422;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23" name="Google Shape;1423;p56"/>
          <p:cNvGrpSpPr/>
          <p:nvPr/>
        </p:nvGrpSpPr>
        <p:grpSpPr>
          <a:xfrm rot="5400000">
            <a:off x="275402" y="5015863"/>
            <a:ext cx="230579" cy="230579"/>
            <a:chOff x="458050" y="265600"/>
            <a:chExt cx="392675" cy="392675"/>
          </a:xfrm>
        </p:grpSpPr>
        <p:sp>
          <p:nvSpPr>
            <p:cNvPr id="1424" name="Google Shape;1424;p56"/>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5" name="Google Shape;1425;p56"/>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6" name="Google Shape;1426;p56"/>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27" name="Google Shape;1427;p56"/>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428" name="Google Shape;1428;p56"/>
          <p:cNvSpPr txBox="1"/>
          <p:nvPr>
            <p:ph type="title"/>
          </p:nvPr>
        </p:nvSpPr>
        <p:spPr>
          <a:xfrm>
            <a:off x="566250" y="2285400"/>
            <a:ext cx="29751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29" name="Google Shape;1429;p56"/>
          <p:cNvSpPr/>
          <p:nvPr/>
        </p:nvSpPr>
        <p:spPr>
          <a:xfrm>
            <a:off x="5224525" y="69937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0" name="Google Shape;1430;p56"/>
          <p:cNvSpPr/>
          <p:nvPr/>
        </p:nvSpPr>
        <p:spPr>
          <a:xfrm>
            <a:off x="5224525" y="1704125"/>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1" name="Google Shape;1431;p56"/>
          <p:cNvSpPr/>
          <p:nvPr/>
        </p:nvSpPr>
        <p:spPr>
          <a:xfrm>
            <a:off x="5224525" y="27088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2" name="Google Shape;1432;p56"/>
          <p:cNvSpPr/>
          <p:nvPr/>
        </p:nvSpPr>
        <p:spPr>
          <a:xfrm>
            <a:off x="5224525" y="3713625"/>
            <a:ext cx="2604600" cy="730500"/>
          </a:xfrm>
          <a:prstGeom prst="snip2DiagRect">
            <a:avLst>
              <a:gd fmla="val 0" name="adj1"/>
              <a:gd fmla="val 16667" name="adj2"/>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433" name="Google Shape;1433;p56"/>
          <p:cNvSpPr txBox="1"/>
          <p:nvPr>
            <p:ph idx="1" type="body"/>
          </p:nvPr>
        </p:nvSpPr>
        <p:spPr>
          <a:xfrm>
            <a:off x="5862914" y="8252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4" name="Google Shape;1434;p56"/>
          <p:cNvSpPr txBox="1"/>
          <p:nvPr>
            <p:ph idx="2" type="body"/>
          </p:nvPr>
        </p:nvSpPr>
        <p:spPr>
          <a:xfrm>
            <a:off x="5860050" y="18274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5" name="Google Shape;1435;p56"/>
          <p:cNvSpPr txBox="1"/>
          <p:nvPr>
            <p:ph idx="3" type="body"/>
          </p:nvPr>
        </p:nvSpPr>
        <p:spPr>
          <a:xfrm>
            <a:off x="5860050" y="28451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6" name="Google Shape;1436;p56"/>
          <p:cNvSpPr txBox="1"/>
          <p:nvPr>
            <p:ph idx="4" type="body"/>
          </p:nvPr>
        </p:nvSpPr>
        <p:spPr>
          <a:xfrm>
            <a:off x="5860050" y="383692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437" name="Google Shape;1437;p56"/>
          <p:cNvSpPr txBox="1"/>
          <p:nvPr>
            <p:ph idx="5" type="subTitle"/>
          </p:nvPr>
        </p:nvSpPr>
        <p:spPr>
          <a:xfrm>
            <a:off x="5357325" y="8514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38" name="Google Shape;1438;p56"/>
          <p:cNvSpPr txBox="1"/>
          <p:nvPr>
            <p:ph idx="6" type="subTitle"/>
          </p:nvPr>
        </p:nvSpPr>
        <p:spPr>
          <a:xfrm>
            <a:off x="5357325" y="1848275"/>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39" name="Google Shape;1439;p56"/>
          <p:cNvSpPr txBox="1"/>
          <p:nvPr>
            <p:ph idx="7" type="subTitle"/>
          </p:nvPr>
        </p:nvSpPr>
        <p:spPr>
          <a:xfrm>
            <a:off x="5357325" y="28660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440" name="Google Shape;1440;p56"/>
          <p:cNvSpPr txBox="1"/>
          <p:nvPr>
            <p:ph idx="8" type="subTitle"/>
          </p:nvPr>
        </p:nvSpPr>
        <p:spPr>
          <a:xfrm>
            <a:off x="5404650" y="386726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1">
  <p:cSld name="CUSTOM_37">
    <p:spTree>
      <p:nvGrpSpPr>
        <p:cNvPr id="1441" name="Shape 1441"/>
        <p:cNvGrpSpPr/>
        <p:nvPr/>
      </p:nvGrpSpPr>
      <p:grpSpPr>
        <a:xfrm>
          <a:off x="0" y="0"/>
          <a:ext cx="0" cy="0"/>
          <a:chOff x="0" y="0"/>
          <a:chExt cx="0" cy="0"/>
        </a:xfrm>
      </p:grpSpPr>
      <p:sp>
        <p:nvSpPr>
          <p:cNvPr id="1442" name="Google Shape;1442;p57"/>
          <p:cNvSpPr txBox="1"/>
          <p:nvPr>
            <p:ph type="title"/>
          </p:nvPr>
        </p:nvSpPr>
        <p:spPr>
          <a:xfrm>
            <a:off x="379400" y="445025"/>
            <a:ext cx="82683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443" name="Google Shape;1443;p57"/>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44" name="Google Shape;1444;p57"/>
          <p:cNvGrpSpPr/>
          <p:nvPr/>
        </p:nvGrpSpPr>
        <p:grpSpPr>
          <a:xfrm>
            <a:off x="8137738" y="-49687"/>
            <a:ext cx="392675" cy="392675"/>
            <a:chOff x="458050" y="265600"/>
            <a:chExt cx="392675" cy="392675"/>
          </a:xfrm>
        </p:grpSpPr>
        <p:sp>
          <p:nvSpPr>
            <p:cNvPr id="1445" name="Google Shape;1445;p5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6" name="Google Shape;1446;p5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7" name="Google Shape;1447;p5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48" name="Google Shape;1448;p5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49" name="Google Shape;1449;p57"/>
          <p:cNvGrpSpPr/>
          <p:nvPr/>
        </p:nvGrpSpPr>
        <p:grpSpPr>
          <a:xfrm>
            <a:off x="8677638" y="-49700"/>
            <a:ext cx="392675" cy="392675"/>
            <a:chOff x="458050" y="265600"/>
            <a:chExt cx="392675" cy="392675"/>
          </a:xfrm>
        </p:grpSpPr>
        <p:sp>
          <p:nvSpPr>
            <p:cNvPr id="1450" name="Google Shape;1450;p57"/>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1" name="Google Shape;1451;p57"/>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2" name="Google Shape;1452;p57"/>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3" name="Google Shape;1453;p57"/>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454" name="Google Shape;1454;p57"/>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55" name="Google Shape;1455;p57"/>
          <p:cNvSpPr/>
          <p:nvPr/>
        </p:nvSpPr>
        <p:spPr>
          <a:xfrm>
            <a:off x="379400" y="2644450"/>
            <a:ext cx="639300" cy="5727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56" name="Google Shape;1456;p57"/>
          <p:cNvSpPr txBox="1"/>
          <p:nvPr>
            <p:ph idx="1" type="body"/>
          </p:nvPr>
        </p:nvSpPr>
        <p:spPr>
          <a:xfrm>
            <a:off x="1112700"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7" name="Google Shape;1457;p57"/>
          <p:cNvSpPr txBox="1"/>
          <p:nvPr>
            <p:ph idx="2" type="body"/>
          </p:nvPr>
        </p:nvSpPr>
        <p:spPr>
          <a:xfrm>
            <a:off x="4043713"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8" name="Google Shape;1458;p57"/>
          <p:cNvSpPr txBox="1"/>
          <p:nvPr>
            <p:ph idx="3" type="body"/>
          </p:nvPr>
        </p:nvSpPr>
        <p:spPr>
          <a:xfrm>
            <a:off x="6877225" y="2665150"/>
            <a:ext cx="1846800" cy="5313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459" name="Google Shape;1459;p57"/>
          <p:cNvSpPr/>
          <p:nvPr/>
        </p:nvSpPr>
        <p:spPr>
          <a:xfrm>
            <a:off x="3253500" y="2644450"/>
            <a:ext cx="639300" cy="5727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60" name="Google Shape;1460;p57"/>
          <p:cNvSpPr/>
          <p:nvPr/>
        </p:nvSpPr>
        <p:spPr>
          <a:xfrm>
            <a:off x="6133400" y="2644450"/>
            <a:ext cx="639300" cy="5727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461" name="Google Shape;1461;p57"/>
          <p:cNvSpPr txBox="1"/>
          <p:nvPr>
            <p:ph idx="4" type="subTitle"/>
          </p:nvPr>
        </p:nvSpPr>
        <p:spPr>
          <a:xfrm>
            <a:off x="454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462" name="Google Shape;1462;p57"/>
          <p:cNvSpPr txBox="1"/>
          <p:nvPr>
            <p:ph idx="5" type="subTitle"/>
          </p:nvPr>
        </p:nvSpPr>
        <p:spPr>
          <a:xfrm>
            <a:off x="3331250"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463" name="Google Shape;1463;p57"/>
          <p:cNvSpPr txBox="1"/>
          <p:nvPr>
            <p:ph idx="6" type="subTitle"/>
          </p:nvPr>
        </p:nvSpPr>
        <p:spPr>
          <a:xfrm>
            <a:off x="6211935" y="271450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3 v2">
  <p:cSld name="CUSTOM_38">
    <p:spTree>
      <p:nvGrpSpPr>
        <p:cNvPr id="1464" name="Shape 1464"/>
        <p:cNvGrpSpPr/>
        <p:nvPr/>
      </p:nvGrpSpPr>
      <p:grpSpPr>
        <a:xfrm>
          <a:off x="0" y="0"/>
          <a:ext cx="0" cy="0"/>
          <a:chOff x="0" y="0"/>
          <a:chExt cx="0" cy="0"/>
        </a:xfrm>
      </p:grpSpPr>
      <p:sp>
        <p:nvSpPr>
          <p:cNvPr id="1465" name="Google Shape;1465;p58"/>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66" name="Google Shape;1466;p58"/>
          <p:cNvGrpSpPr/>
          <p:nvPr/>
        </p:nvGrpSpPr>
        <p:grpSpPr>
          <a:xfrm>
            <a:off x="7939157" y="-559388"/>
            <a:ext cx="1572280" cy="1572280"/>
            <a:chOff x="987244" y="313753"/>
            <a:chExt cx="555321" cy="555321"/>
          </a:xfrm>
        </p:grpSpPr>
        <p:grpSp>
          <p:nvGrpSpPr>
            <p:cNvPr id="1467" name="Google Shape;1467;p58"/>
            <p:cNvGrpSpPr/>
            <p:nvPr/>
          </p:nvGrpSpPr>
          <p:grpSpPr>
            <a:xfrm>
              <a:off x="1068575" y="395075"/>
              <a:ext cx="392675" cy="392675"/>
              <a:chOff x="458050" y="265600"/>
              <a:chExt cx="392675" cy="392675"/>
            </a:xfrm>
          </p:grpSpPr>
          <p:sp>
            <p:nvSpPr>
              <p:cNvPr id="1468" name="Google Shape;1468;p5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69" name="Google Shape;1469;p5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0" name="Google Shape;1470;p5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1" name="Google Shape;1471;p5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72" name="Google Shape;1472;p58"/>
            <p:cNvGrpSpPr/>
            <p:nvPr/>
          </p:nvGrpSpPr>
          <p:grpSpPr>
            <a:xfrm rot="-2700000">
              <a:off x="1068569" y="395078"/>
              <a:ext cx="392671" cy="392671"/>
              <a:chOff x="458050" y="265600"/>
              <a:chExt cx="392675" cy="392675"/>
            </a:xfrm>
          </p:grpSpPr>
          <p:sp>
            <p:nvSpPr>
              <p:cNvPr id="1473" name="Google Shape;1473;p58"/>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4" name="Google Shape;1474;p58"/>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5" name="Google Shape;1475;p58"/>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76" name="Google Shape;1476;p58"/>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477" name="Google Shape;1477;p58"/>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478" name="Google Shape;1478;p58"/>
          <p:cNvGrpSpPr/>
          <p:nvPr/>
        </p:nvGrpSpPr>
        <p:grpSpPr>
          <a:xfrm rot="5400000">
            <a:off x="4164913" y="48982"/>
            <a:ext cx="230579" cy="230579"/>
            <a:chOff x="458050" y="265600"/>
            <a:chExt cx="392675" cy="392675"/>
          </a:xfrm>
        </p:grpSpPr>
        <p:sp>
          <p:nvSpPr>
            <p:cNvPr id="1479" name="Google Shape;1479;p5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0" name="Google Shape;1480;p5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1" name="Google Shape;1481;p5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2" name="Google Shape;1482;p5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83" name="Google Shape;1483;p58"/>
          <p:cNvGrpSpPr/>
          <p:nvPr/>
        </p:nvGrpSpPr>
        <p:grpSpPr>
          <a:xfrm rot="5400000">
            <a:off x="3985952" y="276513"/>
            <a:ext cx="230579" cy="230579"/>
            <a:chOff x="458050" y="265600"/>
            <a:chExt cx="392675" cy="392675"/>
          </a:xfrm>
        </p:grpSpPr>
        <p:sp>
          <p:nvSpPr>
            <p:cNvPr id="1484" name="Google Shape;1484;p5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5" name="Google Shape;1485;p5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6" name="Google Shape;1486;p5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87" name="Google Shape;1487;p5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88" name="Google Shape;1488;p58"/>
          <p:cNvGrpSpPr/>
          <p:nvPr/>
        </p:nvGrpSpPr>
        <p:grpSpPr>
          <a:xfrm rot="5400000">
            <a:off x="44813" y="4583832"/>
            <a:ext cx="230579" cy="230579"/>
            <a:chOff x="458050" y="265600"/>
            <a:chExt cx="392675" cy="392675"/>
          </a:xfrm>
        </p:grpSpPr>
        <p:sp>
          <p:nvSpPr>
            <p:cNvPr id="1489" name="Google Shape;1489;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0" name="Google Shape;1490;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1" name="Google Shape;1491;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2" name="Google Shape;1492;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93" name="Google Shape;1493;p58"/>
          <p:cNvGrpSpPr/>
          <p:nvPr/>
        </p:nvGrpSpPr>
        <p:grpSpPr>
          <a:xfrm rot="5400000">
            <a:off x="44827" y="4857688"/>
            <a:ext cx="230579" cy="230579"/>
            <a:chOff x="458050" y="265600"/>
            <a:chExt cx="392675" cy="392675"/>
          </a:xfrm>
        </p:grpSpPr>
        <p:sp>
          <p:nvSpPr>
            <p:cNvPr id="1494" name="Google Shape;1494;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5" name="Google Shape;1495;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6" name="Google Shape;1496;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497" name="Google Shape;1497;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498" name="Google Shape;1498;p58"/>
          <p:cNvGrpSpPr/>
          <p:nvPr/>
        </p:nvGrpSpPr>
        <p:grpSpPr>
          <a:xfrm rot="5400000">
            <a:off x="275388" y="4742007"/>
            <a:ext cx="230579" cy="230579"/>
            <a:chOff x="458050" y="265600"/>
            <a:chExt cx="392675" cy="392675"/>
          </a:xfrm>
        </p:grpSpPr>
        <p:sp>
          <p:nvSpPr>
            <p:cNvPr id="1499" name="Google Shape;1499;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0" name="Google Shape;1500;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1" name="Google Shape;1501;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2" name="Google Shape;1502;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03" name="Google Shape;1503;p58"/>
          <p:cNvGrpSpPr/>
          <p:nvPr/>
        </p:nvGrpSpPr>
        <p:grpSpPr>
          <a:xfrm rot="5400000">
            <a:off x="275402" y="5015863"/>
            <a:ext cx="230579" cy="230579"/>
            <a:chOff x="458050" y="265600"/>
            <a:chExt cx="392675" cy="392675"/>
          </a:xfrm>
        </p:grpSpPr>
        <p:sp>
          <p:nvSpPr>
            <p:cNvPr id="1504" name="Google Shape;1504;p58"/>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5" name="Google Shape;1505;p58"/>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6" name="Google Shape;1506;p58"/>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07" name="Google Shape;1507;p58"/>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08" name="Google Shape;1508;p58"/>
          <p:cNvSpPr txBox="1"/>
          <p:nvPr>
            <p:ph type="title"/>
          </p:nvPr>
        </p:nvSpPr>
        <p:spPr>
          <a:xfrm>
            <a:off x="566250" y="2285400"/>
            <a:ext cx="29751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09" name="Google Shape;1509;p58"/>
          <p:cNvSpPr/>
          <p:nvPr/>
        </p:nvSpPr>
        <p:spPr>
          <a:xfrm>
            <a:off x="5224525" y="822325"/>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0" name="Google Shape;1510;p58"/>
          <p:cNvSpPr/>
          <p:nvPr/>
        </p:nvSpPr>
        <p:spPr>
          <a:xfrm>
            <a:off x="5224525" y="2206500"/>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1" name="Google Shape;1511;p58"/>
          <p:cNvSpPr/>
          <p:nvPr/>
        </p:nvSpPr>
        <p:spPr>
          <a:xfrm>
            <a:off x="5224525" y="3590675"/>
            <a:ext cx="2604600" cy="730500"/>
          </a:xfrm>
          <a:prstGeom prst="snip2DiagRect">
            <a:avLst>
              <a:gd fmla="val 0" name="adj1"/>
              <a:gd fmla="val 16667" name="adj2"/>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12" name="Google Shape;1512;p58"/>
          <p:cNvSpPr txBox="1"/>
          <p:nvPr>
            <p:ph idx="1" type="body"/>
          </p:nvPr>
        </p:nvSpPr>
        <p:spPr>
          <a:xfrm>
            <a:off x="5862914" y="948175"/>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3" name="Google Shape;1513;p58"/>
          <p:cNvSpPr txBox="1"/>
          <p:nvPr>
            <p:ph idx="2" type="body"/>
          </p:nvPr>
        </p:nvSpPr>
        <p:spPr>
          <a:xfrm>
            <a:off x="5860050" y="2329800"/>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4" name="Google Shape;1514;p58"/>
          <p:cNvSpPr txBox="1"/>
          <p:nvPr>
            <p:ph idx="3" type="body"/>
          </p:nvPr>
        </p:nvSpPr>
        <p:spPr>
          <a:xfrm>
            <a:off x="5860050" y="372693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15" name="Google Shape;1515;p58"/>
          <p:cNvSpPr txBox="1"/>
          <p:nvPr>
            <p:ph idx="4" type="subTitle"/>
          </p:nvPr>
        </p:nvSpPr>
        <p:spPr>
          <a:xfrm>
            <a:off x="5357325" y="9743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16" name="Google Shape;1516;p58"/>
          <p:cNvSpPr txBox="1"/>
          <p:nvPr>
            <p:ph idx="5" type="subTitle"/>
          </p:nvPr>
        </p:nvSpPr>
        <p:spPr>
          <a:xfrm>
            <a:off x="5357325" y="235065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17" name="Google Shape;1517;p58"/>
          <p:cNvSpPr txBox="1"/>
          <p:nvPr>
            <p:ph idx="6" type="subTitle"/>
          </p:nvPr>
        </p:nvSpPr>
        <p:spPr>
          <a:xfrm>
            <a:off x="5357325" y="3747800"/>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1">
  <p:cSld name="CUSTOM_39">
    <p:spTree>
      <p:nvGrpSpPr>
        <p:cNvPr id="1518" name="Shape 1518"/>
        <p:cNvGrpSpPr/>
        <p:nvPr/>
      </p:nvGrpSpPr>
      <p:grpSpPr>
        <a:xfrm>
          <a:off x="0" y="0"/>
          <a:ext cx="0" cy="0"/>
          <a:chOff x="0" y="0"/>
          <a:chExt cx="0" cy="0"/>
        </a:xfrm>
      </p:grpSpPr>
      <p:sp>
        <p:nvSpPr>
          <p:cNvPr id="1519" name="Google Shape;1519;p59"/>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20" name="Google Shape;1520;p59"/>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21" name="Google Shape;1521;p59"/>
          <p:cNvGrpSpPr/>
          <p:nvPr/>
        </p:nvGrpSpPr>
        <p:grpSpPr>
          <a:xfrm>
            <a:off x="8137738" y="-49687"/>
            <a:ext cx="392675" cy="392675"/>
            <a:chOff x="458050" y="265600"/>
            <a:chExt cx="392675" cy="392675"/>
          </a:xfrm>
        </p:grpSpPr>
        <p:sp>
          <p:nvSpPr>
            <p:cNvPr id="1522" name="Google Shape;1522;p5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3" name="Google Shape;1523;p5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4" name="Google Shape;1524;p5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5" name="Google Shape;1525;p5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26" name="Google Shape;1526;p59"/>
          <p:cNvGrpSpPr/>
          <p:nvPr/>
        </p:nvGrpSpPr>
        <p:grpSpPr>
          <a:xfrm>
            <a:off x="8677638" y="-49700"/>
            <a:ext cx="392675" cy="392675"/>
            <a:chOff x="458050" y="265600"/>
            <a:chExt cx="392675" cy="392675"/>
          </a:xfrm>
        </p:grpSpPr>
        <p:sp>
          <p:nvSpPr>
            <p:cNvPr id="1527" name="Google Shape;1527;p5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8" name="Google Shape;1528;p5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29" name="Google Shape;1529;p5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0" name="Google Shape;1530;p5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31" name="Google Shape;1531;p59"/>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32" name="Google Shape;1532;p59"/>
          <p:cNvSpPr/>
          <p:nvPr/>
        </p:nvSpPr>
        <p:spPr>
          <a:xfrm>
            <a:off x="513900" y="2454550"/>
            <a:ext cx="816000" cy="7233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533" name="Google Shape;1533;p59"/>
          <p:cNvSpPr txBox="1"/>
          <p:nvPr>
            <p:ph idx="1" type="body"/>
          </p:nvPr>
        </p:nvSpPr>
        <p:spPr>
          <a:xfrm>
            <a:off x="1501026" y="2444234"/>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534" name="Google Shape;1534;p59"/>
          <p:cNvSpPr txBox="1"/>
          <p:nvPr>
            <p:ph idx="2" type="body"/>
          </p:nvPr>
        </p:nvSpPr>
        <p:spPr>
          <a:xfrm>
            <a:off x="5991742" y="2448697"/>
            <a:ext cx="2586000" cy="744000"/>
          </a:xfrm>
          <a:prstGeom prst="rect">
            <a:avLst/>
          </a:prstGeom>
        </p:spPr>
        <p:txBody>
          <a:bodyPr anchorCtr="0" anchor="ctr" bIns="0" lIns="0" spcFirstLastPara="1" rIns="0" wrap="square" tIns="0">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1535" name="Google Shape;1535;p59"/>
          <p:cNvSpPr/>
          <p:nvPr/>
        </p:nvSpPr>
        <p:spPr>
          <a:xfrm>
            <a:off x="4924925" y="2459596"/>
            <a:ext cx="816000" cy="7311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2000">
              <a:solidFill>
                <a:schemeClr val="lt2"/>
              </a:solidFill>
              <a:latin typeface="Fredoka"/>
              <a:ea typeface="Fredoka"/>
              <a:cs typeface="Fredoka"/>
              <a:sym typeface="Fredoka"/>
            </a:endParaRPr>
          </a:p>
        </p:txBody>
      </p:sp>
      <p:sp>
        <p:nvSpPr>
          <p:cNvPr id="1536" name="Google Shape;1536;p59"/>
          <p:cNvSpPr txBox="1"/>
          <p:nvPr>
            <p:ph idx="3" type="subTitle"/>
          </p:nvPr>
        </p:nvSpPr>
        <p:spPr>
          <a:xfrm>
            <a:off x="677100"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
        <p:nvSpPr>
          <p:cNvPr id="1537" name="Google Shape;1537;p59"/>
          <p:cNvSpPr txBox="1"/>
          <p:nvPr>
            <p:ph idx="4" type="subTitle"/>
          </p:nvPr>
        </p:nvSpPr>
        <p:spPr>
          <a:xfrm>
            <a:off x="5088125" y="2608850"/>
            <a:ext cx="489600" cy="4326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spcBef>
                <a:spcPts val="0"/>
              </a:spcBef>
              <a:spcAft>
                <a:spcPts val="0"/>
              </a:spcAft>
              <a:buClr>
                <a:schemeClr val="dk1"/>
              </a:buClr>
              <a:buSzPts val="1100"/>
              <a:buNone/>
              <a:defRPr>
                <a:solidFill>
                  <a:schemeClr val="dk1"/>
                </a:solidFill>
              </a:defRPr>
            </a:lvl2pPr>
            <a:lvl3pPr lvl="2">
              <a:spcBef>
                <a:spcPts val="0"/>
              </a:spcBef>
              <a:spcAft>
                <a:spcPts val="0"/>
              </a:spcAft>
              <a:buClr>
                <a:schemeClr val="dk1"/>
              </a:buClr>
              <a:buSzPts val="1100"/>
              <a:buNone/>
              <a:defRPr>
                <a:solidFill>
                  <a:schemeClr val="dk1"/>
                </a:solidFill>
              </a:defRPr>
            </a:lvl3pPr>
            <a:lvl4pPr lvl="3">
              <a:spcBef>
                <a:spcPts val="0"/>
              </a:spcBef>
              <a:spcAft>
                <a:spcPts val="0"/>
              </a:spcAft>
              <a:buClr>
                <a:schemeClr val="dk1"/>
              </a:buClr>
              <a:buSzPts val="1100"/>
              <a:buNone/>
              <a:defRPr>
                <a:solidFill>
                  <a:schemeClr val="dk1"/>
                </a:solidFill>
              </a:defRPr>
            </a:lvl4pPr>
            <a:lvl5pPr lvl="4">
              <a:spcBef>
                <a:spcPts val="0"/>
              </a:spcBef>
              <a:spcAft>
                <a:spcPts val="0"/>
              </a:spcAft>
              <a:buClr>
                <a:schemeClr val="dk1"/>
              </a:buClr>
              <a:buSzPts val="1100"/>
              <a:buNone/>
              <a:defRPr>
                <a:solidFill>
                  <a:schemeClr val="dk1"/>
                </a:solidFill>
              </a:defRPr>
            </a:lvl5pPr>
            <a:lvl6pPr lvl="5">
              <a:spcBef>
                <a:spcPts val="0"/>
              </a:spcBef>
              <a:spcAft>
                <a:spcPts val="0"/>
              </a:spcAft>
              <a:buClr>
                <a:schemeClr val="dk1"/>
              </a:buClr>
              <a:buSzPts val="1100"/>
              <a:buNone/>
              <a:defRPr>
                <a:solidFill>
                  <a:schemeClr val="dk1"/>
                </a:solidFill>
              </a:defRPr>
            </a:lvl6pPr>
            <a:lvl7pPr lvl="6">
              <a:spcBef>
                <a:spcPts val="0"/>
              </a:spcBef>
              <a:spcAft>
                <a:spcPts val="0"/>
              </a:spcAft>
              <a:buClr>
                <a:schemeClr val="dk1"/>
              </a:buClr>
              <a:buSzPts val="1100"/>
              <a:buNone/>
              <a:defRPr>
                <a:solidFill>
                  <a:schemeClr val="dk1"/>
                </a:solidFill>
              </a:defRPr>
            </a:lvl7pPr>
            <a:lvl8pPr lvl="7">
              <a:spcBef>
                <a:spcPts val="0"/>
              </a:spcBef>
              <a:spcAft>
                <a:spcPts val="0"/>
              </a:spcAft>
              <a:buClr>
                <a:schemeClr val="dk1"/>
              </a:buClr>
              <a:buSzPts val="1100"/>
              <a:buNone/>
              <a:defRPr>
                <a:solidFill>
                  <a:schemeClr val="dk1"/>
                </a:solidFill>
              </a:defRPr>
            </a:lvl8pPr>
            <a:lvl9pPr lvl="8">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Single Quiz Options 2 v2">
  <p:cSld name="CUSTOM_40">
    <p:spTree>
      <p:nvGrpSpPr>
        <p:cNvPr id="1538" name="Shape 1538"/>
        <p:cNvGrpSpPr/>
        <p:nvPr/>
      </p:nvGrpSpPr>
      <p:grpSpPr>
        <a:xfrm>
          <a:off x="0" y="0"/>
          <a:ext cx="0" cy="0"/>
          <a:chOff x="0" y="0"/>
          <a:chExt cx="0" cy="0"/>
        </a:xfrm>
      </p:grpSpPr>
      <p:sp>
        <p:nvSpPr>
          <p:cNvPr id="1539" name="Google Shape;1539;p60"/>
          <p:cNvSpPr/>
          <p:nvPr/>
        </p:nvSpPr>
        <p:spPr>
          <a:xfrm>
            <a:off x="3909775" y="-27225"/>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40" name="Google Shape;1540;p60"/>
          <p:cNvGrpSpPr/>
          <p:nvPr/>
        </p:nvGrpSpPr>
        <p:grpSpPr>
          <a:xfrm>
            <a:off x="7939157" y="-559388"/>
            <a:ext cx="1572280" cy="1572280"/>
            <a:chOff x="987244" y="313753"/>
            <a:chExt cx="555321" cy="555321"/>
          </a:xfrm>
        </p:grpSpPr>
        <p:grpSp>
          <p:nvGrpSpPr>
            <p:cNvPr id="1541" name="Google Shape;1541;p60"/>
            <p:cNvGrpSpPr/>
            <p:nvPr/>
          </p:nvGrpSpPr>
          <p:grpSpPr>
            <a:xfrm>
              <a:off x="1068575" y="395075"/>
              <a:ext cx="392675" cy="392675"/>
              <a:chOff x="458050" y="265600"/>
              <a:chExt cx="392675" cy="392675"/>
            </a:xfrm>
          </p:grpSpPr>
          <p:sp>
            <p:nvSpPr>
              <p:cNvPr id="1542" name="Google Shape;1542;p6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3" name="Google Shape;1543;p6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4" name="Google Shape;1544;p6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5" name="Google Shape;1545;p6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46" name="Google Shape;1546;p60"/>
            <p:cNvGrpSpPr/>
            <p:nvPr/>
          </p:nvGrpSpPr>
          <p:grpSpPr>
            <a:xfrm rot="-2700000">
              <a:off x="1068569" y="395078"/>
              <a:ext cx="392671" cy="392671"/>
              <a:chOff x="458050" y="265600"/>
              <a:chExt cx="392675" cy="392675"/>
            </a:xfrm>
          </p:grpSpPr>
          <p:sp>
            <p:nvSpPr>
              <p:cNvPr id="1547" name="Google Shape;1547;p60"/>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8" name="Google Shape;1548;p60"/>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49" name="Google Shape;1549;p60"/>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0" name="Google Shape;1550;p60"/>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551" name="Google Shape;1551;p60"/>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552" name="Google Shape;1552;p60"/>
          <p:cNvGrpSpPr/>
          <p:nvPr/>
        </p:nvGrpSpPr>
        <p:grpSpPr>
          <a:xfrm rot="5400000">
            <a:off x="4164913" y="48982"/>
            <a:ext cx="230579" cy="230579"/>
            <a:chOff x="458050" y="265600"/>
            <a:chExt cx="392675" cy="392675"/>
          </a:xfrm>
        </p:grpSpPr>
        <p:sp>
          <p:nvSpPr>
            <p:cNvPr id="1553" name="Google Shape;1553;p6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4" name="Google Shape;1554;p6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5" name="Google Shape;1555;p6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6" name="Google Shape;1556;p6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57" name="Google Shape;1557;p60"/>
          <p:cNvGrpSpPr/>
          <p:nvPr/>
        </p:nvGrpSpPr>
        <p:grpSpPr>
          <a:xfrm rot="5400000">
            <a:off x="3985952" y="276513"/>
            <a:ext cx="230579" cy="230579"/>
            <a:chOff x="458050" y="265600"/>
            <a:chExt cx="392675" cy="392675"/>
          </a:xfrm>
        </p:grpSpPr>
        <p:sp>
          <p:nvSpPr>
            <p:cNvPr id="1558" name="Google Shape;1558;p6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59" name="Google Shape;1559;p6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0" name="Google Shape;1560;p6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1" name="Google Shape;1561;p6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62" name="Google Shape;1562;p60"/>
          <p:cNvGrpSpPr/>
          <p:nvPr/>
        </p:nvGrpSpPr>
        <p:grpSpPr>
          <a:xfrm rot="5400000">
            <a:off x="44813" y="4583832"/>
            <a:ext cx="230579" cy="230579"/>
            <a:chOff x="458050" y="265600"/>
            <a:chExt cx="392675" cy="392675"/>
          </a:xfrm>
        </p:grpSpPr>
        <p:sp>
          <p:nvSpPr>
            <p:cNvPr id="1563" name="Google Shape;1563;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4" name="Google Shape;1564;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5" name="Google Shape;1565;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6" name="Google Shape;1566;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67" name="Google Shape;1567;p60"/>
          <p:cNvGrpSpPr/>
          <p:nvPr/>
        </p:nvGrpSpPr>
        <p:grpSpPr>
          <a:xfrm rot="5400000">
            <a:off x="44827" y="4857688"/>
            <a:ext cx="230579" cy="230579"/>
            <a:chOff x="458050" y="265600"/>
            <a:chExt cx="392675" cy="392675"/>
          </a:xfrm>
        </p:grpSpPr>
        <p:sp>
          <p:nvSpPr>
            <p:cNvPr id="1568" name="Google Shape;1568;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69" name="Google Shape;1569;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0" name="Google Shape;1570;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1" name="Google Shape;1571;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72" name="Google Shape;1572;p60"/>
          <p:cNvGrpSpPr/>
          <p:nvPr/>
        </p:nvGrpSpPr>
        <p:grpSpPr>
          <a:xfrm rot="5400000">
            <a:off x="275388" y="4742007"/>
            <a:ext cx="230579" cy="230579"/>
            <a:chOff x="458050" y="265600"/>
            <a:chExt cx="392675" cy="392675"/>
          </a:xfrm>
        </p:grpSpPr>
        <p:sp>
          <p:nvSpPr>
            <p:cNvPr id="1573" name="Google Shape;1573;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4" name="Google Shape;1574;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5" name="Google Shape;1575;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6" name="Google Shape;1576;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577" name="Google Shape;1577;p60"/>
          <p:cNvGrpSpPr/>
          <p:nvPr/>
        </p:nvGrpSpPr>
        <p:grpSpPr>
          <a:xfrm rot="5400000">
            <a:off x="275402" y="5015863"/>
            <a:ext cx="230579" cy="230579"/>
            <a:chOff x="458050" y="265600"/>
            <a:chExt cx="392675" cy="392675"/>
          </a:xfrm>
        </p:grpSpPr>
        <p:sp>
          <p:nvSpPr>
            <p:cNvPr id="1578" name="Google Shape;1578;p60"/>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79" name="Google Shape;1579;p60"/>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0" name="Google Shape;1580;p60"/>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581" name="Google Shape;1581;p60"/>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582" name="Google Shape;1582;p60"/>
          <p:cNvSpPr txBox="1"/>
          <p:nvPr>
            <p:ph type="title"/>
          </p:nvPr>
        </p:nvSpPr>
        <p:spPr>
          <a:xfrm>
            <a:off x="566250" y="2339775"/>
            <a:ext cx="3031800" cy="5727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583" name="Google Shape;1583;p60"/>
          <p:cNvSpPr/>
          <p:nvPr/>
        </p:nvSpPr>
        <p:spPr>
          <a:xfrm>
            <a:off x="5224525" y="1500838"/>
            <a:ext cx="26046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84" name="Google Shape;1584;p60"/>
          <p:cNvSpPr/>
          <p:nvPr/>
        </p:nvSpPr>
        <p:spPr>
          <a:xfrm>
            <a:off x="5224525" y="2885013"/>
            <a:ext cx="2604600" cy="730500"/>
          </a:xfrm>
          <a:prstGeom prst="snip2DiagRect">
            <a:avLst>
              <a:gd fmla="val 0" name="adj1"/>
              <a:gd fmla="val 16667" name="adj2"/>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85" name="Google Shape;1585;p60"/>
          <p:cNvSpPr txBox="1"/>
          <p:nvPr>
            <p:ph idx="1" type="body"/>
          </p:nvPr>
        </p:nvSpPr>
        <p:spPr>
          <a:xfrm>
            <a:off x="5862914" y="1626688"/>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86" name="Google Shape;1586;p60"/>
          <p:cNvSpPr txBox="1"/>
          <p:nvPr>
            <p:ph idx="2" type="body"/>
          </p:nvPr>
        </p:nvSpPr>
        <p:spPr>
          <a:xfrm>
            <a:off x="5860050" y="3008313"/>
            <a:ext cx="1830000" cy="483900"/>
          </a:xfrm>
          <a:prstGeom prst="rect">
            <a:avLst/>
          </a:prstGeom>
        </p:spPr>
        <p:txBody>
          <a:bodyPr anchorCtr="0" anchor="ctr" bIns="0" lIns="0" spcFirstLastPara="1" rIns="0" wrap="square" tIns="0">
            <a:no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587" name="Google Shape;1587;p60"/>
          <p:cNvSpPr txBox="1"/>
          <p:nvPr>
            <p:ph idx="3" type="subTitle"/>
          </p:nvPr>
        </p:nvSpPr>
        <p:spPr>
          <a:xfrm>
            <a:off x="5357325" y="16528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
        <p:nvSpPr>
          <p:cNvPr id="1588" name="Google Shape;1588;p60"/>
          <p:cNvSpPr txBox="1"/>
          <p:nvPr>
            <p:ph idx="4" type="subTitle"/>
          </p:nvPr>
        </p:nvSpPr>
        <p:spPr>
          <a:xfrm>
            <a:off x="5357325" y="3029163"/>
            <a:ext cx="455400" cy="442200"/>
          </a:xfrm>
          <a:prstGeom prst="rect">
            <a:avLst/>
          </a:prstGeom>
        </p:spPr>
        <p:txBody>
          <a:bodyPr anchorCtr="0" anchor="ctr" bIns="0" lIns="0" spcFirstLastPara="1" rIns="0" wrap="square" tIns="0">
            <a:noAutofit/>
          </a:bodyPr>
          <a:lstStyle>
            <a:lvl1pPr lvl="0" algn="ctr">
              <a:spcBef>
                <a:spcPts val="0"/>
              </a:spcBef>
              <a:spcAft>
                <a:spcPts val="0"/>
              </a:spcAft>
              <a:buClr>
                <a:schemeClr val="dk1"/>
              </a:buClr>
              <a:buSzPts val="2000"/>
              <a:buNone/>
              <a:defRPr sz="2000">
                <a:solidFill>
                  <a:schemeClr val="dk1"/>
                </a:solidFill>
              </a:defRPr>
            </a:lvl1pPr>
            <a:lvl2pPr lvl="1" algn="ctr">
              <a:spcBef>
                <a:spcPts val="0"/>
              </a:spcBef>
              <a:spcAft>
                <a:spcPts val="0"/>
              </a:spcAft>
              <a:buClr>
                <a:schemeClr val="dk1"/>
              </a:buClr>
              <a:buSzPts val="1100"/>
              <a:buNone/>
              <a:defRPr>
                <a:solidFill>
                  <a:schemeClr val="dk1"/>
                </a:solidFill>
              </a:defRPr>
            </a:lvl2pPr>
            <a:lvl3pPr lvl="2" algn="ctr">
              <a:spcBef>
                <a:spcPts val="0"/>
              </a:spcBef>
              <a:spcAft>
                <a:spcPts val="0"/>
              </a:spcAft>
              <a:buClr>
                <a:schemeClr val="dk1"/>
              </a:buClr>
              <a:buSzPts val="1100"/>
              <a:buNone/>
              <a:defRPr>
                <a:solidFill>
                  <a:schemeClr val="dk1"/>
                </a:solidFill>
              </a:defRPr>
            </a:lvl3pPr>
            <a:lvl4pPr lvl="3" algn="ctr">
              <a:spcBef>
                <a:spcPts val="0"/>
              </a:spcBef>
              <a:spcAft>
                <a:spcPts val="0"/>
              </a:spcAft>
              <a:buClr>
                <a:schemeClr val="dk1"/>
              </a:buClr>
              <a:buSzPts val="1100"/>
              <a:buNone/>
              <a:defRPr>
                <a:solidFill>
                  <a:schemeClr val="dk1"/>
                </a:solidFill>
              </a:defRPr>
            </a:lvl4pPr>
            <a:lvl5pPr lvl="4" algn="ctr">
              <a:spcBef>
                <a:spcPts val="0"/>
              </a:spcBef>
              <a:spcAft>
                <a:spcPts val="0"/>
              </a:spcAft>
              <a:buClr>
                <a:schemeClr val="dk1"/>
              </a:buClr>
              <a:buSzPts val="1100"/>
              <a:buNone/>
              <a:defRPr>
                <a:solidFill>
                  <a:schemeClr val="dk1"/>
                </a:solidFill>
              </a:defRPr>
            </a:lvl5pPr>
            <a:lvl6pPr lvl="5" algn="ctr">
              <a:spcBef>
                <a:spcPts val="0"/>
              </a:spcBef>
              <a:spcAft>
                <a:spcPts val="0"/>
              </a:spcAft>
              <a:buClr>
                <a:schemeClr val="dk1"/>
              </a:buClr>
              <a:buSzPts val="1100"/>
              <a:buNone/>
              <a:defRPr>
                <a:solidFill>
                  <a:schemeClr val="dk1"/>
                </a:solidFill>
              </a:defRPr>
            </a:lvl6pPr>
            <a:lvl7pPr lvl="6" algn="ctr">
              <a:spcBef>
                <a:spcPts val="0"/>
              </a:spcBef>
              <a:spcAft>
                <a:spcPts val="0"/>
              </a:spcAft>
              <a:buClr>
                <a:schemeClr val="dk1"/>
              </a:buClr>
              <a:buSzPts val="1100"/>
              <a:buNone/>
              <a:defRPr>
                <a:solidFill>
                  <a:schemeClr val="dk1"/>
                </a:solidFill>
              </a:defRPr>
            </a:lvl7pPr>
            <a:lvl8pPr lvl="7" algn="ctr">
              <a:spcBef>
                <a:spcPts val="0"/>
              </a:spcBef>
              <a:spcAft>
                <a:spcPts val="0"/>
              </a:spcAft>
              <a:buClr>
                <a:schemeClr val="dk1"/>
              </a:buClr>
              <a:buSzPts val="1100"/>
              <a:buNone/>
              <a:defRPr>
                <a:solidFill>
                  <a:schemeClr val="dk1"/>
                </a:solidFill>
              </a:defRPr>
            </a:lvl8pPr>
            <a:lvl9pPr lvl="8" algn="ctr">
              <a:spcBef>
                <a:spcPts val="0"/>
              </a:spcBef>
              <a:spcAft>
                <a:spcPts val="0"/>
              </a:spcAft>
              <a:buClr>
                <a:schemeClr val="dk1"/>
              </a:buClr>
              <a:buSzPts val="1100"/>
              <a:buNone/>
              <a:defRPr>
                <a:solidFill>
                  <a:schemeClr val="dk1"/>
                </a:solidFill>
              </a:defRPr>
            </a:lvl9pPr>
          </a:lstStyle>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1">
  <p:cSld name="CUSTOM_34">
    <p:spTree>
      <p:nvGrpSpPr>
        <p:cNvPr id="1589" name="Shape 1589"/>
        <p:cNvGrpSpPr/>
        <p:nvPr/>
      </p:nvGrpSpPr>
      <p:grpSpPr>
        <a:xfrm>
          <a:off x="0" y="0"/>
          <a:ext cx="0" cy="0"/>
          <a:chOff x="0" y="0"/>
          <a:chExt cx="0" cy="0"/>
        </a:xfrm>
      </p:grpSpPr>
      <p:sp>
        <p:nvSpPr>
          <p:cNvPr id="1590" name="Google Shape;1590;p61"/>
          <p:cNvSpPr/>
          <p:nvPr/>
        </p:nvSpPr>
        <p:spPr>
          <a:xfrm>
            <a:off x="5912625" y="3041863"/>
            <a:ext cx="2285100" cy="730500"/>
          </a:xfrm>
          <a:prstGeom prst="snip2DiagRect">
            <a:avLst>
              <a:gd fmla="val 0" name="adj1"/>
              <a:gd fmla="val 16667" name="adj2"/>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1" name="Google Shape;1591;p61"/>
          <p:cNvSpPr/>
          <p:nvPr/>
        </p:nvSpPr>
        <p:spPr>
          <a:xfrm>
            <a:off x="6004575" y="3120763"/>
            <a:ext cx="572700" cy="572700"/>
          </a:xfrm>
          <a:prstGeom prst="snip2DiagRect">
            <a:avLst>
              <a:gd fmla="val 0" name="adj1"/>
              <a:gd fmla="val 16667"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2" name="Google Shape;1592;p61"/>
          <p:cNvSpPr txBox="1"/>
          <p:nvPr>
            <p:ph type="title"/>
          </p:nvPr>
        </p:nvSpPr>
        <p:spPr>
          <a:xfrm>
            <a:off x="566250" y="2285400"/>
            <a:ext cx="4067400" cy="572700"/>
          </a:xfrm>
          <a:prstGeom prst="rect">
            <a:avLst/>
          </a:prstGeom>
        </p:spPr>
        <p:txBody>
          <a:bodyPr anchorCtr="0" anchor="ctr" bIns="0" lIns="0" spcFirstLastPara="1" rIns="0" wrap="square" tIns="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593" name="Google Shape;1593;p61"/>
          <p:cNvSpPr/>
          <p:nvPr/>
        </p:nvSpPr>
        <p:spPr>
          <a:xfrm>
            <a:off x="5912625" y="1371138"/>
            <a:ext cx="2285100" cy="730500"/>
          </a:xfrm>
          <a:prstGeom prst="snip2DiagRect">
            <a:avLst>
              <a:gd fmla="val 0" name="adj1"/>
              <a:gd fmla="val 16667" name="adj2"/>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4" name="Google Shape;1594;p61"/>
          <p:cNvSpPr/>
          <p:nvPr/>
        </p:nvSpPr>
        <p:spPr>
          <a:xfrm>
            <a:off x="6004575" y="1452588"/>
            <a:ext cx="572700" cy="572700"/>
          </a:xfrm>
          <a:prstGeom prst="snip2DiagRect">
            <a:avLst>
              <a:gd fmla="val 0" name="adj1"/>
              <a:gd fmla="val 16667" name="adj2"/>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nvGrpSpPr>
          <p:cNvPr id="1595" name="Google Shape;1595;p61"/>
          <p:cNvGrpSpPr/>
          <p:nvPr/>
        </p:nvGrpSpPr>
        <p:grpSpPr>
          <a:xfrm rot="-2700000">
            <a:off x="6131098" y="1596259"/>
            <a:ext cx="348897" cy="200098"/>
            <a:chOff x="3876675" y="1766250"/>
            <a:chExt cx="348900" cy="200100"/>
          </a:xfrm>
        </p:grpSpPr>
        <p:sp>
          <p:nvSpPr>
            <p:cNvPr id="1596" name="Google Shape;1596;p61"/>
            <p:cNvSpPr/>
            <p:nvPr/>
          </p:nvSpPr>
          <p:spPr>
            <a:xfrm>
              <a:off x="3876700" y="1766250"/>
              <a:ext cx="72000" cy="200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597" name="Google Shape;1597;p61"/>
            <p:cNvSpPr/>
            <p:nvPr/>
          </p:nvSpPr>
          <p:spPr>
            <a:xfrm rot="5400000">
              <a:off x="4015125" y="1755900"/>
              <a:ext cx="72000" cy="348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1598" name="Google Shape;1598;p61"/>
          <p:cNvGrpSpPr/>
          <p:nvPr/>
        </p:nvGrpSpPr>
        <p:grpSpPr>
          <a:xfrm>
            <a:off x="6142124" y="3258302"/>
            <a:ext cx="297600" cy="297600"/>
            <a:chOff x="3902424" y="2300989"/>
            <a:chExt cx="297600" cy="297600"/>
          </a:xfrm>
        </p:grpSpPr>
        <p:sp>
          <p:nvSpPr>
            <p:cNvPr id="1599" name="Google Shape;1599;p61"/>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600" name="Google Shape;1600;p61"/>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sp>
        <p:nvSpPr>
          <p:cNvPr id="1601" name="Google Shape;1601;p61"/>
          <p:cNvSpPr txBox="1"/>
          <p:nvPr>
            <p:ph idx="1" type="body"/>
          </p:nvPr>
        </p:nvSpPr>
        <p:spPr>
          <a:xfrm>
            <a:off x="6661950" y="1452600"/>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02" name="Google Shape;1602;p61"/>
          <p:cNvSpPr txBox="1"/>
          <p:nvPr>
            <p:ph idx="2" type="body"/>
          </p:nvPr>
        </p:nvSpPr>
        <p:spPr>
          <a:xfrm>
            <a:off x="6694150" y="3120750"/>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03" name="Google Shape;1603;p61"/>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604" name="Google Shape;1604;p61"/>
          <p:cNvGrpSpPr/>
          <p:nvPr/>
        </p:nvGrpSpPr>
        <p:grpSpPr>
          <a:xfrm>
            <a:off x="8137738" y="-49687"/>
            <a:ext cx="392675" cy="392675"/>
            <a:chOff x="458050" y="265600"/>
            <a:chExt cx="392675" cy="392675"/>
          </a:xfrm>
        </p:grpSpPr>
        <p:sp>
          <p:nvSpPr>
            <p:cNvPr id="1605" name="Google Shape;1605;p6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6" name="Google Shape;1606;p6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7" name="Google Shape;1607;p6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08" name="Google Shape;1608;p6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09" name="Google Shape;1609;p61"/>
          <p:cNvGrpSpPr/>
          <p:nvPr/>
        </p:nvGrpSpPr>
        <p:grpSpPr>
          <a:xfrm>
            <a:off x="8677638" y="-49700"/>
            <a:ext cx="392675" cy="392675"/>
            <a:chOff x="458050" y="265600"/>
            <a:chExt cx="392675" cy="392675"/>
          </a:xfrm>
        </p:grpSpPr>
        <p:sp>
          <p:nvSpPr>
            <p:cNvPr id="1610" name="Google Shape;1610;p61"/>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1" name="Google Shape;1611;p61"/>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2" name="Google Shape;1612;p61"/>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13" name="Google Shape;1613;p61"/>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614" name="Google Shape;1614;p61"/>
          <p:cNvSpPr/>
          <p:nvPr/>
        </p:nvSpPr>
        <p:spPr>
          <a:xfrm>
            <a:off x="2486576" y="4630930"/>
            <a:ext cx="1093800" cy="1093800"/>
          </a:xfrm>
          <a:prstGeom prst="donut">
            <a:avLst>
              <a:gd fmla="val 17041" name="adj"/>
            </a:avLst>
          </a:prstGeom>
          <a:noFill/>
          <a:ln cap="flat" cmpd="sng" w="38100">
            <a:solidFill>
              <a:schemeClr val="accent3"/>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2">
  <p:cSld name="CUSTOM_34_1">
    <p:bg>
      <p:bgPr>
        <a:solidFill>
          <a:schemeClr val="accent1"/>
        </a:solidFill>
      </p:bgPr>
    </p:bg>
    <p:spTree>
      <p:nvGrpSpPr>
        <p:cNvPr id="1615" name="Shape 1615"/>
        <p:cNvGrpSpPr/>
        <p:nvPr/>
      </p:nvGrpSpPr>
      <p:grpSpPr>
        <a:xfrm>
          <a:off x="0" y="0"/>
          <a:ext cx="0" cy="0"/>
          <a:chOff x="0" y="0"/>
          <a:chExt cx="0" cy="0"/>
        </a:xfrm>
      </p:grpSpPr>
      <p:sp>
        <p:nvSpPr>
          <p:cNvPr id="1616" name="Google Shape;1616;p62"/>
          <p:cNvSpPr/>
          <p:nvPr/>
        </p:nvSpPr>
        <p:spPr>
          <a:xfrm>
            <a:off x="6292650" y="3465375"/>
            <a:ext cx="2285100" cy="7305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17" name="Google Shape;1617;p62"/>
          <p:cNvSpPr/>
          <p:nvPr/>
        </p:nvSpPr>
        <p:spPr>
          <a:xfrm>
            <a:off x="6384600" y="35442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18" name="Google Shape;1618;p62"/>
          <p:cNvSpPr txBox="1"/>
          <p:nvPr>
            <p:ph type="title"/>
          </p:nvPr>
        </p:nvSpPr>
        <p:spPr>
          <a:xfrm>
            <a:off x="566250" y="445025"/>
            <a:ext cx="8011500" cy="5727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19" name="Google Shape;1619;p62"/>
          <p:cNvSpPr/>
          <p:nvPr/>
        </p:nvSpPr>
        <p:spPr>
          <a:xfrm>
            <a:off x="566250" y="3462825"/>
            <a:ext cx="2285100" cy="730500"/>
          </a:xfrm>
          <a:prstGeom prst="snip1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0" name="Google Shape;1620;p62"/>
          <p:cNvSpPr/>
          <p:nvPr/>
        </p:nvSpPr>
        <p:spPr>
          <a:xfrm>
            <a:off x="658200" y="35442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nvGrpSpPr>
          <p:cNvPr id="1621" name="Google Shape;1621;p62"/>
          <p:cNvGrpSpPr/>
          <p:nvPr/>
        </p:nvGrpSpPr>
        <p:grpSpPr>
          <a:xfrm rot="-2700000">
            <a:off x="784723" y="3687946"/>
            <a:ext cx="348897" cy="200098"/>
            <a:chOff x="3876675" y="1766250"/>
            <a:chExt cx="348900" cy="200100"/>
          </a:xfrm>
        </p:grpSpPr>
        <p:sp>
          <p:nvSpPr>
            <p:cNvPr id="1622" name="Google Shape;1622;p62"/>
            <p:cNvSpPr/>
            <p:nvPr/>
          </p:nvSpPr>
          <p:spPr>
            <a:xfrm>
              <a:off x="3876700" y="1766250"/>
              <a:ext cx="72000" cy="2001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3" name="Google Shape;1623;p62"/>
            <p:cNvSpPr/>
            <p:nvPr/>
          </p:nvSpPr>
          <p:spPr>
            <a:xfrm rot="5400000">
              <a:off x="4015125" y="1755900"/>
              <a:ext cx="72000" cy="348900"/>
            </a:xfrm>
            <a:prstGeom prst="rect">
              <a:avLst/>
            </a:prstGeom>
            <a:solidFill>
              <a:srgbClr val="93C47D"/>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grpSp>
        <p:nvGrpSpPr>
          <p:cNvPr id="1624" name="Google Shape;1624;p62"/>
          <p:cNvGrpSpPr/>
          <p:nvPr/>
        </p:nvGrpSpPr>
        <p:grpSpPr>
          <a:xfrm>
            <a:off x="6522149" y="3681814"/>
            <a:ext cx="297600" cy="297600"/>
            <a:chOff x="3902424" y="2300989"/>
            <a:chExt cx="297600" cy="297600"/>
          </a:xfrm>
        </p:grpSpPr>
        <p:sp>
          <p:nvSpPr>
            <p:cNvPr id="1625" name="Google Shape;1625;p62"/>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26" name="Google Shape;1626;p62"/>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grpSp>
      <p:sp>
        <p:nvSpPr>
          <p:cNvPr id="1627" name="Google Shape;1627;p62"/>
          <p:cNvSpPr txBox="1"/>
          <p:nvPr>
            <p:ph idx="1" type="body"/>
          </p:nvPr>
        </p:nvSpPr>
        <p:spPr>
          <a:xfrm>
            <a:off x="1331100" y="354427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28" name="Google Shape;1628;p62"/>
          <p:cNvSpPr txBox="1"/>
          <p:nvPr>
            <p:ph idx="2" type="body"/>
          </p:nvPr>
        </p:nvSpPr>
        <p:spPr>
          <a:xfrm>
            <a:off x="7041975" y="354172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rue False v3">
  <p:cSld name="CUSTOM_34_1_1">
    <p:bg>
      <p:bgPr>
        <a:solidFill>
          <a:schemeClr val="accent5"/>
        </a:solidFill>
      </p:bgPr>
    </p:bg>
    <p:spTree>
      <p:nvGrpSpPr>
        <p:cNvPr id="1629" name="Shape 1629"/>
        <p:cNvGrpSpPr/>
        <p:nvPr/>
      </p:nvGrpSpPr>
      <p:grpSpPr>
        <a:xfrm>
          <a:off x="0" y="0"/>
          <a:ext cx="0" cy="0"/>
          <a:chOff x="0" y="0"/>
          <a:chExt cx="0" cy="0"/>
        </a:xfrm>
      </p:grpSpPr>
      <p:sp>
        <p:nvSpPr>
          <p:cNvPr id="1630" name="Google Shape;1630;p63"/>
          <p:cNvSpPr/>
          <p:nvPr/>
        </p:nvSpPr>
        <p:spPr>
          <a:xfrm>
            <a:off x="0" y="2609850"/>
            <a:ext cx="9144000" cy="25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1" name="Google Shape;1631;p63"/>
          <p:cNvSpPr/>
          <p:nvPr/>
        </p:nvSpPr>
        <p:spPr>
          <a:xfrm>
            <a:off x="566250" y="520900"/>
            <a:ext cx="8040900" cy="3672300"/>
          </a:xfrm>
          <a:prstGeom prst="snip1Rect">
            <a:avLst>
              <a:gd fmla="val 16667" name="adj"/>
            </a:avLst>
          </a:prstGeom>
          <a:solidFill>
            <a:schemeClr val="lt1"/>
          </a:solidFill>
          <a:ln cap="flat" cmpd="sng" w="9525">
            <a:solidFill>
              <a:schemeClr val="accent5"/>
            </a:solidFill>
            <a:prstDash val="solid"/>
            <a:round/>
            <a:headEnd len="sm" w="sm" type="none"/>
            <a:tailEnd len="sm" w="sm" type="none"/>
          </a:ln>
          <a:effectLst>
            <a:outerShdw blurRad="342900" rotWithShape="0" algn="bl" dir="5400000" dist="95250">
              <a:srgbClr val="000000">
                <a:alpha val="1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632" name="Google Shape;1632;p63"/>
          <p:cNvSpPr/>
          <p:nvPr/>
        </p:nvSpPr>
        <p:spPr>
          <a:xfrm>
            <a:off x="4841575" y="3838475"/>
            <a:ext cx="2285100" cy="730500"/>
          </a:xfrm>
          <a:prstGeom prst="snip1Rect">
            <a:avLst>
              <a:gd fmla="val 16667"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3" name="Google Shape;1633;p63"/>
          <p:cNvSpPr/>
          <p:nvPr/>
        </p:nvSpPr>
        <p:spPr>
          <a:xfrm>
            <a:off x="4933525" y="39173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4" name="Google Shape;1634;p63"/>
          <p:cNvSpPr txBox="1"/>
          <p:nvPr>
            <p:ph type="title"/>
          </p:nvPr>
        </p:nvSpPr>
        <p:spPr>
          <a:xfrm>
            <a:off x="918800" y="833450"/>
            <a:ext cx="7316400" cy="20985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635" name="Google Shape;1635;p63"/>
          <p:cNvSpPr/>
          <p:nvPr/>
        </p:nvSpPr>
        <p:spPr>
          <a:xfrm>
            <a:off x="2017325" y="3835925"/>
            <a:ext cx="2285100" cy="730500"/>
          </a:xfrm>
          <a:prstGeom prst="snip1Rect">
            <a:avLst>
              <a:gd fmla="val 16667" name="adj"/>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Fredoka"/>
              <a:ea typeface="Fredoka"/>
              <a:cs typeface="Fredoka"/>
              <a:sym typeface="Fredoka"/>
            </a:endParaRPr>
          </a:p>
        </p:txBody>
      </p:sp>
      <p:sp>
        <p:nvSpPr>
          <p:cNvPr id="1636" name="Google Shape;1636;p63"/>
          <p:cNvSpPr/>
          <p:nvPr/>
        </p:nvSpPr>
        <p:spPr>
          <a:xfrm>
            <a:off x="2109275" y="3917375"/>
            <a:ext cx="572700" cy="5727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nvGrpSpPr>
          <p:cNvPr id="1637" name="Google Shape;1637;p63"/>
          <p:cNvGrpSpPr/>
          <p:nvPr/>
        </p:nvGrpSpPr>
        <p:grpSpPr>
          <a:xfrm rot="-2700000">
            <a:off x="2235798" y="4061046"/>
            <a:ext cx="348897" cy="200098"/>
            <a:chOff x="3876675" y="1766250"/>
            <a:chExt cx="348900" cy="200100"/>
          </a:xfrm>
        </p:grpSpPr>
        <p:sp>
          <p:nvSpPr>
            <p:cNvPr id="1638" name="Google Shape;1638;p63"/>
            <p:cNvSpPr/>
            <p:nvPr/>
          </p:nvSpPr>
          <p:spPr>
            <a:xfrm>
              <a:off x="3876700" y="1766250"/>
              <a:ext cx="72000" cy="2001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sp>
          <p:nvSpPr>
            <p:cNvPr id="1639" name="Google Shape;1639;p63"/>
            <p:cNvSpPr/>
            <p:nvPr/>
          </p:nvSpPr>
          <p:spPr>
            <a:xfrm rot="5400000">
              <a:off x="4015125" y="1755900"/>
              <a:ext cx="72000" cy="348900"/>
            </a:xfrm>
            <a:prstGeom prst="rect">
              <a:avLst/>
            </a:prstGeom>
            <a:solidFill>
              <a:srgbClr val="6AA84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redoka"/>
                <a:ea typeface="Fredoka"/>
                <a:cs typeface="Fredoka"/>
                <a:sym typeface="Fredoka"/>
              </a:endParaRPr>
            </a:p>
          </p:txBody>
        </p:sp>
      </p:grpSp>
      <p:grpSp>
        <p:nvGrpSpPr>
          <p:cNvPr id="1640" name="Google Shape;1640;p63"/>
          <p:cNvGrpSpPr/>
          <p:nvPr/>
        </p:nvGrpSpPr>
        <p:grpSpPr>
          <a:xfrm>
            <a:off x="5071074" y="4054914"/>
            <a:ext cx="297600" cy="297600"/>
            <a:chOff x="3902424" y="2300989"/>
            <a:chExt cx="297600" cy="297600"/>
          </a:xfrm>
        </p:grpSpPr>
        <p:sp>
          <p:nvSpPr>
            <p:cNvPr id="1641" name="Google Shape;1641;p63"/>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Fredoka"/>
                <a:ea typeface="Fredoka"/>
                <a:cs typeface="Fredoka"/>
                <a:sym typeface="Fredoka"/>
              </a:endParaRPr>
            </a:p>
          </p:txBody>
        </p:sp>
        <p:sp>
          <p:nvSpPr>
            <p:cNvPr id="1642" name="Google Shape;1642;p63"/>
            <p:cNvSpPr/>
            <p:nvPr/>
          </p:nvSpPr>
          <p:spPr>
            <a:xfrm rot="-2700000">
              <a:off x="4015161" y="2275417"/>
              <a:ext cx="72125" cy="348745"/>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5"/>
                </a:solidFill>
                <a:latin typeface="Fredoka"/>
                <a:ea typeface="Fredoka"/>
                <a:cs typeface="Fredoka"/>
                <a:sym typeface="Fredoka"/>
              </a:endParaRPr>
            </a:p>
          </p:txBody>
        </p:sp>
      </p:grpSp>
      <p:sp>
        <p:nvSpPr>
          <p:cNvPr id="1643" name="Google Shape;1643;p63"/>
          <p:cNvSpPr txBox="1"/>
          <p:nvPr>
            <p:ph idx="1" type="body"/>
          </p:nvPr>
        </p:nvSpPr>
        <p:spPr>
          <a:xfrm>
            <a:off x="2772900" y="391737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
        <p:nvSpPr>
          <p:cNvPr id="1644" name="Google Shape;1644;p63"/>
          <p:cNvSpPr txBox="1"/>
          <p:nvPr>
            <p:ph idx="2" type="body"/>
          </p:nvPr>
        </p:nvSpPr>
        <p:spPr>
          <a:xfrm>
            <a:off x="5609675" y="3914825"/>
            <a:ext cx="1394400" cy="572700"/>
          </a:xfrm>
          <a:prstGeom prst="rect">
            <a:avLst/>
          </a:prstGeom>
        </p:spPr>
        <p:txBody>
          <a:bodyPr anchorCtr="0" anchor="ctr" bIns="0" lIns="0" spcFirstLastPara="1" rIns="0" wrap="square" tIns="0">
            <a:noAutofit/>
          </a:bodyPr>
          <a:lstStyle>
            <a:lvl1pPr indent="-342900" lvl="0" marL="457200">
              <a:spcBef>
                <a:spcPts val="0"/>
              </a:spcBef>
              <a:spcAft>
                <a:spcPts val="0"/>
              </a:spcAft>
              <a:buClr>
                <a:schemeClr val="dk1"/>
              </a:buClr>
              <a:buSzPts val="1800"/>
              <a:buChar char="●"/>
              <a:defRPr sz="1800">
                <a:solidFill>
                  <a:schemeClr val="dk1"/>
                </a:solidFill>
              </a:defRPr>
            </a:lvl1pPr>
            <a:lvl2pPr indent="-342900" lvl="1" marL="914400">
              <a:spcBef>
                <a:spcPts val="0"/>
              </a:spcBef>
              <a:spcAft>
                <a:spcPts val="0"/>
              </a:spcAft>
              <a:buClr>
                <a:schemeClr val="dk1"/>
              </a:buClr>
              <a:buSzPts val="1800"/>
              <a:buChar char="○"/>
              <a:defRPr sz="1800">
                <a:solidFill>
                  <a:schemeClr val="dk1"/>
                </a:solidFill>
              </a:defRPr>
            </a:lvl2pPr>
            <a:lvl3pPr indent="-342900" lvl="2" marL="1371600">
              <a:spcBef>
                <a:spcPts val="0"/>
              </a:spcBef>
              <a:spcAft>
                <a:spcPts val="0"/>
              </a:spcAft>
              <a:buClr>
                <a:schemeClr val="dk1"/>
              </a:buClr>
              <a:buSzPts val="1800"/>
              <a:buChar char="■"/>
              <a:defRPr sz="1800">
                <a:solidFill>
                  <a:schemeClr val="dk1"/>
                </a:solidFill>
              </a:defRPr>
            </a:lvl3pPr>
            <a:lvl4pPr indent="-342900" lvl="3" marL="1828800">
              <a:spcBef>
                <a:spcPts val="0"/>
              </a:spcBef>
              <a:spcAft>
                <a:spcPts val="0"/>
              </a:spcAft>
              <a:buClr>
                <a:schemeClr val="dk1"/>
              </a:buClr>
              <a:buSzPts val="1800"/>
              <a:buChar char="●"/>
              <a:defRPr sz="1800">
                <a:solidFill>
                  <a:schemeClr val="dk1"/>
                </a:solidFill>
              </a:defRPr>
            </a:lvl4pPr>
            <a:lvl5pPr indent="-342900" lvl="4" marL="2286000">
              <a:spcBef>
                <a:spcPts val="0"/>
              </a:spcBef>
              <a:spcAft>
                <a:spcPts val="0"/>
              </a:spcAft>
              <a:buClr>
                <a:schemeClr val="dk1"/>
              </a:buClr>
              <a:buSzPts val="1800"/>
              <a:buChar char="○"/>
              <a:defRPr sz="1800">
                <a:solidFill>
                  <a:schemeClr val="dk1"/>
                </a:solidFill>
              </a:defRPr>
            </a:lvl5pPr>
            <a:lvl6pPr indent="-342900" lvl="5" marL="2743200">
              <a:spcBef>
                <a:spcPts val="0"/>
              </a:spcBef>
              <a:spcAft>
                <a:spcPts val="0"/>
              </a:spcAft>
              <a:buClr>
                <a:schemeClr val="dk1"/>
              </a:buClr>
              <a:buSzPts val="1800"/>
              <a:buChar char="■"/>
              <a:defRPr sz="1800">
                <a:solidFill>
                  <a:schemeClr val="dk1"/>
                </a:solidFill>
              </a:defRPr>
            </a:lvl6pPr>
            <a:lvl7pPr indent="-342900" lvl="6" marL="3200400">
              <a:spcBef>
                <a:spcPts val="0"/>
              </a:spcBef>
              <a:spcAft>
                <a:spcPts val="0"/>
              </a:spcAft>
              <a:buClr>
                <a:schemeClr val="dk1"/>
              </a:buClr>
              <a:buSzPts val="1800"/>
              <a:buChar char="●"/>
              <a:defRPr sz="1800">
                <a:solidFill>
                  <a:schemeClr val="dk1"/>
                </a:solidFill>
              </a:defRPr>
            </a:lvl7pPr>
            <a:lvl8pPr indent="-342900" lvl="7" marL="3657600">
              <a:spcBef>
                <a:spcPts val="0"/>
              </a:spcBef>
              <a:spcAft>
                <a:spcPts val="0"/>
              </a:spcAft>
              <a:buClr>
                <a:schemeClr val="dk1"/>
              </a:buClr>
              <a:buSzPts val="1800"/>
              <a:buChar char="○"/>
              <a:defRPr sz="1800">
                <a:solidFill>
                  <a:schemeClr val="dk1"/>
                </a:solidFill>
              </a:defRPr>
            </a:lvl8pPr>
            <a:lvl9pPr indent="-342900" lvl="8" marL="4114800">
              <a:spcBef>
                <a:spcPts val="0"/>
              </a:spcBef>
              <a:spcAft>
                <a:spcPts val="0"/>
              </a:spcAft>
              <a:buClr>
                <a:schemeClr val="dk1"/>
              </a:buClr>
              <a:buSzPts val="1800"/>
              <a:buChar char="■"/>
              <a:defRPr sz="1800">
                <a:solidFill>
                  <a:schemeClr val="dk1"/>
                </a:solidFill>
              </a:defRPr>
            </a:lvl9pPr>
          </a:lstStyle>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41">
    <p:spTree>
      <p:nvGrpSpPr>
        <p:cNvPr id="1645" name="Shape 1645"/>
        <p:cNvGrpSpPr/>
        <p:nvPr/>
      </p:nvGrpSpPr>
      <p:grpSpPr>
        <a:xfrm>
          <a:off x="0" y="0"/>
          <a:ext cx="0" cy="0"/>
          <a:chOff x="0" y="0"/>
          <a:chExt cx="0" cy="0"/>
        </a:xfrm>
      </p:grpSpPr>
      <p:sp>
        <p:nvSpPr>
          <p:cNvPr id="1646" name="Google Shape;1646;p64"/>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sp>
        <p:nvSpPr>
          <p:cNvPr id="1647" name="Google Shape;1647;p64"/>
          <p:cNvSpPr/>
          <p:nvPr>
            <p:ph idx="2" type="pic"/>
          </p:nvPr>
        </p:nvSpPr>
        <p:spPr>
          <a:xfrm>
            <a:off x="2023538" y="1233375"/>
            <a:ext cx="1595400" cy="1858800"/>
          </a:xfrm>
          <a:prstGeom prst="snip2DiagRect">
            <a:avLst>
              <a:gd fmla="val 0" name="adj1"/>
              <a:gd fmla="val 16667" name="adj2"/>
            </a:avLst>
          </a:prstGeom>
          <a:noFill/>
          <a:ln>
            <a:noFill/>
          </a:ln>
        </p:spPr>
      </p:sp>
      <p:sp>
        <p:nvSpPr>
          <p:cNvPr id="1648" name="Google Shape;1648;p64"/>
          <p:cNvSpPr txBox="1"/>
          <p:nvPr>
            <p:ph idx="1" type="subTitle"/>
          </p:nvPr>
        </p:nvSpPr>
        <p:spPr>
          <a:xfrm>
            <a:off x="2023538"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5"/>
              </a:buClr>
              <a:buSzPts val="1200"/>
              <a:buFont typeface="DM Sans Medium"/>
              <a:buNone/>
              <a:defRPr sz="12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2pPr>
            <a:lvl3pPr lvl="2"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3pPr>
            <a:lvl4pPr lvl="3"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4pPr>
            <a:lvl5pPr lvl="4"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5pPr>
            <a:lvl6pPr lvl="5"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6pPr>
            <a:lvl7pPr lvl="6"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7pPr>
            <a:lvl8pPr lvl="7"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8pPr>
            <a:lvl9pPr lvl="8"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9pPr>
          </a:lstStyle>
          <a:p/>
        </p:txBody>
      </p:sp>
      <p:sp>
        <p:nvSpPr>
          <p:cNvPr id="1649" name="Google Shape;1649;p64"/>
          <p:cNvSpPr txBox="1"/>
          <p:nvPr>
            <p:ph idx="3" type="body"/>
          </p:nvPr>
        </p:nvSpPr>
        <p:spPr>
          <a:xfrm>
            <a:off x="2023538"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650" name="Google Shape;1650;p64"/>
          <p:cNvSpPr/>
          <p:nvPr>
            <p:ph idx="4" type="pic"/>
          </p:nvPr>
        </p:nvSpPr>
        <p:spPr>
          <a:xfrm>
            <a:off x="5525063" y="1233375"/>
            <a:ext cx="1595400" cy="1858800"/>
          </a:xfrm>
          <a:prstGeom prst="snip2DiagRect">
            <a:avLst>
              <a:gd fmla="val 0" name="adj1"/>
              <a:gd fmla="val 16667" name="adj2"/>
            </a:avLst>
          </a:prstGeom>
          <a:noFill/>
          <a:ln>
            <a:noFill/>
          </a:ln>
        </p:spPr>
      </p:sp>
      <p:sp>
        <p:nvSpPr>
          <p:cNvPr id="1651" name="Google Shape;1651;p64"/>
          <p:cNvSpPr txBox="1"/>
          <p:nvPr>
            <p:ph idx="5" type="subTitle"/>
          </p:nvPr>
        </p:nvSpPr>
        <p:spPr>
          <a:xfrm>
            <a:off x="5525063"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5"/>
              </a:buClr>
              <a:buSzPts val="1200"/>
              <a:buFont typeface="DM Sans Medium"/>
              <a:buNone/>
              <a:defRPr sz="12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2pPr>
            <a:lvl3pPr lvl="2"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3pPr>
            <a:lvl4pPr lvl="3"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4pPr>
            <a:lvl5pPr lvl="4"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5pPr>
            <a:lvl6pPr lvl="5"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6pPr>
            <a:lvl7pPr lvl="6"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7pPr>
            <a:lvl8pPr lvl="7"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8pPr>
            <a:lvl9pPr lvl="8"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9pPr>
          </a:lstStyle>
          <a:p/>
        </p:txBody>
      </p:sp>
      <p:sp>
        <p:nvSpPr>
          <p:cNvPr id="1652" name="Google Shape;1652;p64"/>
          <p:cNvSpPr txBox="1"/>
          <p:nvPr>
            <p:ph idx="6" type="body"/>
          </p:nvPr>
        </p:nvSpPr>
        <p:spPr>
          <a:xfrm>
            <a:off x="5525063"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grpSp>
        <p:nvGrpSpPr>
          <p:cNvPr id="1653" name="Google Shape;1653;p64"/>
          <p:cNvGrpSpPr/>
          <p:nvPr/>
        </p:nvGrpSpPr>
        <p:grpSpPr>
          <a:xfrm>
            <a:off x="-679443" y="-559388"/>
            <a:ext cx="1572280" cy="1572280"/>
            <a:chOff x="987244" y="313753"/>
            <a:chExt cx="555321" cy="555321"/>
          </a:xfrm>
        </p:grpSpPr>
        <p:grpSp>
          <p:nvGrpSpPr>
            <p:cNvPr id="1654" name="Google Shape;1654;p64"/>
            <p:cNvGrpSpPr/>
            <p:nvPr/>
          </p:nvGrpSpPr>
          <p:grpSpPr>
            <a:xfrm>
              <a:off x="1068575" y="395075"/>
              <a:ext cx="392675" cy="392675"/>
              <a:chOff x="458050" y="265600"/>
              <a:chExt cx="392675" cy="392675"/>
            </a:xfrm>
          </p:grpSpPr>
          <p:sp>
            <p:nvSpPr>
              <p:cNvPr id="1655" name="Google Shape;1655;p64"/>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56" name="Google Shape;1656;p64"/>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57" name="Google Shape;1657;p64"/>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58" name="Google Shape;1658;p64"/>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59" name="Google Shape;1659;p64"/>
            <p:cNvGrpSpPr/>
            <p:nvPr/>
          </p:nvGrpSpPr>
          <p:grpSpPr>
            <a:xfrm rot="-2700000">
              <a:off x="1068569" y="395078"/>
              <a:ext cx="392671" cy="392671"/>
              <a:chOff x="458050" y="265600"/>
              <a:chExt cx="392675" cy="392675"/>
            </a:xfrm>
          </p:grpSpPr>
          <p:sp>
            <p:nvSpPr>
              <p:cNvPr id="1660" name="Google Shape;1660;p64"/>
              <p:cNvSpPr/>
              <p:nvPr/>
            </p:nvSpPr>
            <p:spPr>
              <a:xfrm>
                <a:off x="638050" y="265600"/>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1" name="Google Shape;1661;p64"/>
              <p:cNvSpPr/>
              <p:nvPr/>
            </p:nvSpPr>
            <p:spPr>
              <a:xfrm>
                <a:off x="638050" y="5229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2" name="Google Shape;1662;p64"/>
              <p:cNvSpPr/>
              <p:nvPr/>
            </p:nvSpPr>
            <p:spPr>
              <a:xfrm rot="-5400000">
                <a:off x="509350"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3" name="Google Shape;1663;p64"/>
              <p:cNvSpPr/>
              <p:nvPr/>
            </p:nvSpPr>
            <p:spPr>
              <a:xfrm rot="-5400000">
                <a:off x="766725" y="394275"/>
                <a:ext cx="32700" cy="1353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664" name="Google Shape;1664;p64"/>
          <p:cNvGrpSpPr/>
          <p:nvPr/>
        </p:nvGrpSpPr>
        <p:grpSpPr>
          <a:xfrm rot="5400000">
            <a:off x="44813" y="4583832"/>
            <a:ext cx="230579" cy="230579"/>
            <a:chOff x="458050" y="265600"/>
            <a:chExt cx="392675" cy="392675"/>
          </a:xfrm>
        </p:grpSpPr>
        <p:sp>
          <p:nvSpPr>
            <p:cNvPr id="1665" name="Google Shape;1665;p6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6" name="Google Shape;1666;p6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7" name="Google Shape;1667;p6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68" name="Google Shape;1668;p6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69" name="Google Shape;1669;p64"/>
          <p:cNvGrpSpPr/>
          <p:nvPr/>
        </p:nvGrpSpPr>
        <p:grpSpPr>
          <a:xfrm rot="5400000">
            <a:off x="44827" y="4857688"/>
            <a:ext cx="230579" cy="230579"/>
            <a:chOff x="458050" y="265600"/>
            <a:chExt cx="392675" cy="392675"/>
          </a:xfrm>
        </p:grpSpPr>
        <p:sp>
          <p:nvSpPr>
            <p:cNvPr id="1670" name="Google Shape;1670;p6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1" name="Google Shape;1671;p6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2" name="Google Shape;1672;p6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3" name="Google Shape;1673;p6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74" name="Google Shape;1674;p64"/>
          <p:cNvGrpSpPr/>
          <p:nvPr/>
        </p:nvGrpSpPr>
        <p:grpSpPr>
          <a:xfrm rot="5400000">
            <a:off x="275388" y="4742007"/>
            <a:ext cx="230579" cy="230579"/>
            <a:chOff x="458050" y="265600"/>
            <a:chExt cx="392675" cy="392675"/>
          </a:xfrm>
        </p:grpSpPr>
        <p:sp>
          <p:nvSpPr>
            <p:cNvPr id="1675" name="Google Shape;1675;p6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6" name="Google Shape;1676;p6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7" name="Google Shape;1677;p6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78" name="Google Shape;1678;p6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79" name="Google Shape;1679;p64"/>
          <p:cNvGrpSpPr/>
          <p:nvPr/>
        </p:nvGrpSpPr>
        <p:grpSpPr>
          <a:xfrm rot="5400000">
            <a:off x="275402" y="5015863"/>
            <a:ext cx="230579" cy="230579"/>
            <a:chOff x="458050" y="265600"/>
            <a:chExt cx="392675" cy="392675"/>
          </a:xfrm>
        </p:grpSpPr>
        <p:sp>
          <p:nvSpPr>
            <p:cNvPr id="1680" name="Google Shape;1680;p64"/>
            <p:cNvSpPr/>
            <p:nvPr/>
          </p:nvSpPr>
          <p:spPr>
            <a:xfrm>
              <a:off x="638050" y="265600"/>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1" name="Google Shape;1681;p64"/>
            <p:cNvSpPr/>
            <p:nvPr/>
          </p:nvSpPr>
          <p:spPr>
            <a:xfrm>
              <a:off x="638050" y="5229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2" name="Google Shape;1682;p64"/>
            <p:cNvSpPr/>
            <p:nvPr/>
          </p:nvSpPr>
          <p:spPr>
            <a:xfrm rot="-5400000">
              <a:off x="509350"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3" name="Google Shape;1683;p64"/>
            <p:cNvSpPr/>
            <p:nvPr/>
          </p:nvSpPr>
          <p:spPr>
            <a:xfrm rot="-5400000">
              <a:off x="766725" y="394275"/>
              <a:ext cx="32700" cy="1353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684" name="Google Shape;1684;p64"/>
          <p:cNvSpPr/>
          <p:nvPr/>
        </p:nvSpPr>
        <p:spPr>
          <a:xfrm rot="10800000">
            <a:off x="7634350" y="-519750"/>
            <a:ext cx="2449800" cy="1093800"/>
          </a:xfrm>
          <a:prstGeom prst="snip1Rect">
            <a:avLst>
              <a:gd fmla="val 50000" name="adj"/>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685" name="Google Shape;1685;p64"/>
          <p:cNvGrpSpPr/>
          <p:nvPr/>
        </p:nvGrpSpPr>
        <p:grpSpPr>
          <a:xfrm>
            <a:off x="8137738" y="-49687"/>
            <a:ext cx="392675" cy="392675"/>
            <a:chOff x="458050" y="265600"/>
            <a:chExt cx="392675" cy="392675"/>
          </a:xfrm>
        </p:grpSpPr>
        <p:sp>
          <p:nvSpPr>
            <p:cNvPr id="1686" name="Google Shape;1686;p6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7" name="Google Shape;1687;p6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8" name="Google Shape;1688;p6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89" name="Google Shape;1689;p6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690" name="Google Shape;1690;p64"/>
          <p:cNvGrpSpPr/>
          <p:nvPr/>
        </p:nvGrpSpPr>
        <p:grpSpPr>
          <a:xfrm>
            <a:off x="8677638" y="-49700"/>
            <a:ext cx="392675" cy="392675"/>
            <a:chOff x="458050" y="265600"/>
            <a:chExt cx="392675" cy="392675"/>
          </a:xfrm>
        </p:grpSpPr>
        <p:sp>
          <p:nvSpPr>
            <p:cNvPr id="1691" name="Google Shape;1691;p64"/>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92" name="Google Shape;1692;p64"/>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93" name="Google Shape;1693;p64"/>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94" name="Google Shape;1694;p64"/>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Tree>
  </p:cSld>
  <p:clrMapOvr>
    <a:masterClrMapping/>
  </p:clrMapOvr>
</p:sldLayout>
</file>

<file path=ppt/slideLayouts/slideLayout6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42">
    <p:spTree>
      <p:nvGrpSpPr>
        <p:cNvPr id="1695" name="Shape 1695"/>
        <p:cNvGrpSpPr/>
        <p:nvPr/>
      </p:nvGrpSpPr>
      <p:grpSpPr>
        <a:xfrm>
          <a:off x="0" y="0"/>
          <a:ext cx="0" cy="0"/>
          <a:chOff x="0" y="0"/>
          <a:chExt cx="0" cy="0"/>
        </a:xfrm>
      </p:grpSpPr>
      <p:sp>
        <p:nvSpPr>
          <p:cNvPr id="1696" name="Google Shape;1696;p65"/>
          <p:cNvSpPr txBox="1"/>
          <p:nvPr>
            <p:ph type="title"/>
          </p:nvPr>
        </p:nvSpPr>
        <p:spPr>
          <a:xfrm>
            <a:off x="311700" y="2342700"/>
            <a:ext cx="3316500" cy="4581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697" name="Google Shape;1697;p65"/>
          <p:cNvSpPr/>
          <p:nvPr/>
        </p:nvSpPr>
        <p:spPr>
          <a:xfrm>
            <a:off x="3918434" y="-18566"/>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698" name="Google Shape;1698;p65"/>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699" name="Google Shape;1699;p65"/>
          <p:cNvGrpSpPr/>
          <p:nvPr/>
        </p:nvGrpSpPr>
        <p:grpSpPr>
          <a:xfrm rot="5400000">
            <a:off x="4164913" y="48982"/>
            <a:ext cx="230579" cy="230579"/>
            <a:chOff x="458050" y="265600"/>
            <a:chExt cx="392675" cy="392675"/>
          </a:xfrm>
        </p:grpSpPr>
        <p:sp>
          <p:nvSpPr>
            <p:cNvPr id="1700" name="Google Shape;1700;p65"/>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1" name="Google Shape;1701;p65"/>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2" name="Google Shape;1702;p65"/>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3" name="Google Shape;1703;p65"/>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04" name="Google Shape;1704;p65"/>
          <p:cNvGrpSpPr/>
          <p:nvPr/>
        </p:nvGrpSpPr>
        <p:grpSpPr>
          <a:xfrm rot="5400000">
            <a:off x="3985952" y="276513"/>
            <a:ext cx="230579" cy="230579"/>
            <a:chOff x="458050" y="265600"/>
            <a:chExt cx="392675" cy="392675"/>
          </a:xfrm>
        </p:grpSpPr>
        <p:sp>
          <p:nvSpPr>
            <p:cNvPr id="1705" name="Google Shape;1705;p65"/>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6" name="Google Shape;1706;p65"/>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7" name="Google Shape;1707;p65"/>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08" name="Google Shape;1708;p65"/>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709" name="Google Shape;1709;p65"/>
          <p:cNvSpPr/>
          <p:nvPr>
            <p:ph idx="2" type="pic"/>
          </p:nvPr>
        </p:nvSpPr>
        <p:spPr>
          <a:xfrm>
            <a:off x="4820637" y="892163"/>
            <a:ext cx="1132200" cy="1319100"/>
          </a:xfrm>
          <a:prstGeom prst="snip2DiagRect">
            <a:avLst>
              <a:gd fmla="val 0" name="adj1"/>
              <a:gd fmla="val 16667" name="adj2"/>
            </a:avLst>
          </a:prstGeom>
          <a:noFill/>
          <a:ln>
            <a:noFill/>
          </a:ln>
        </p:spPr>
      </p:sp>
      <p:sp>
        <p:nvSpPr>
          <p:cNvPr id="1710" name="Google Shape;1710;p65"/>
          <p:cNvSpPr txBox="1"/>
          <p:nvPr>
            <p:ph idx="1" type="subTitle"/>
          </p:nvPr>
        </p:nvSpPr>
        <p:spPr>
          <a:xfrm>
            <a:off x="6148850" y="1589025"/>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1200"/>
              <a:buFont typeface="DM Sans Medium"/>
              <a:buNone/>
              <a:defRPr sz="1200">
                <a:solidFill>
                  <a:schemeClr val="accent4"/>
                </a:solidFill>
                <a:latin typeface="DM Sans Medium"/>
                <a:ea typeface="DM Sans Medium"/>
                <a:cs typeface="DM Sans Medium"/>
                <a:sym typeface="DM Sans Medium"/>
              </a:defRPr>
            </a:lvl1pPr>
            <a:lvl2pPr lvl="1">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2pPr>
            <a:lvl3pPr lvl="2">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3pPr>
            <a:lvl4pPr lvl="3">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4pPr>
            <a:lvl5pPr lvl="4">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5pPr>
            <a:lvl6pPr lvl="5">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6pPr>
            <a:lvl7pPr lvl="6">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7pPr>
            <a:lvl8pPr lvl="7">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8pPr>
            <a:lvl9pPr lvl="8">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9pPr>
          </a:lstStyle>
          <a:p/>
        </p:txBody>
      </p:sp>
      <p:sp>
        <p:nvSpPr>
          <p:cNvPr id="1711" name="Google Shape;1711;p65"/>
          <p:cNvSpPr txBox="1"/>
          <p:nvPr>
            <p:ph idx="3" type="body"/>
          </p:nvPr>
        </p:nvSpPr>
        <p:spPr>
          <a:xfrm>
            <a:off x="6148850" y="1980579"/>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712" name="Google Shape;1712;p65"/>
          <p:cNvSpPr/>
          <p:nvPr>
            <p:ph idx="4" type="pic"/>
          </p:nvPr>
        </p:nvSpPr>
        <p:spPr>
          <a:xfrm>
            <a:off x="4829300" y="2932238"/>
            <a:ext cx="1132200" cy="1319100"/>
          </a:xfrm>
          <a:prstGeom prst="snip2DiagRect">
            <a:avLst>
              <a:gd fmla="val 0" name="adj1"/>
              <a:gd fmla="val 16667" name="adj2"/>
            </a:avLst>
          </a:prstGeom>
          <a:noFill/>
          <a:ln>
            <a:noFill/>
          </a:ln>
        </p:spPr>
      </p:sp>
      <p:sp>
        <p:nvSpPr>
          <p:cNvPr id="1713" name="Google Shape;1713;p65"/>
          <p:cNvSpPr txBox="1"/>
          <p:nvPr>
            <p:ph idx="5" type="subTitle"/>
          </p:nvPr>
        </p:nvSpPr>
        <p:spPr>
          <a:xfrm>
            <a:off x="6160198" y="3629096"/>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4"/>
              </a:buClr>
              <a:buSzPts val="1200"/>
              <a:buFont typeface="DM Sans Medium"/>
              <a:buNone/>
              <a:defRPr sz="1200">
                <a:solidFill>
                  <a:schemeClr val="accent4"/>
                </a:solidFill>
                <a:latin typeface="DM Sans Medium"/>
                <a:ea typeface="DM Sans Medium"/>
                <a:cs typeface="DM Sans Medium"/>
                <a:sym typeface="DM Sans Medium"/>
              </a:defRPr>
            </a:lvl1pPr>
            <a:lvl2pPr lvl="1">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2pPr>
            <a:lvl3pPr lvl="2">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3pPr>
            <a:lvl4pPr lvl="3">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4pPr>
            <a:lvl5pPr lvl="4">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5pPr>
            <a:lvl6pPr lvl="5">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6pPr>
            <a:lvl7pPr lvl="6">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7pPr>
            <a:lvl8pPr lvl="7">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8pPr>
            <a:lvl9pPr lvl="8">
              <a:spcBef>
                <a:spcPts val="0"/>
              </a:spcBef>
              <a:spcAft>
                <a:spcPts val="0"/>
              </a:spcAft>
              <a:buClr>
                <a:schemeClr val="accent4"/>
              </a:buClr>
              <a:buSzPts val="1100"/>
              <a:buFont typeface="DM Sans Medium"/>
              <a:buNone/>
              <a:defRPr>
                <a:solidFill>
                  <a:schemeClr val="accent4"/>
                </a:solidFill>
                <a:latin typeface="DM Sans Medium"/>
                <a:ea typeface="DM Sans Medium"/>
                <a:cs typeface="DM Sans Medium"/>
                <a:sym typeface="DM Sans Medium"/>
              </a:defRPr>
            </a:lvl9pPr>
          </a:lstStyle>
          <a:p/>
        </p:txBody>
      </p:sp>
      <p:sp>
        <p:nvSpPr>
          <p:cNvPr id="1714" name="Google Shape;1714;p65"/>
          <p:cNvSpPr txBox="1"/>
          <p:nvPr>
            <p:ph idx="6" type="body"/>
          </p:nvPr>
        </p:nvSpPr>
        <p:spPr>
          <a:xfrm>
            <a:off x="6160214" y="4020650"/>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43">
    <p:spTree>
      <p:nvGrpSpPr>
        <p:cNvPr id="1715" name="Shape 1715"/>
        <p:cNvGrpSpPr/>
        <p:nvPr/>
      </p:nvGrpSpPr>
      <p:grpSpPr>
        <a:xfrm>
          <a:off x="0" y="0"/>
          <a:ext cx="0" cy="0"/>
          <a:chOff x="0" y="0"/>
          <a:chExt cx="0" cy="0"/>
        </a:xfrm>
      </p:grpSpPr>
      <p:sp>
        <p:nvSpPr>
          <p:cNvPr id="1716" name="Google Shape;1716;p66"/>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SzPts val="2000"/>
              <a:buNone/>
              <a:defRPr/>
            </a:lvl1pPr>
            <a:lvl2pPr lvl="1" algn="ctr">
              <a:spcBef>
                <a:spcPts val="0"/>
              </a:spcBef>
              <a:spcAft>
                <a:spcPts val="0"/>
              </a:spcAft>
              <a:buSzPts val="2000"/>
              <a:buNone/>
              <a:defRPr/>
            </a:lvl2pPr>
            <a:lvl3pPr lvl="2" algn="ctr">
              <a:spcBef>
                <a:spcPts val="0"/>
              </a:spcBef>
              <a:spcAft>
                <a:spcPts val="0"/>
              </a:spcAft>
              <a:buSzPts val="2000"/>
              <a:buNone/>
              <a:defRPr/>
            </a:lvl3pPr>
            <a:lvl4pPr lvl="3" algn="ctr">
              <a:spcBef>
                <a:spcPts val="0"/>
              </a:spcBef>
              <a:spcAft>
                <a:spcPts val="0"/>
              </a:spcAft>
              <a:buSzPts val="2000"/>
              <a:buNone/>
              <a:defRPr/>
            </a:lvl4pPr>
            <a:lvl5pPr lvl="4" algn="ctr">
              <a:spcBef>
                <a:spcPts val="0"/>
              </a:spcBef>
              <a:spcAft>
                <a:spcPts val="0"/>
              </a:spcAft>
              <a:buSzPts val="2000"/>
              <a:buNone/>
              <a:defRPr/>
            </a:lvl5pPr>
            <a:lvl6pPr lvl="5" algn="ctr">
              <a:spcBef>
                <a:spcPts val="0"/>
              </a:spcBef>
              <a:spcAft>
                <a:spcPts val="0"/>
              </a:spcAft>
              <a:buSzPts val="2000"/>
              <a:buNone/>
              <a:defRPr/>
            </a:lvl6pPr>
            <a:lvl7pPr lvl="6" algn="ctr">
              <a:spcBef>
                <a:spcPts val="0"/>
              </a:spcBef>
              <a:spcAft>
                <a:spcPts val="0"/>
              </a:spcAft>
              <a:buSzPts val="2000"/>
              <a:buNone/>
              <a:defRPr/>
            </a:lvl7pPr>
            <a:lvl8pPr lvl="7" algn="ctr">
              <a:spcBef>
                <a:spcPts val="0"/>
              </a:spcBef>
              <a:spcAft>
                <a:spcPts val="0"/>
              </a:spcAft>
              <a:buSzPts val="2000"/>
              <a:buNone/>
              <a:defRPr/>
            </a:lvl8pPr>
            <a:lvl9pPr lvl="8" algn="ctr">
              <a:spcBef>
                <a:spcPts val="0"/>
              </a:spcBef>
              <a:spcAft>
                <a:spcPts val="0"/>
              </a:spcAft>
              <a:buSzPts val="2000"/>
              <a:buNone/>
              <a:defRPr/>
            </a:lvl9pPr>
          </a:lstStyle>
          <a:p/>
        </p:txBody>
      </p:sp>
      <p:grpSp>
        <p:nvGrpSpPr>
          <p:cNvPr id="1717" name="Google Shape;1717;p66"/>
          <p:cNvGrpSpPr/>
          <p:nvPr/>
        </p:nvGrpSpPr>
        <p:grpSpPr>
          <a:xfrm>
            <a:off x="-679443" y="-559388"/>
            <a:ext cx="1572280" cy="1572280"/>
            <a:chOff x="987244" y="313753"/>
            <a:chExt cx="555321" cy="555321"/>
          </a:xfrm>
        </p:grpSpPr>
        <p:grpSp>
          <p:nvGrpSpPr>
            <p:cNvPr id="1718" name="Google Shape;1718;p66"/>
            <p:cNvGrpSpPr/>
            <p:nvPr/>
          </p:nvGrpSpPr>
          <p:grpSpPr>
            <a:xfrm>
              <a:off x="1068575" y="395075"/>
              <a:ext cx="392675" cy="392675"/>
              <a:chOff x="458050" y="265600"/>
              <a:chExt cx="392675" cy="392675"/>
            </a:xfrm>
          </p:grpSpPr>
          <p:sp>
            <p:nvSpPr>
              <p:cNvPr id="1719" name="Google Shape;1719;p6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0" name="Google Shape;1720;p6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1" name="Google Shape;1721;p6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2" name="Google Shape;1722;p6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23" name="Google Shape;1723;p66"/>
            <p:cNvGrpSpPr/>
            <p:nvPr/>
          </p:nvGrpSpPr>
          <p:grpSpPr>
            <a:xfrm rot="-2700000">
              <a:off x="1068569" y="395078"/>
              <a:ext cx="392671" cy="392671"/>
              <a:chOff x="458050" y="265600"/>
              <a:chExt cx="392675" cy="392675"/>
            </a:xfrm>
          </p:grpSpPr>
          <p:sp>
            <p:nvSpPr>
              <p:cNvPr id="1724" name="Google Shape;1724;p66"/>
              <p:cNvSpPr/>
              <p:nvPr/>
            </p:nvSpPr>
            <p:spPr>
              <a:xfrm>
                <a:off x="638050" y="265600"/>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5" name="Google Shape;1725;p66"/>
              <p:cNvSpPr/>
              <p:nvPr/>
            </p:nvSpPr>
            <p:spPr>
              <a:xfrm>
                <a:off x="638050" y="5229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6" name="Google Shape;1726;p66"/>
              <p:cNvSpPr/>
              <p:nvPr/>
            </p:nvSpPr>
            <p:spPr>
              <a:xfrm rot="-5400000">
                <a:off x="509350"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27" name="Google Shape;1727;p66"/>
              <p:cNvSpPr/>
              <p:nvPr/>
            </p:nvSpPr>
            <p:spPr>
              <a:xfrm rot="-5400000">
                <a:off x="766725" y="394275"/>
                <a:ext cx="32700" cy="1353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grpSp>
        <p:nvGrpSpPr>
          <p:cNvPr id="1728" name="Google Shape;1728;p66"/>
          <p:cNvGrpSpPr/>
          <p:nvPr/>
        </p:nvGrpSpPr>
        <p:grpSpPr>
          <a:xfrm rot="5400000">
            <a:off x="44813" y="4583832"/>
            <a:ext cx="230579" cy="230579"/>
            <a:chOff x="458050" y="265600"/>
            <a:chExt cx="392675" cy="392675"/>
          </a:xfrm>
        </p:grpSpPr>
        <p:sp>
          <p:nvSpPr>
            <p:cNvPr id="1729" name="Google Shape;1729;p66"/>
            <p:cNvSpPr/>
            <p:nvPr/>
          </p:nvSpPr>
          <p:spPr>
            <a:xfrm>
              <a:off x="638050" y="265600"/>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0" name="Google Shape;1730;p66"/>
            <p:cNvSpPr/>
            <p:nvPr/>
          </p:nvSpPr>
          <p:spPr>
            <a:xfrm>
              <a:off x="638050" y="5229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1" name="Google Shape;1731;p66"/>
            <p:cNvSpPr/>
            <p:nvPr/>
          </p:nvSpPr>
          <p:spPr>
            <a:xfrm rot="-5400000">
              <a:off x="509350"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2" name="Google Shape;1732;p66"/>
            <p:cNvSpPr/>
            <p:nvPr/>
          </p:nvSpPr>
          <p:spPr>
            <a:xfrm rot="-5400000">
              <a:off x="766725"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33" name="Google Shape;1733;p66"/>
          <p:cNvGrpSpPr/>
          <p:nvPr/>
        </p:nvGrpSpPr>
        <p:grpSpPr>
          <a:xfrm rot="5400000">
            <a:off x="44827" y="4857688"/>
            <a:ext cx="230579" cy="230579"/>
            <a:chOff x="458050" y="265600"/>
            <a:chExt cx="392675" cy="392675"/>
          </a:xfrm>
        </p:grpSpPr>
        <p:sp>
          <p:nvSpPr>
            <p:cNvPr id="1734" name="Google Shape;1734;p66"/>
            <p:cNvSpPr/>
            <p:nvPr/>
          </p:nvSpPr>
          <p:spPr>
            <a:xfrm>
              <a:off x="638050" y="265600"/>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5" name="Google Shape;1735;p66"/>
            <p:cNvSpPr/>
            <p:nvPr/>
          </p:nvSpPr>
          <p:spPr>
            <a:xfrm>
              <a:off x="638050" y="5229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6" name="Google Shape;1736;p66"/>
            <p:cNvSpPr/>
            <p:nvPr/>
          </p:nvSpPr>
          <p:spPr>
            <a:xfrm rot="-5400000">
              <a:off x="509350"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37" name="Google Shape;1737;p66"/>
            <p:cNvSpPr/>
            <p:nvPr/>
          </p:nvSpPr>
          <p:spPr>
            <a:xfrm rot="-5400000">
              <a:off x="766725"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38" name="Google Shape;1738;p66"/>
          <p:cNvGrpSpPr/>
          <p:nvPr/>
        </p:nvGrpSpPr>
        <p:grpSpPr>
          <a:xfrm rot="5400000">
            <a:off x="275388" y="4742007"/>
            <a:ext cx="230579" cy="230579"/>
            <a:chOff x="458050" y="265600"/>
            <a:chExt cx="392675" cy="392675"/>
          </a:xfrm>
        </p:grpSpPr>
        <p:sp>
          <p:nvSpPr>
            <p:cNvPr id="1739" name="Google Shape;1739;p66"/>
            <p:cNvSpPr/>
            <p:nvPr/>
          </p:nvSpPr>
          <p:spPr>
            <a:xfrm>
              <a:off x="638050" y="265600"/>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0" name="Google Shape;1740;p66"/>
            <p:cNvSpPr/>
            <p:nvPr/>
          </p:nvSpPr>
          <p:spPr>
            <a:xfrm>
              <a:off x="638050" y="5229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1" name="Google Shape;1741;p66"/>
            <p:cNvSpPr/>
            <p:nvPr/>
          </p:nvSpPr>
          <p:spPr>
            <a:xfrm rot="-5400000">
              <a:off x="509350"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2" name="Google Shape;1742;p66"/>
            <p:cNvSpPr/>
            <p:nvPr/>
          </p:nvSpPr>
          <p:spPr>
            <a:xfrm rot="-5400000">
              <a:off x="766725"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43" name="Google Shape;1743;p66"/>
          <p:cNvGrpSpPr/>
          <p:nvPr/>
        </p:nvGrpSpPr>
        <p:grpSpPr>
          <a:xfrm rot="5400000">
            <a:off x="275402" y="5015863"/>
            <a:ext cx="230579" cy="230579"/>
            <a:chOff x="458050" y="265600"/>
            <a:chExt cx="392675" cy="392675"/>
          </a:xfrm>
        </p:grpSpPr>
        <p:sp>
          <p:nvSpPr>
            <p:cNvPr id="1744" name="Google Shape;1744;p66"/>
            <p:cNvSpPr/>
            <p:nvPr/>
          </p:nvSpPr>
          <p:spPr>
            <a:xfrm>
              <a:off x="638050" y="265600"/>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5" name="Google Shape;1745;p66"/>
            <p:cNvSpPr/>
            <p:nvPr/>
          </p:nvSpPr>
          <p:spPr>
            <a:xfrm>
              <a:off x="638050" y="5229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6" name="Google Shape;1746;p66"/>
            <p:cNvSpPr/>
            <p:nvPr/>
          </p:nvSpPr>
          <p:spPr>
            <a:xfrm rot="-5400000">
              <a:off x="509350"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47" name="Google Shape;1747;p66"/>
            <p:cNvSpPr/>
            <p:nvPr/>
          </p:nvSpPr>
          <p:spPr>
            <a:xfrm rot="-5400000">
              <a:off x="766725" y="394275"/>
              <a:ext cx="32700" cy="1353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748" name="Google Shape;1748;p66"/>
          <p:cNvSpPr/>
          <p:nvPr/>
        </p:nvSpPr>
        <p:spPr>
          <a:xfrm rot="10800000">
            <a:off x="7634350" y="-519750"/>
            <a:ext cx="2449800" cy="1093800"/>
          </a:xfrm>
          <a:prstGeom prst="snip1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749" name="Google Shape;1749;p66"/>
          <p:cNvGrpSpPr/>
          <p:nvPr/>
        </p:nvGrpSpPr>
        <p:grpSpPr>
          <a:xfrm>
            <a:off x="8137738" y="-49687"/>
            <a:ext cx="392675" cy="392675"/>
            <a:chOff x="458050" y="265600"/>
            <a:chExt cx="392675" cy="392675"/>
          </a:xfrm>
        </p:grpSpPr>
        <p:sp>
          <p:nvSpPr>
            <p:cNvPr id="1750" name="Google Shape;1750;p6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1" name="Google Shape;1751;p6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2" name="Google Shape;1752;p66"/>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3" name="Google Shape;1753;p6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54" name="Google Shape;1754;p66"/>
          <p:cNvGrpSpPr/>
          <p:nvPr/>
        </p:nvGrpSpPr>
        <p:grpSpPr>
          <a:xfrm>
            <a:off x="8677638" y="-49700"/>
            <a:ext cx="392675" cy="392675"/>
            <a:chOff x="458050" y="265600"/>
            <a:chExt cx="392675" cy="392675"/>
          </a:xfrm>
        </p:grpSpPr>
        <p:sp>
          <p:nvSpPr>
            <p:cNvPr id="1755" name="Google Shape;1755;p66"/>
            <p:cNvSpPr/>
            <p:nvPr/>
          </p:nvSpPr>
          <p:spPr>
            <a:xfrm>
              <a:off x="638050" y="265600"/>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6" name="Google Shape;1756;p66"/>
            <p:cNvSpPr/>
            <p:nvPr/>
          </p:nvSpPr>
          <p:spPr>
            <a:xfrm>
              <a:off x="638050" y="5229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7" name="Google Shape;1757;p66"/>
            <p:cNvSpPr/>
            <p:nvPr/>
          </p:nvSpPr>
          <p:spPr>
            <a:xfrm rot="-5400000">
              <a:off x="509350"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58" name="Google Shape;1758;p66"/>
            <p:cNvSpPr/>
            <p:nvPr/>
          </p:nvSpPr>
          <p:spPr>
            <a:xfrm rot="-5400000">
              <a:off x="766725" y="394275"/>
              <a:ext cx="32700" cy="135300"/>
            </a:xfrm>
            <a:prstGeom prst="rect">
              <a:avLst/>
            </a:prstGeom>
            <a:solidFill>
              <a:schemeClr val="accent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759" name="Google Shape;1759;p66"/>
          <p:cNvSpPr/>
          <p:nvPr>
            <p:ph idx="2" type="pic"/>
          </p:nvPr>
        </p:nvSpPr>
        <p:spPr>
          <a:xfrm>
            <a:off x="1075563" y="1233375"/>
            <a:ext cx="1595400" cy="1858800"/>
          </a:xfrm>
          <a:prstGeom prst="snip2DiagRect">
            <a:avLst>
              <a:gd fmla="val 0" name="adj1"/>
              <a:gd fmla="val 16667" name="adj2"/>
            </a:avLst>
          </a:prstGeom>
          <a:noFill/>
          <a:ln>
            <a:noFill/>
          </a:ln>
        </p:spPr>
      </p:sp>
      <p:sp>
        <p:nvSpPr>
          <p:cNvPr id="1760" name="Google Shape;1760;p66"/>
          <p:cNvSpPr txBox="1"/>
          <p:nvPr>
            <p:ph idx="1" type="subTitle"/>
          </p:nvPr>
        </p:nvSpPr>
        <p:spPr>
          <a:xfrm>
            <a:off x="1075563"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5"/>
              </a:buClr>
              <a:buSzPts val="1200"/>
              <a:buFont typeface="DM Sans Medium"/>
              <a:buNone/>
              <a:defRPr sz="12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2pPr>
            <a:lvl3pPr lvl="2"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3pPr>
            <a:lvl4pPr lvl="3"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4pPr>
            <a:lvl5pPr lvl="4"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5pPr>
            <a:lvl6pPr lvl="5"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6pPr>
            <a:lvl7pPr lvl="6"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7pPr>
            <a:lvl8pPr lvl="7"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8pPr>
            <a:lvl9pPr lvl="8"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9pPr>
          </a:lstStyle>
          <a:p/>
        </p:txBody>
      </p:sp>
      <p:sp>
        <p:nvSpPr>
          <p:cNvPr id="1761" name="Google Shape;1761;p66"/>
          <p:cNvSpPr txBox="1"/>
          <p:nvPr>
            <p:ph idx="3" type="body"/>
          </p:nvPr>
        </p:nvSpPr>
        <p:spPr>
          <a:xfrm>
            <a:off x="1075563"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762" name="Google Shape;1762;p66"/>
          <p:cNvSpPr/>
          <p:nvPr>
            <p:ph idx="4" type="pic"/>
          </p:nvPr>
        </p:nvSpPr>
        <p:spPr>
          <a:xfrm>
            <a:off x="3730438" y="1233375"/>
            <a:ext cx="1595400" cy="1858800"/>
          </a:xfrm>
          <a:prstGeom prst="snip2DiagRect">
            <a:avLst>
              <a:gd fmla="val 0" name="adj1"/>
              <a:gd fmla="val 16667" name="adj2"/>
            </a:avLst>
          </a:prstGeom>
          <a:noFill/>
          <a:ln>
            <a:noFill/>
          </a:ln>
        </p:spPr>
      </p:sp>
      <p:sp>
        <p:nvSpPr>
          <p:cNvPr id="1763" name="Google Shape;1763;p66"/>
          <p:cNvSpPr txBox="1"/>
          <p:nvPr>
            <p:ph idx="5" type="subTitle"/>
          </p:nvPr>
        </p:nvSpPr>
        <p:spPr>
          <a:xfrm>
            <a:off x="3730438"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5"/>
              </a:buClr>
              <a:buSzPts val="1200"/>
              <a:buFont typeface="DM Sans Medium"/>
              <a:buNone/>
              <a:defRPr sz="12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2pPr>
            <a:lvl3pPr lvl="2"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3pPr>
            <a:lvl4pPr lvl="3"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4pPr>
            <a:lvl5pPr lvl="4"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5pPr>
            <a:lvl6pPr lvl="5"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6pPr>
            <a:lvl7pPr lvl="6"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7pPr>
            <a:lvl8pPr lvl="7"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8pPr>
            <a:lvl9pPr lvl="8"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9pPr>
          </a:lstStyle>
          <a:p/>
        </p:txBody>
      </p:sp>
      <p:sp>
        <p:nvSpPr>
          <p:cNvPr id="1764" name="Google Shape;1764;p66"/>
          <p:cNvSpPr txBox="1"/>
          <p:nvPr>
            <p:ph idx="6" type="body"/>
          </p:nvPr>
        </p:nvSpPr>
        <p:spPr>
          <a:xfrm>
            <a:off x="3730438"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765" name="Google Shape;1765;p66"/>
          <p:cNvSpPr/>
          <p:nvPr>
            <p:ph idx="7" type="pic"/>
          </p:nvPr>
        </p:nvSpPr>
        <p:spPr>
          <a:xfrm>
            <a:off x="6473013" y="1233375"/>
            <a:ext cx="1595400" cy="1858800"/>
          </a:xfrm>
          <a:prstGeom prst="snip2DiagRect">
            <a:avLst>
              <a:gd fmla="val 0" name="adj1"/>
              <a:gd fmla="val 16667" name="adj2"/>
            </a:avLst>
          </a:prstGeom>
          <a:noFill/>
          <a:ln>
            <a:noFill/>
          </a:ln>
        </p:spPr>
      </p:sp>
      <p:sp>
        <p:nvSpPr>
          <p:cNvPr id="1766" name="Google Shape;1766;p66"/>
          <p:cNvSpPr txBox="1"/>
          <p:nvPr>
            <p:ph idx="8" type="subTitle"/>
          </p:nvPr>
        </p:nvSpPr>
        <p:spPr>
          <a:xfrm>
            <a:off x="6473013"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5"/>
              </a:buClr>
              <a:buSzPts val="1200"/>
              <a:buFont typeface="DM Sans Medium"/>
              <a:buNone/>
              <a:defRPr sz="1200">
                <a:solidFill>
                  <a:schemeClr val="accent5"/>
                </a:solidFill>
                <a:latin typeface="DM Sans Medium"/>
                <a:ea typeface="DM Sans Medium"/>
                <a:cs typeface="DM Sans Medium"/>
                <a:sym typeface="DM Sans Medium"/>
              </a:defRPr>
            </a:lvl1pPr>
            <a:lvl2pPr lvl="1"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2pPr>
            <a:lvl3pPr lvl="2"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3pPr>
            <a:lvl4pPr lvl="3"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4pPr>
            <a:lvl5pPr lvl="4"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5pPr>
            <a:lvl6pPr lvl="5"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6pPr>
            <a:lvl7pPr lvl="6"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7pPr>
            <a:lvl8pPr lvl="7"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8pPr>
            <a:lvl9pPr lvl="8" algn="ctr">
              <a:spcBef>
                <a:spcPts val="0"/>
              </a:spcBef>
              <a:spcAft>
                <a:spcPts val="0"/>
              </a:spcAft>
              <a:buClr>
                <a:schemeClr val="accent5"/>
              </a:buClr>
              <a:buSzPts val="1100"/>
              <a:buFont typeface="DM Sans Medium"/>
              <a:buNone/>
              <a:defRPr>
                <a:solidFill>
                  <a:schemeClr val="accent5"/>
                </a:solidFill>
                <a:latin typeface="DM Sans Medium"/>
                <a:ea typeface="DM Sans Medium"/>
                <a:cs typeface="DM Sans Medium"/>
                <a:sym typeface="DM Sans Medium"/>
              </a:defRPr>
            </a:lvl9pPr>
          </a:lstStyle>
          <a:p/>
        </p:txBody>
      </p:sp>
      <p:sp>
        <p:nvSpPr>
          <p:cNvPr id="1767" name="Google Shape;1767;p66"/>
          <p:cNvSpPr txBox="1"/>
          <p:nvPr>
            <p:ph idx="9" type="body"/>
          </p:nvPr>
        </p:nvSpPr>
        <p:spPr>
          <a:xfrm>
            <a:off x="6473013"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44">
    <p:spTree>
      <p:nvGrpSpPr>
        <p:cNvPr id="1768" name="Shape 1768"/>
        <p:cNvGrpSpPr/>
        <p:nvPr/>
      </p:nvGrpSpPr>
      <p:grpSpPr>
        <a:xfrm>
          <a:off x="0" y="0"/>
          <a:ext cx="0" cy="0"/>
          <a:chOff x="0" y="0"/>
          <a:chExt cx="0" cy="0"/>
        </a:xfrm>
      </p:grpSpPr>
      <p:sp>
        <p:nvSpPr>
          <p:cNvPr id="1769" name="Google Shape;1769;p67"/>
          <p:cNvSpPr txBox="1"/>
          <p:nvPr>
            <p:ph type="title"/>
          </p:nvPr>
        </p:nvSpPr>
        <p:spPr>
          <a:xfrm>
            <a:off x="311700" y="2342700"/>
            <a:ext cx="3281700" cy="458100"/>
          </a:xfrm>
          <a:prstGeom prst="rect">
            <a:avLst/>
          </a:prstGeom>
        </p:spPr>
        <p:txBody>
          <a:bodyPr anchorCtr="0" anchor="ctr"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70" name="Google Shape;1770;p67"/>
          <p:cNvSpPr/>
          <p:nvPr/>
        </p:nvSpPr>
        <p:spPr>
          <a:xfrm>
            <a:off x="3918434" y="-18566"/>
            <a:ext cx="5234100" cy="5170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1" name="Google Shape;1771;p67"/>
          <p:cNvSpPr/>
          <p:nvPr/>
        </p:nvSpPr>
        <p:spPr>
          <a:xfrm>
            <a:off x="3362526" y="4772899"/>
            <a:ext cx="1132200" cy="1132200"/>
          </a:xfrm>
          <a:prstGeom prst="donut">
            <a:avLst>
              <a:gd fmla="val 17041" name="adj"/>
            </a:avLst>
          </a:prstGeom>
          <a:noFill/>
          <a:ln cap="flat" cmpd="sng" w="38100">
            <a:solidFill>
              <a:schemeClr val="lt1"/>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772" name="Google Shape;1772;p67"/>
          <p:cNvGrpSpPr/>
          <p:nvPr/>
        </p:nvGrpSpPr>
        <p:grpSpPr>
          <a:xfrm rot="5400000">
            <a:off x="4164913" y="48982"/>
            <a:ext cx="230579" cy="230579"/>
            <a:chOff x="458050" y="265600"/>
            <a:chExt cx="392675" cy="392675"/>
          </a:xfrm>
        </p:grpSpPr>
        <p:sp>
          <p:nvSpPr>
            <p:cNvPr id="1773" name="Google Shape;1773;p6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4" name="Google Shape;1774;p6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5" name="Google Shape;1775;p6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6" name="Google Shape;1776;p6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777" name="Google Shape;1777;p67"/>
          <p:cNvGrpSpPr/>
          <p:nvPr/>
        </p:nvGrpSpPr>
        <p:grpSpPr>
          <a:xfrm rot="5400000">
            <a:off x="3985952" y="276513"/>
            <a:ext cx="230579" cy="230579"/>
            <a:chOff x="458050" y="265600"/>
            <a:chExt cx="392675" cy="392675"/>
          </a:xfrm>
        </p:grpSpPr>
        <p:sp>
          <p:nvSpPr>
            <p:cNvPr id="1778" name="Google Shape;1778;p67"/>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79" name="Google Shape;1779;p67"/>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80" name="Google Shape;1780;p67"/>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781" name="Google Shape;1781;p67"/>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sp>
        <p:nvSpPr>
          <p:cNvPr id="1782" name="Google Shape;1782;p67"/>
          <p:cNvSpPr/>
          <p:nvPr>
            <p:ph idx="2" type="pic"/>
          </p:nvPr>
        </p:nvSpPr>
        <p:spPr>
          <a:xfrm>
            <a:off x="4973515" y="336522"/>
            <a:ext cx="903000" cy="1052100"/>
          </a:xfrm>
          <a:prstGeom prst="snip2DiagRect">
            <a:avLst>
              <a:gd fmla="val 0" name="adj1"/>
              <a:gd fmla="val 16667" name="adj2"/>
            </a:avLst>
          </a:prstGeom>
          <a:noFill/>
          <a:ln>
            <a:noFill/>
          </a:ln>
        </p:spPr>
      </p:sp>
      <p:sp>
        <p:nvSpPr>
          <p:cNvPr id="1783" name="Google Shape;1783;p67"/>
          <p:cNvSpPr txBox="1"/>
          <p:nvPr>
            <p:ph idx="1" type="subTitle"/>
          </p:nvPr>
        </p:nvSpPr>
        <p:spPr>
          <a:xfrm>
            <a:off x="6007338" y="766375"/>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784" name="Google Shape;1784;p67"/>
          <p:cNvSpPr txBox="1"/>
          <p:nvPr>
            <p:ph idx="3" type="body"/>
          </p:nvPr>
        </p:nvSpPr>
        <p:spPr>
          <a:xfrm>
            <a:off x="6007338" y="1157929"/>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785" name="Google Shape;1785;p67"/>
          <p:cNvSpPr/>
          <p:nvPr>
            <p:ph idx="4" type="pic"/>
          </p:nvPr>
        </p:nvSpPr>
        <p:spPr>
          <a:xfrm>
            <a:off x="4973502" y="2040772"/>
            <a:ext cx="903000" cy="1052100"/>
          </a:xfrm>
          <a:prstGeom prst="snip2DiagRect">
            <a:avLst>
              <a:gd fmla="val 0" name="adj1"/>
              <a:gd fmla="val 16667" name="adj2"/>
            </a:avLst>
          </a:prstGeom>
          <a:noFill/>
          <a:ln>
            <a:noFill/>
          </a:ln>
        </p:spPr>
      </p:sp>
      <p:sp>
        <p:nvSpPr>
          <p:cNvPr id="1786" name="Google Shape;1786;p67"/>
          <p:cNvSpPr txBox="1"/>
          <p:nvPr>
            <p:ph idx="5" type="subTitle"/>
          </p:nvPr>
        </p:nvSpPr>
        <p:spPr>
          <a:xfrm>
            <a:off x="6007325" y="2470625"/>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787" name="Google Shape;1787;p67"/>
          <p:cNvSpPr txBox="1"/>
          <p:nvPr>
            <p:ph idx="6" type="body"/>
          </p:nvPr>
        </p:nvSpPr>
        <p:spPr>
          <a:xfrm>
            <a:off x="6007325" y="2862179"/>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788" name="Google Shape;1788;p67"/>
          <p:cNvSpPr/>
          <p:nvPr>
            <p:ph idx="7" type="pic"/>
          </p:nvPr>
        </p:nvSpPr>
        <p:spPr>
          <a:xfrm>
            <a:off x="4973515" y="3745022"/>
            <a:ext cx="903000" cy="1052100"/>
          </a:xfrm>
          <a:prstGeom prst="snip2DiagRect">
            <a:avLst>
              <a:gd fmla="val 0" name="adj1"/>
              <a:gd fmla="val 16667" name="adj2"/>
            </a:avLst>
          </a:prstGeom>
          <a:noFill/>
          <a:ln>
            <a:noFill/>
          </a:ln>
        </p:spPr>
      </p:sp>
      <p:sp>
        <p:nvSpPr>
          <p:cNvPr id="1789" name="Google Shape;1789;p67"/>
          <p:cNvSpPr txBox="1"/>
          <p:nvPr>
            <p:ph idx="8" type="subTitle"/>
          </p:nvPr>
        </p:nvSpPr>
        <p:spPr>
          <a:xfrm>
            <a:off x="6007338" y="4174875"/>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790" name="Google Shape;1790;p67"/>
          <p:cNvSpPr txBox="1"/>
          <p:nvPr>
            <p:ph idx="9" type="body"/>
          </p:nvPr>
        </p:nvSpPr>
        <p:spPr>
          <a:xfrm>
            <a:off x="6007338" y="4566429"/>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45">
    <p:bg>
      <p:bgPr>
        <a:solidFill>
          <a:schemeClr val="accent5"/>
        </a:solidFill>
      </p:bgPr>
    </p:bg>
    <p:spTree>
      <p:nvGrpSpPr>
        <p:cNvPr id="1791" name="Shape 1791"/>
        <p:cNvGrpSpPr/>
        <p:nvPr/>
      </p:nvGrpSpPr>
      <p:grpSpPr>
        <a:xfrm>
          <a:off x="0" y="0"/>
          <a:ext cx="0" cy="0"/>
          <a:chOff x="0" y="0"/>
          <a:chExt cx="0" cy="0"/>
        </a:xfrm>
      </p:grpSpPr>
      <p:sp>
        <p:nvSpPr>
          <p:cNvPr id="1792" name="Google Shape;1792;p68"/>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000"/>
              <a:buNone/>
              <a:defRPr>
                <a:solidFill>
                  <a:schemeClr val="lt1"/>
                </a:solidFill>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1793" name="Google Shape;1793;p68"/>
          <p:cNvSpPr/>
          <p:nvPr/>
        </p:nvSpPr>
        <p:spPr>
          <a:xfrm>
            <a:off x="0" y="2609850"/>
            <a:ext cx="9144000" cy="25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1794" name="Google Shape;1794;p68"/>
          <p:cNvSpPr/>
          <p:nvPr>
            <p:ph idx="2" type="pic"/>
          </p:nvPr>
        </p:nvSpPr>
        <p:spPr>
          <a:xfrm>
            <a:off x="1075563" y="1233375"/>
            <a:ext cx="1595400" cy="1858800"/>
          </a:xfrm>
          <a:prstGeom prst="snip2DiagRect">
            <a:avLst>
              <a:gd fmla="val 0" name="adj1"/>
              <a:gd fmla="val 16667" name="adj2"/>
            </a:avLst>
          </a:prstGeom>
          <a:noFill/>
          <a:ln>
            <a:noFill/>
          </a:ln>
        </p:spPr>
      </p:sp>
      <p:sp>
        <p:nvSpPr>
          <p:cNvPr id="1795" name="Google Shape;1795;p68"/>
          <p:cNvSpPr txBox="1"/>
          <p:nvPr>
            <p:ph idx="1" type="subTitle"/>
          </p:nvPr>
        </p:nvSpPr>
        <p:spPr>
          <a:xfrm>
            <a:off x="1075563"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796" name="Google Shape;1796;p68"/>
          <p:cNvSpPr txBox="1"/>
          <p:nvPr>
            <p:ph idx="3" type="body"/>
          </p:nvPr>
        </p:nvSpPr>
        <p:spPr>
          <a:xfrm>
            <a:off x="1075563"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1797" name="Google Shape;1797;p68"/>
          <p:cNvSpPr/>
          <p:nvPr>
            <p:ph idx="4" type="pic"/>
          </p:nvPr>
        </p:nvSpPr>
        <p:spPr>
          <a:xfrm>
            <a:off x="3730438" y="1233375"/>
            <a:ext cx="1595400" cy="1858800"/>
          </a:xfrm>
          <a:prstGeom prst="snip2DiagRect">
            <a:avLst>
              <a:gd fmla="val 0" name="adj1"/>
              <a:gd fmla="val 16667" name="adj2"/>
            </a:avLst>
          </a:prstGeom>
          <a:noFill/>
          <a:ln>
            <a:noFill/>
          </a:ln>
        </p:spPr>
      </p:sp>
      <p:sp>
        <p:nvSpPr>
          <p:cNvPr id="1798" name="Google Shape;1798;p68"/>
          <p:cNvSpPr txBox="1"/>
          <p:nvPr>
            <p:ph idx="5" type="subTitle"/>
          </p:nvPr>
        </p:nvSpPr>
        <p:spPr>
          <a:xfrm>
            <a:off x="3730438"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799" name="Google Shape;1799;p68"/>
          <p:cNvSpPr txBox="1"/>
          <p:nvPr>
            <p:ph idx="6" type="body"/>
          </p:nvPr>
        </p:nvSpPr>
        <p:spPr>
          <a:xfrm>
            <a:off x="3730438"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1800" name="Google Shape;1800;p68"/>
          <p:cNvSpPr/>
          <p:nvPr>
            <p:ph idx="7" type="pic"/>
          </p:nvPr>
        </p:nvSpPr>
        <p:spPr>
          <a:xfrm>
            <a:off x="6473013" y="1233375"/>
            <a:ext cx="1595400" cy="1858800"/>
          </a:xfrm>
          <a:prstGeom prst="snip2DiagRect">
            <a:avLst>
              <a:gd fmla="val 0" name="adj1"/>
              <a:gd fmla="val 16667" name="adj2"/>
            </a:avLst>
          </a:prstGeom>
          <a:noFill/>
          <a:ln>
            <a:noFill/>
          </a:ln>
        </p:spPr>
      </p:sp>
      <p:sp>
        <p:nvSpPr>
          <p:cNvPr id="1801" name="Google Shape;1801;p68"/>
          <p:cNvSpPr txBox="1"/>
          <p:nvPr>
            <p:ph idx="8" type="subTitle"/>
          </p:nvPr>
        </p:nvSpPr>
        <p:spPr>
          <a:xfrm>
            <a:off x="6473013" y="3194750"/>
            <a:ext cx="1595400" cy="2916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802" name="Google Shape;1802;p68"/>
          <p:cNvSpPr txBox="1"/>
          <p:nvPr>
            <p:ph idx="9" type="body"/>
          </p:nvPr>
        </p:nvSpPr>
        <p:spPr>
          <a:xfrm>
            <a:off x="6473013" y="3510100"/>
            <a:ext cx="1595400" cy="5820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grpSp>
        <p:nvGrpSpPr>
          <p:cNvPr id="1803" name="Google Shape;1803;p68"/>
          <p:cNvGrpSpPr/>
          <p:nvPr/>
        </p:nvGrpSpPr>
        <p:grpSpPr>
          <a:xfrm>
            <a:off x="7939157" y="-559388"/>
            <a:ext cx="1572280" cy="1572280"/>
            <a:chOff x="987244" y="313753"/>
            <a:chExt cx="555321" cy="555321"/>
          </a:xfrm>
        </p:grpSpPr>
        <p:grpSp>
          <p:nvGrpSpPr>
            <p:cNvPr id="1804" name="Google Shape;1804;p68"/>
            <p:cNvGrpSpPr/>
            <p:nvPr/>
          </p:nvGrpSpPr>
          <p:grpSpPr>
            <a:xfrm>
              <a:off x="1068575" y="395075"/>
              <a:ext cx="392675" cy="392675"/>
              <a:chOff x="458050" y="265600"/>
              <a:chExt cx="392675" cy="392675"/>
            </a:xfrm>
          </p:grpSpPr>
          <p:sp>
            <p:nvSpPr>
              <p:cNvPr id="1805" name="Google Shape;1805;p6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06" name="Google Shape;1806;p6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07" name="Google Shape;1807;p6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08" name="Google Shape;1808;p6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809" name="Google Shape;1809;p68"/>
            <p:cNvGrpSpPr/>
            <p:nvPr/>
          </p:nvGrpSpPr>
          <p:grpSpPr>
            <a:xfrm rot="-2700000">
              <a:off x="1068569" y="395078"/>
              <a:ext cx="392671" cy="392671"/>
              <a:chOff x="458050" y="265600"/>
              <a:chExt cx="392675" cy="392675"/>
            </a:xfrm>
          </p:grpSpPr>
          <p:sp>
            <p:nvSpPr>
              <p:cNvPr id="1810" name="Google Shape;1810;p68"/>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11" name="Google Shape;1811;p68"/>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12" name="Google Shape;1812;p68"/>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13" name="Google Shape;1813;p68"/>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814" name="Google Shape;1814;p68"/>
          <p:cNvSpPr/>
          <p:nvPr/>
        </p:nvSpPr>
        <p:spPr>
          <a:xfrm>
            <a:off x="-499424" y="4544299"/>
            <a:ext cx="1132200" cy="1132200"/>
          </a:xfrm>
          <a:prstGeom prst="donut">
            <a:avLst>
              <a:gd fmla="val 17041" name="adj"/>
            </a:avLst>
          </a:prstGeom>
          <a:noFill/>
          <a:ln cap="flat" cmpd="sng" w="38100">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46">
    <p:bg>
      <p:bgPr>
        <a:solidFill>
          <a:schemeClr val="accent1"/>
        </a:solidFill>
      </p:bgPr>
    </p:bg>
    <p:spTree>
      <p:nvGrpSpPr>
        <p:cNvPr id="1815" name="Shape 1815"/>
        <p:cNvGrpSpPr/>
        <p:nvPr/>
      </p:nvGrpSpPr>
      <p:grpSpPr>
        <a:xfrm>
          <a:off x="0" y="0"/>
          <a:ext cx="0" cy="0"/>
          <a:chOff x="0" y="0"/>
          <a:chExt cx="0" cy="0"/>
        </a:xfrm>
      </p:grpSpPr>
      <p:sp>
        <p:nvSpPr>
          <p:cNvPr id="1816" name="Google Shape;1816;p69"/>
          <p:cNvSpPr txBox="1"/>
          <p:nvPr>
            <p:ph type="title"/>
          </p:nvPr>
        </p:nvSpPr>
        <p:spPr>
          <a:xfrm>
            <a:off x="311700" y="269950"/>
            <a:ext cx="7448400" cy="4581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817" name="Google Shape;1817;p69"/>
          <p:cNvSpPr/>
          <p:nvPr>
            <p:ph idx="2" type="pic"/>
          </p:nvPr>
        </p:nvSpPr>
        <p:spPr>
          <a:xfrm>
            <a:off x="311690" y="1358297"/>
            <a:ext cx="903000" cy="1052100"/>
          </a:xfrm>
          <a:prstGeom prst="snip2DiagRect">
            <a:avLst>
              <a:gd fmla="val 0" name="adj1"/>
              <a:gd fmla="val 16667" name="adj2"/>
            </a:avLst>
          </a:prstGeom>
          <a:noFill/>
          <a:ln>
            <a:noFill/>
          </a:ln>
        </p:spPr>
      </p:sp>
      <p:sp>
        <p:nvSpPr>
          <p:cNvPr id="1818" name="Google Shape;1818;p69"/>
          <p:cNvSpPr txBox="1"/>
          <p:nvPr>
            <p:ph idx="1" type="subTitle"/>
          </p:nvPr>
        </p:nvSpPr>
        <p:spPr>
          <a:xfrm>
            <a:off x="1345513" y="1788150"/>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819" name="Google Shape;1819;p69"/>
          <p:cNvSpPr txBox="1"/>
          <p:nvPr>
            <p:ph idx="3" type="body"/>
          </p:nvPr>
        </p:nvSpPr>
        <p:spPr>
          <a:xfrm>
            <a:off x="1345513" y="2179704"/>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20" name="Google Shape;1820;p69"/>
          <p:cNvSpPr/>
          <p:nvPr>
            <p:ph idx="4" type="pic"/>
          </p:nvPr>
        </p:nvSpPr>
        <p:spPr>
          <a:xfrm>
            <a:off x="4074940" y="1358297"/>
            <a:ext cx="903000" cy="1052100"/>
          </a:xfrm>
          <a:prstGeom prst="snip2DiagRect">
            <a:avLst>
              <a:gd fmla="val 0" name="adj1"/>
              <a:gd fmla="val 16667" name="adj2"/>
            </a:avLst>
          </a:prstGeom>
          <a:noFill/>
          <a:ln>
            <a:noFill/>
          </a:ln>
        </p:spPr>
      </p:sp>
      <p:sp>
        <p:nvSpPr>
          <p:cNvPr id="1821" name="Google Shape;1821;p69"/>
          <p:cNvSpPr txBox="1"/>
          <p:nvPr>
            <p:ph idx="5" type="subTitle"/>
          </p:nvPr>
        </p:nvSpPr>
        <p:spPr>
          <a:xfrm>
            <a:off x="5108763" y="1788150"/>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822" name="Google Shape;1822;p69"/>
          <p:cNvSpPr txBox="1"/>
          <p:nvPr>
            <p:ph idx="6" type="body"/>
          </p:nvPr>
        </p:nvSpPr>
        <p:spPr>
          <a:xfrm>
            <a:off x="5108763" y="2179704"/>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23" name="Google Shape;1823;p69"/>
          <p:cNvSpPr/>
          <p:nvPr>
            <p:ph idx="7" type="pic"/>
          </p:nvPr>
        </p:nvSpPr>
        <p:spPr>
          <a:xfrm>
            <a:off x="314677" y="3086647"/>
            <a:ext cx="903000" cy="1052100"/>
          </a:xfrm>
          <a:prstGeom prst="snip2DiagRect">
            <a:avLst>
              <a:gd fmla="val 0" name="adj1"/>
              <a:gd fmla="val 16667" name="adj2"/>
            </a:avLst>
          </a:prstGeom>
          <a:noFill/>
          <a:ln>
            <a:noFill/>
          </a:ln>
        </p:spPr>
      </p:sp>
      <p:sp>
        <p:nvSpPr>
          <p:cNvPr id="1824" name="Google Shape;1824;p69"/>
          <p:cNvSpPr txBox="1"/>
          <p:nvPr>
            <p:ph idx="8" type="subTitle"/>
          </p:nvPr>
        </p:nvSpPr>
        <p:spPr>
          <a:xfrm>
            <a:off x="1348500" y="3516500"/>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825" name="Google Shape;1825;p69"/>
          <p:cNvSpPr txBox="1"/>
          <p:nvPr>
            <p:ph idx="9" type="body"/>
          </p:nvPr>
        </p:nvSpPr>
        <p:spPr>
          <a:xfrm>
            <a:off x="1348500" y="3908054"/>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26" name="Google Shape;1826;p69"/>
          <p:cNvSpPr/>
          <p:nvPr>
            <p:ph idx="13" type="pic"/>
          </p:nvPr>
        </p:nvSpPr>
        <p:spPr>
          <a:xfrm>
            <a:off x="4077927" y="3086647"/>
            <a:ext cx="903000" cy="1052100"/>
          </a:xfrm>
          <a:prstGeom prst="snip2DiagRect">
            <a:avLst>
              <a:gd fmla="val 0" name="adj1"/>
              <a:gd fmla="val 16667" name="adj2"/>
            </a:avLst>
          </a:prstGeom>
          <a:noFill/>
          <a:ln>
            <a:noFill/>
          </a:ln>
        </p:spPr>
      </p:sp>
      <p:sp>
        <p:nvSpPr>
          <p:cNvPr id="1827" name="Google Shape;1827;p69"/>
          <p:cNvSpPr txBox="1"/>
          <p:nvPr>
            <p:ph idx="14" type="subTitle"/>
          </p:nvPr>
        </p:nvSpPr>
        <p:spPr>
          <a:xfrm>
            <a:off x="5111750" y="3516500"/>
            <a:ext cx="2090100" cy="291600"/>
          </a:xfrm>
          <a:prstGeom prst="rect">
            <a:avLst/>
          </a:prstGeom>
        </p:spPr>
        <p:txBody>
          <a:bodyPr anchorCtr="0" anchor="b" bIns="0" lIns="0" spcFirstLastPara="1" rIns="0" wrap="square" tIns="0">
            <a:noAutofit/>
          </a:bodyPr>
          <a:lstStyle>
            <a:lvl1pPr lvl="0">
              <a:spcBef>
                <a:spcPts val="0"/>
              </a:spcBef>
              <a:spcAft>
                <a:spcPts val="0"/>
              </a:spcAft>
              <a:buClr>
                <a:schemeClr val="accent3"/>
              </a:buClr>
              <a:buSzPts val="1200"/>
              <a:buFont typeface="DM Sans Medium"/>
              <a:buNone/>
              <a:defRPr sz="1200">
                <a:solidFill>
                  <a:schemeClr val="accent3"/>
                </a:solidFill>
                <a:latin typeface="DM Sans Medium"/>
                <a:ea typeface="DM Sans Medium"/>
                <a:cs typeface="DM Sans Medium"/>
                <a:sym typeface="DM Sans Medium"/>
              </a:defRPr>
            </a:lvl1pPr>
            <a:lvl2pPr lvl="1">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2pPr>
            <a:lvl3pPr lvl="2">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3pPr>
            <a:lvl4pPr lvl="3">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4pPr>
            <a:lvl5pPr lvl="4">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5pPr>
            <a:lvl6pPr lvl="5">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6pPr>
            <a:lvl7pPr lvl="6">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7pPr>
            <a:lvl8pPr lvl="7">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8pPr>
            <a:lvl9pPr lvl="8">
              <a:spcBef>
                <a:spcPts val="0"/>
              </a:spcBef>
              <a:spcAft>
                <a:spcPts val="0"/>
              </a:spcAft>
              <a:buClr>
                <a:schemeClr val="accent3"/>
              </a:buClr>
              <a:buSzPts val="1100"/>
              <a:buFont typeface="DM Sans Medium"/>
              <a:buNone/>
              <a:defRPr>
                <a:solidFill>
                  <a:schemeClr val="accent3"/>
                </a:solidFill>
                <a:latin typeface="DM Sans Medium"/>
                <a:ea typeface="DM Sans Medium"/>
                <a:cs typeface="DM Sans Medium"/>
                <a:sym typeface="DM Sans Medium"/>
              </a:defRPr>
            </a:lvl9pPr>
          </a:lstStyle>
          <a:p/>
        </p:txBody>
      </p:sp>
      <p:sp>
        <p:nvSpPr>
          <p:cNvPr id="1828" name="Google Shape;1828;p69"/>
          <p:cNvSpPr txBox="1"/>
          <p:nvPr>
            <p:ph idx="15" type="body"/>
          </p:nvPr>
        </p:nvSpPr>
        <p:spPr>
          <a:xfrm>
            <a:off x="5111750" y="3908054"/>
            <a:ext cx="2090100" cy="2307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2"/>
              </a:buClr>
              <a:buSzPts val="1100"/>
              <a:buChar char="●"/>
              <a:defRPr>
                <a:solidFill>
                  <a:schemeClr val="lt2"/>
                </a:solidFill>
              </a:defRPr>
            </a:lvl1pPr>
            <a:lvl2pPr indent="-298450" lvl="1" marL="914400">
              <a:spcBef>
                <a:spcPts val="0"/>
              </a:spcBef>
              <a:spcAft>
                <a:spcPts val="0"/>
              </a:spcAft>
              <a:buClr>
                <a:schemeClr val="lt2"/>
              </a:buClr>
              <a:buSzPts val="1100"/>
              <a:buChar char="○"/>
              <a:defRPr>
                <a:solidFill>
                  <a:schemeClr val="lt2"/>
                </a:solidFill>
              </a:defRPr>
            </a:lvl2pPr>
            <a:lvl3pPr indent="-298450" lvl="2" marL="1371600">
              <a:spcBef>
                <a:spcPts val="0"/>
              </a:spcBef>
              <a:spcAft>
                <a:spcPts val="0"/>
              </a:spcAft>
              <a:buClr>
                <a:schemeClr val="lt2"/>
              </a:buClr>
              <a:buSzPts val="1100"/>
              <a:buChar char="■"/>
              <a:defRPr>
                <a:solidFill>
                  <a:schemeClr val="lt2"/>
                </a:solidFill>
              </a:defRPr>
            </a:lvl3pPr>
            <a:lvl4pPr indent="-298450" lvl="3" marL="1828800">
              <a:spcBef>
                <a:spcPts val="0"/>
              </a:spcBef>
              <a:spcAft>
                <a:spcPts val="0"/>
              </a:spcAft>
              <a:buClr>
                <a:schemeClr val="lt2"/>
              </a:buClr>
              <a:buSzPts val="1100"/>
              <a:buChar char="●"/>
              <a:defRPr>
                <a:solidFill>
                  <a:schemeClr val="lt2"/>
                </a:solidFill>
              </a:defRPr>
            </a:lvl4pPr>
            <a:lvl5pPr indent="-298450" lvl="4" marL="2286000">
              <a:spcBef>
                <a:spcPts val="0"/>
              </a:spcBef>
              <a:spcAft>
                <a:spcPts val="0"/>
              </a:spcAft>
              <a:buClr>
                <a:schemeClr val="lt2"/>
              </a:buClr>
              <a:buSzPts val="1100"/>
              <a:buChar char="○"/>
              <a:defRPr>
                <a:solidFill>
                  <a:schemeClr val="lt2"/>
                </a:solidFill>
              </a:defRPr>
            </a:lvl5pPr>
            <a:lvl6pPr indent="-298450" lvl="5" marL="2743200">
              <a:spcBef>
                <a:spcPts val="0"/>
              </a:spcBef>
              <a:spcAft>
                <a:spcPts val="0"/>
              </a:spcAft>
              <a:buClr>
                <a:schemeClr val="lt2"/>
              </a:buClr>
              <a:buSzPts val="1100"/>
              <a:buChar char="■"/>
              <a:defRPr>
                <a:solidFill>
                  <a:schemeClr val="lt2"/>
                </a:solidFill>
              </a:defRPr>
            </a:lvl6pPr>
            <a:lvl7pPr indent="-298450" lvl="6" marL="3200400">
              <a:spcBef>
                <a:spcPts val="0"/>
              </a:spcBef>
              <a:spcAft>
                <a:spcPts val="0"/>
              </a:spcAft>
              <a:buClr>
                <a:schemeClr val="lt2"/>
              </a:buClr>
              <a:buSzPts val="1100"/>
              <a:buChar char="●"/>
              <a:defRPr>
                <a:solidFill>
                  <a:schemeClr val="lt2"/>
                </a:solidFill>
              </a:defRPr>
            </a:lvl7pPr>
            <a:lvl8pPr indent="-298450" lvl="7" marL="3657600">
              <a:spcBef>
                <a:spcPts val="0"/>
              </a:spcBef>
              <a:spcAft>
                <a:spcPts val="0"/>
              </a:spcAft>
              <a:buClr>
                <a:schemeClr val="lt2"/>
              </a:buClr>
              <a:buSzPts val="1100"/>
              <a:buChar char="○"/>
              <a:defRPr>
                <a:solidFill>
                  <a:schemeClr val="lt2"/>
                </a:solidFill>
              </a:defRPr>
            </a:lvl8pPr>
            <a:lvl9pPr indent="-298450" lvl="8" marL="4114800">
              <a:spcBef>
                <a:spcPts val="0"/>
              </a:spcBef>
              <a:spcAft>
                <a:spcPts val="0"/>
              </a:spcAft>
              <a:buClr>
                <a:schemeClr val="lt2"/>
              </a:buClr>
              <a:buSzPts val="1100"/>
              <a:buChar char="■"/>
              <a:defRPr>
                <a:solidFill>
                  <a:schemeClr val="lt2"/>
                </a:solidFill>
              </a:defRPr>
            </a:lvl9pPr>
          </a:lstStyle>
          <a:p/>
        </p:txBody>
      </p:sp>
      <p:sp>
        <p:nvSpPr>
          <p:cNvPr id="1829" name="Google Shape;1829;p69"/>
          <p:cNvSpPr/>
          <p:nvPr/>
        </p:nvSpPr>
        <p:spPr>
          <a:xfrm>
            <a:off x="8572475" y="-3575"/>
            <a:ext cx="652800" cy="5143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nvGrpSpPr>
          <p:cNvPr id="1830" name="Google Shape;1830;p69"/>
          <p:cNvGrpSpPr/>
          <p:nvPr/>
        </p:nvGrpSpPr>
        <p:grpSpPr>
          <a:xfrm>
            <a:off x="7760105" y="-840619"/>
            <a:ext cx="2277538" cy="2277538"/>
            <a:chOff x="987244" y="313753"/>
            <a:chExt cx="555321" cy="555321"/>
          </a:xfrm>
        </p:grpSpPr>
        <p:grpSp>
          <p:nvGrpSpPr>
            <p:cNvPr id="1831" name="Google Shape;1831;p69"/>
            <p:cNvGrpSpPr/>
            <p:nvPr/>
          </p:nvGrpSpPr>
          <p:grpSpPr>
            <a:xfrm>
              <a:off x="1068575" y="395075"/>
              <a:ext cx="392675" cy="392675"/>
              <a:chOff x="458050" y="265600"/>
              <a:chExt cx="392675" cy="392675"/>
            </a:xfrm>
          </p:grpSpPr>
          <p:sp>
            <p:nvSpPr>
              <p:cNvPr id="1832" name="Google Shape;1832;p6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3" name="Google Shape;1833;p6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4" name="Google Shape;1834;p6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5" name="Google Shape;1835;p6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836" name="Google Shape;1836;p69"/>
            <p:cNvGrpSpPr/>
            <p:nvPr/>
          </p:nvGrpSpPr>
          <p:grpSpPr>
            <a:xfrm rot="-2700000">
              <a:off x="1068569" y="395078"/>
              <a:ext cx="392671" cy="392671"/>
              <a:chOff x="458050" y="265600"/>
              <a:chExt cx="392675" cy="392675"/>
            </a:xfrm>
          </p:grpSpPr>
          <p:sp>
            <p:nvSpPr>
              <p:cNvPr id="1837" name="Google Shape;1837;p69"/>
              <p:cNvSpPr/>
              <p:nvPr/>
            </p:nvSpPr>
            <p:spPr>
              <a:xfrm>
                <a:off x="638050" y="265600"/>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8" name="Google Shape;1838;p69"/>
              <p:cNvSpPr/>
              <p:nvPr/>
            </p:nvSpPr>
            <p:spPr>
              <a:xfrm>
                <a:off x="638050" y="5229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39" name="Google Shape;1839;p69"/>
              <p:cNvSpPr/>
              <p:nvPr/>
            </p:nvSpPr>
            <p:spPr>
              <a:xfrm rot="-5400000">
                <a:off x="509350"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40" name="Google Shape;1840;p69"/>
              <p:cNvSpPr/>
              <p:nvPr/>
            </p:nvSpPr>
            <p:spPr>
              <a:xfrm rot="-5400000">
                <a:off x="766725" y="394275"/>
                <a:ext cx="32700" cy="1353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Tree>
  </p:cSld>
  <p:clrMapOvr>
    <a:masterClrMapping/>
  </p:clrMapOvr>
</p:sldLayout>
</file>

<file path=ppt/slideLayouts/slideLayout6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47">
    <p:bg>
      <p:bgPr>
        <a:solidFill>
          <a:schemeClr val="accent5"/>
        </a:solidFill>
      </p:bgPr>
    </p:bg>
    <p:spTree>
      <p:nvGrpSpPr>
        <p:cNvPr id="1841" name="Shape 1841"/>
        <p:cNvGrpSpPr/>
        <p:nvPr/>
      </p:nvGrpSpPr>
      <p:grpSpPr>
        <a:xfrm>
          <a:off x="0" y="0"/>
          <a:ext cx="0" cy="0"/>
          <a:chOff x="0" y="0"/>
          <a:chExt cx="0" cy="0"/>
        </a:xfrm>
      </p:grpSpPr>
      <p:sp>
        <p:nvSpPr>
          <p:cNvPr id="1842" name="Google Shape;1842;p70"/>
          <p:cNvSpPr txBox="1"/>
          <p:nvPr>
            <p:ph type="title"/>
          </p:nvPr>
        </p:nvSpPr>
        <p:spPr>
          <a:xfrm>
            <a:off x="311700" y="269946"/>
            <a:ext cx="8520600" cy="458100"/>
          </a:xfrm>
          <a:prstGeom prst="rect">
            <a:avLst/>
          </a:prstGeom>
        </p:spPr>
        <p:txBody>
          <a:bodyPr anchorCtr="0" anchor="t" bIns="0" lIns="0" spcFirstLastPara="1" rIns="0" wrap="square" tIns="0">
            <a:noAutofit/>
          </a:bodyPr>
          <a:lstStyle>
            <a:lvl1pPr lvl="0" algn="ctr">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000"/>
              <a:buNone/>
              <a:defRPr>
                <a:solidFill>
                  <a:schemeClr val="lt1"/>
                </a:solidFill>
              </a:defRPr>
            </a:lvl2pPr>
            <a:lvl3pPr lvl="2">
              <a:spcBef>
                <a:spcPts val="0"/>
              </a:spcBef>
              <a:spcAft>
                <a:spcPts val="0"/>
              </a:spcAft>
              <a:buClr>
                <a:schemeClr val="lt1"/>
              </a:buClr>
              <a:buSzPts val="2000"/>
              <a:buNone/>
              <a:defRPr>
                <a:solidFill>
                  <a:schemeClr val="lt1"/>
                </a:solidFill>
              </a:defRPr>
            </a:lvl3pPr>
            <a:lvl4pPr lvl="3">
              <a:spcBef>
                <a:spcPts val="0"/>
              </a:spcBef>
              <a:spcAft>
                <a:spcPts val="0"/>
              </a:spcAft>
              <a:buClr>
                <a:schemeClr val="lt1"/>
              </a:buClr>
              <a:buSzPts val="2000"/>
              <a:buNone/>
              <a:defRPr>
                <a:solidFill>
                  <a:schemeClr val="lt1"/>
                </a:solidFill>
              </a:defRPr>
            </a:lvl4pPr>
            <a:lvl5pPr lvl="4">
              <a:spcBef>
                <a:spcPts val="0"/>
              </a:spcBef>
              <a:spcAft>
                <a:spcPts val="0"/>
              </a:spcAft>
              <a:buClr>
                <a:schemeClr val="lt1"/>
              </a:buClr>
              <a:buSzPts val="2000"/>
              <a:buNone/>
              <a:defRPr>
                <a:solidFill>
                  <a:schemeClr val="lt1"/>
                </a:solidFill>
              </a:defRPr>
            </a:lvl5pPr>
            <a:lvl6pPr lvl="5">
              <a:spcBef>
                <a:spcPts val="0"/>
              </a:spcBef>
              <a:spcAft>
                <a:spcPts val="0"/>
              </a:spcAft>
              <a:buClr>
                <a:schemeClr val="lt1"/>
              </a:buClr>
              <a:buSzPts val="2000"/>
              <a:buNone/>
              <a:defRPr>
                <a:solidFill>
                  <a:schemeClr val="lt1"/>
                </a:solidFill>
              </a:defRPr>
            </a:lvl6pPr>
            <a:lvl7pPr lvl="6">
              <a:spcBef>
                <a:spcPts val="0"/>
              </a:spcBef>
              <a:spcAft>
                <a:spcPts val="0"/>
              </a:spcAft>
              <a:buClr>
                <a:schemeClr val="lt1"/>
              </a:buClr>
              <a:buSzPts val="2000"/>
              <a:buNone/>
              <a:defRPr>
                <a:solidFill>
                  <a:schemeClr val="lt1"/>
                </a:solidFill>
              </a:defRPr>
            </a:lvl7pPr>
            <a:lvl8pPr lvl="7">
              <a:spcBef>
                <a:spcPts val="0"/>
              </a:spcBef>
              <a:spcAft>
                <a:spcPts val="0"/>
              </a:spcAft>
              <a:buClr>
                <a:schemeClr val="lt1"/>
              </a:buClr>
              <a:buSzPts val="2000"/>
              <a:buNone/>
              <a:defRPr>
                <a:solidFill>
                  <a:schemeClr val="lt1"/>
                </a:solidFill>
              </a:defRPr>
            </a:lvl8pPr>
            <a:lvl9pPr lvl="8">
              <a:spcBef>
                <a:spcPts val="0"/>
              </a:spcBef>
              <a:spcAft>
                <a:spcPts val="0"/>
              </a:spcAft>
              <a:buClr>
                <a:schemeClr val="lt1"/>
              </a:buClr>
              <a:buSzPts val="2000"/>
              <a:buNone/>
              <a:defRPr>
                <a:solidFill>
                  <a:schemeClr val="lt1"/>
                </a:solidFill>
              </a:defRPr>
            </a:lvl9pPr>
          </a:lstStyle>
          <a:p/>
        </p:txBody>
      </p:sp>
      <p:sp>
        <p:nvSpPr>
          <p:cNvPr id="1843" name="Google Shape;1843;p70"/>
          <p:cNvSpPr/>
          <p:nvPr/>
        </p:nvSpPr>
        <p:spPr>
          <a:xfrm>
            <a:off x="0" y="2609850"/>
            <a:ext cx="9144000" cy="2533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grpSp>
        <p:nvGrpSpPr>
          <p:cNvPr id="1844" name="Google Shape;1844;p70"/>
          <p:cNvGrpSpPr/>
          <p:nvPr/>
        </p:nvGrpSpPr>
        <p:grpSpPr>
          <a:xfrm>
            <a:off x="7939157" y="-559388"/>
            <a:ext cx="1572280" cy="1572280"/>
            <a:chOff x="987244" y="313753"/>
            <a:chExt cx="555321" cy="555321"/>
          </a:xfrm>
        </p:grpSpPr>
        <p:grpSp>
          <p:nvGrpSpPr>
            <p:cNvPr id="1845" name="Google Shape;1845;p70"/>
            <p:cNvGrpSpPr/>
            <p:nvPr/>
          </p:nvGrpSpPr>
          <p:grpSpPr>
            <a:xfrm>
              <a:off x="1068575" y="395075"/>
              <a:ext cx="392675" cy="392675"/>
              <a:chOff x="458050" y="265600"/>
              <a:chExt cx="392675" cy="392675"/>
            </a:xfrm>
          </p:grpSpPr>
          <p:sp>
            <p:nvSpPr>
              <p:cNvPr id="1846" name="Google Shape;1846;p7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47" name="Google Shape;1847;p7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48" name="Google Shape;1848;p7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49" name="Google Shape;1849;p7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nvGrpSpPr>
            <p:cNvPr id="1850" name="Google Shape;1850;p70"/>
            <p:cNvGrpSpPr/>
            <p:nvPr/>
          </p:nvGrpSpPr>
          <p:grpSpPr>
            <a:xfrm rot="-2700000">
              <a:off x="1068569" y="395078"/>
              <a:ext cx="392671" cy="392671"/>
              <a:chOff x="458050" y="265600"/>
              <a:chExt cx="392675" cy="392675"/>
            </a:xfrm>
          </p:grpSpPr>
          <p:sp>
            <p:nvSpPr>
              <p:cNvPr id="1851" name="Google Shape;1851;p70"/>
              <p:cNvSpPr/>
              <p:nvPr/>
            </p:nvSpPr>
            <p:spPr>
              <a:xfrm>
                <a:off x="638050" y="265600"/>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52" name="Google Shape;1852;p70"/>
              <p:cNvSpPr/>
              <p:nvPr/>
            </p:nvSpPr>
            <p:spPr>
              <a:xfrm>
                <a:off x="638050" y="5229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53" name="Google Shape;1853;p70"/>
              <p:cNvSpPr/>
              <p:nvPr/>
            </p:nvSpPr>
            <p:spPr>
              <a:xfrm rot="-5400000">
                <a:off x="509350"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54" name="Google Shape;1854;p70"/>
              <p:cNvSpPr/>
              <p:nvPr/>
            </p:nvSpPr>
            <p:spPr>
              <a:xfrm rot="-5400000">
                <a:off x="766725" y="394275"/>
                <a:ext cx="32700" cy="135300"/>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grpSp>
      </p:grpSp>
      <p:sp>
        <p:nvSpPr>
          <p:cNvPr id="1855" name="Google Shape;1855;p70"/>
          <p:cNvSpPr/>
          <p:nvPr/>
        </p:nvSpPr>
        <p:spPr>
          <a:xfrm>
            <a:off x="-499424" y="4544299"/>
            <a:ext cx="1132200" cy="1132200"/>
          </a:xfrm>
          <a:prstGeom prst="donut">
            <a:avLst>
              <a:gd fmla="val 17041" name="adj"/>
            </a:avLst>
          </a:prstGeom>
          <a:noFill/>
          <a:ln cap="flat" cmpd="sng" w="38100">
            <a:solidFill>
              <a:schemeClr val="accent6"/>
            </a:solidFill>
            <a:prstDash val="lg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1856" name="Google Shape;1856;p70"/>
          <p:cNvSpPr/>
          <p:nvPr>
            <p:ph idx="2" type="pic"/>
          </p:nvPr>
        </p:nvSpPr>
        <p:spPr>
          <a:xfrm>
            <a:off x="565524" y="1385775"/>
            <a:ext cx="1500300" cy="1692300"/>
          </a:xfrm>
          <a:prstGeom prst="snip2DiagRect">
            <a:avLst>
              <a:gd fmla="val 0" name="adj1"/>
              <a:gd fmla="val 16667" name="adj2"/>
            </a:avLst>
          </a:prstGeom>
          <a:noFill/>
          <a:ln>
            <a:noFill/>
          </a:ln>
        </p:spPr>
      </p:sp>
      <p:sp>
        <p:nvSpPr>
          <p:cNvPr id="1857" name="Google Shape;1857;p70"/>
          <p:cNvSpPr txBox="1"/>
          <p:nvPr>
            <p:ph idx="1" type="subTitle"/>
          </p:nvPr>
        </p:nvSpPr>
        <p:spPr>
          <a:xfrm>
            <a:off x="565524" y="3171357"/>
            <a:ext cx="1500300" cy="2655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858" name="Google Shape;1858;p70"/>
          <p:cNvSpPr txBox="1"/>
          <p:nvPr>
            <p:ph idx="3" type="body"/>
          </p:nvPr>
        </p:nvSpPr>
        <p:spPr>
          <a:xfrm>
            <a:off x="565524" y="3451613"/>
            <a:ext cx="1500300" cy="5298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1859" name="Google Shape;1859;p70"/>
          <p:cNvSpPr/>
          <p:nvPr>
            <p:ph idx="4" type="pic"/>
          </p:nvPr>
        </p:nvSpPr>
        <p:spPr>
          <a:xfrm>
            <a:off x="2744658" y="1385775"/>
            <a:ext cx="1500300" cy="1692300"/>
          </a:xfrm>
          <a:prstGeom prst="snip2DiagRect">
            <a:avLst>
              <a:gd fmla="val 0" name="adj1"/>
              <a:gd fmla="val 16667" name="adj2"/>
            </a:avLst>
          </a:prstGeom>
          <a:noFill/>
          <a:ln>
            <a:noFill/>
          </a:ln>
        </p:spPr>
      </p:sp>
      <p:sp>
        <p:nvSpPr>
          <p:cNvPr id="1860" name="Google Shape;1860;p70"/>
          <p:cNvSpPr txBox="1"/>
          <p:nvPr>
            <p:ph idx="5" type="subTitle"/>
          </p:nvPr>
        </p:nvSpPr>
        <p:spPr>
          <a:xfrm>
            <a:off x="2744658" y="3171357"/>
            <a:ext cx="1500300" cy="2655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861" name="Google Shape;1861;p70"/>
          <p:cNvSpPr txBox="1"/>
          <p:nvPr>
            <p:ph idx="6" type="body"/>
          </p:nvPr>
        </p:nvSpPr>
        <p:spPr>
          <a:xfrm>
            <a:off x="2744658" y="3451613"/>
            <a:ext cx="1500300" cy="5298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1862" name="Google Shape;1862;p70"/>
          <p:cNvSpPr/>
          <p:nvPr>
            <p:ph idx="7" type="pic"/>
          </p:nvPr>
        </p:nvSpPr>
        <p:spPr>
          <a:xfrm>
            <a:off x="4923791" y="1385775"/>
            <a:ext cx="1500300" cy="1692300"/>
          </a:xfrm>
          <a:prstGeom prst="snip2DiagRect">
            <a:avLst>
              <a:gd fmla="val 0" name="adj1"/>
              <a:gd fmla="val 16667" name="adj2"/>
            </a:avLst>
          </a:prstGeom>
          <a:noFill/>
          <a:ln>
            <a:noFill/>
          </a:ln>
        </p:spPr>
      </p:sp>
      <p:sp>
        <p:nvSpPr>
          <p:cNvPr id="1863" name="Google Shape;1863;p70"/>
          <p:cNvSpPr txBox="1"/>
          <p:nvPr>
            <p:ph idx="8" type="subTitle"/>
          </p:nvPr>
        </p:nvSpPr>
        <p:spPr>
          <a:xfrm>
            <a:off x="4923791" y="3171357"/>
            <a:ext cx="1500300" cy="2655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864" name="Google Shape;1864;p70"/>
          <p:cNvSpPr txBox="1"/>
          <p:nvPr>
            <p:ph idx="9" type="body"/>
          </p:nvPr>
        </p:nvSpPr>
        <p:spPr>
          <a:xfrm>
            <a:off x="4923791" y="3451613"/>
            <a:ext cx="1500300" cy="5298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
        <p:nvSpPr>
          <p:cNvPr id="1865" name="Google Shape;1865;p70"/>
          <p:cNvSpPr/>
          <p:nvPr>
            <p:ph idx="13" type="pic"/>
          </p:nvPr>
        </p:nvSpPr>
        <p:spPr>
          <a:xfrm>
            <a:off x="7078167" y="1385775"/>
            <a:ext cx="1500300" cy="1692300"/>
          </a:xfrm>
          <a:prstGeom prst="snip2DiagRect">
            <a:avLst>
              <a:gd fmla="val 0" name="adj1"/>
              <a:gd fmla="val 16667" name="adj2"/>
            </a:avLst>
          </a:prstGeom>
          <a:noFill/>
          <a:ln>
            <a:noFill/>
          </a:ln>
        </p:spPr>
      </p:sp>
      <p:sp>
        <p:nvSpPr>
          <p:cNvPr id="1866" name="Google Shape;1866;p70"/>
          <p:cNvSpPr txBox="1"/>
          <p:nvPr>
            <p:ph idx="14" type="subTitle"/>
          </p:nvPr>
        </p:nvSpPr>
        <p:spPr>
          <a:xfrm>
            <a:off x="7078167" y="3171357"/>
            <a:ext cx="1500300" cy="265500"/>
          </a:xfrm>
          <a:prstGeom prst="rect">
            <a:avLst/>
          </a:prstGeom>
        </p:spPr>
        <p:txBody>
          <a:bodyPr anchorCtr="0" anchor="t" bIns="0" lIns="0" spcFirstLastPara="1" rIns="0" wrap="square" tIns="0">
            <a:noAutofit/>
          </a:bodyPr>
          <a:lstStyle>
            <a:lvl1pPr lvl="0" algn="ctr">
              <a:spcBef>
                <a:spcPts val="0"/>
              </a:spcBef>
              <a:spcAft>
                <a:spcPts val="0"/>
              </a:spcAft>
              <a:buClr>
                <a:schemeClr val="accent6"/>
              </a:buClr>
              <a:buSzPts val="1200"/>
              <a:buFont typeface="DM Sans Medium"/>
              <a:buNone/>
              <a:defRPr sz="1200">
                <a:solidFill>
                  <a:schemeClr val="accent6"/>
                </a:solidFill>
                <a:latin typeface="DM Sans Medium"/>
                <a:ea typeface="DM Sans Medium"/>
                <a:cs typeface="DM Sans Medium"/>
                <a:sym typeface="DM Sans Medium"/>
              </a:defRPr>
            </a:lvl1pPr>
            <a:lvl2pPr lvl="1"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2pPr>
            <a:lvl3pPr lvl="2"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3pPr>
            <a:lvl4pPr lvl="3"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4pPr>
            <a:lvl5pPr lvl="4"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5pPr>
            <a:lvl6pPr lvl="5"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6pPr>
            <a:lvl7pPr lvl="6"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7pPr>
            <a:lvl8pPr lvl="7"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8pPr>
            <a:lvl9pPr lvl="8" algn="ctr">
              <a:spcBef>
                <a:spcPts val="0"/>
              </a:spcBef>
              <a:spcAft>
                <a:spcPts val="0"/>
              </a:spcAft>
              <a:buClr>
                <a:schemeClr val="accent6"/>
              </a:buClr>
              <a:buSzPts val="1100"/>
              <a:buFont typeface="DM Sans Medium"/>
              <a:buNone/>
              <a:defRPr>
                <a:solidFill>
                  <a:schemeClr val="accent6"/>
                </a:solidFill>
                <a:latin typeface="DM Sans Medium"/>
                <a:ea typeface="DM Sans Medium"/>
                <a:cs typeface="DM Sans Medium"/>
                <a:sym typeface="DM Sans Medium"/>
              </a:defRPr>
            </a:lvl9pPr>
          </a:lstStyle>
          <a:p/>
        </p:txBody>
      </p:sp>
      <p:sp>
        <p:nvSpPr>
          <p:cNvPr id="1867" name="Google Shape;1867;p70"/>
          <p:cNvSpPr txBox="1"/>
          <p:nvPr>
            <p:ph idx="15" type="body"/>
          </p:nvPr>
        </p:nvSpPr>
        <p:spPr>
          <a:xfrm>
            <a:off x="7078167" y="3451613"/>
            <a:ext cx="1500300" cy="529800"/>
          </a:xfrm>
          <a:prstGeom prst="rect">
            <a:avLst/>
          </a:prstGeom>
        </p:spPr>
        <p:txBody>
          <a:bodyPr anchorCtr="0" anchor="t" bIns="0" lIns="0" spcFirstLastPara="1" rIns="0" wrap="square" tIns="0">
            <a:noAutofit/>
          </a:bodyPr>
          <a:lstStyle>
            <a:lvl1pPr indent="-298450" lvl="0" marL="457200" algn="ctr">
              <a:spcBef>
                <a:spcPts val="0"/>
              </a:spcBef>
              <a:spcAft>
                <a:spcPts val="0"/>
              </a:spcAft>
              <a:buClr>
                <a:schemeClr val="lt2"/>
              </a:buClr>
              <a:buSzPts val="1100"/>
              <a:buChar char="●"/>
              <a:defRPr>
                <a:solidFill>
                  <a:schemeClr val="lt2"/>
                </a:solidFill>
              </a:defRPr>
            </a:lvl1pPr>
            <a:lvl2pPr indent="-298450" lvl="1" marL="914400" algn="ctr">
              <a:spcBef>
                <a:spcPts val="0"/>
              </a:spcBef>
              <a:spcAft>
                <a:spcPts val="0"/>
              </a:spcAft>
              <a:buClr>
                <a:schemeClr val="lt2"/>
              </a:buClr>
              <a:buSzPts val="1100"/>
              <a:buChar char="○"/>
              <a:defRPr>
                <a:solidFill>
                  <a:schemeClr val="lt2"/>
                </a:solidFill>
              </a:defRPr>
            </a:lvl2pPr>
            <a:lvl3pPr indent="-298450" lvl="2" marL="1371600" algn="ctr">
              <a:spcBef>
                <a:spcPts val="0"/>
              </a:spcBef>
              <a:spcAft>
                <a:spcPts val="0"/>
              </a:spcAft>
              <a:buClr>
                <a:schemeClr val="lt2"/>
              </a:buClr>
              <a:buSzPts val="1100"/>
              <a:buChar char="■"/>
              <a:defRPr>
                <a:solidFill>
                  <a:schemeClr val="lt2"/>
                </a:solidFill>
              </a:defRPr>
            </a:lvl3pPr>
            <a:lvl4pPr indent="-298450" lvl="3" marL="1828800" algn="ctr">
              <a:spcBef>
                <a:spcPts val="0"/>
              </a:spcBef>
              <a:spcAft>
                <a:spcPts val="0"/>
              </a:spcAft>
              <a:buClr>
                <a:schemeClr val="lt2"/>
              </a:buClr>
              <a:buSzPts val="1100"/>
              <a:buChar char="●"/>
              <a:defRPr>
                <a:solidFill>
                  <a:schemeClr val="lt2"/>
                </a:solidFill>
              </a:defRPr>
            </a:lvl4pPr>
            <a:lvl5pPr indent="-298450" lvl="4" marL="2286000" algn="ctr">
              <a:spcBef>
                <a:spcPts val="0"/>
              </a:spcBef>
              <a:spcAft>
                <a:spcPts val="0"/>
              </a:spcAft>
              <a:buClr>
                <a:schemeClr val="lt2"/>
              </a:buClr>
              <a:buSzPts val="1100"/>
              <a:buChar char="○"/>
              <a:defRPr>
                <a:solidFill>
                  <a:schemeClr val="lt2"/>
                </a:solidFill>
              </a:defRPr>
            </a:lvl5pPr>
            <a:lvl6pPr indent="-298450" lvl="5" marL="2743200" algn="ctr">
              <a:spcBef>
                <a:spcPts val="0"/>
              </a:spcBef>
              <a:spcAft>
                <a:spcPts val="0"/>
              </a:spcAft>
              <a:buClr>
                <a:schemeClr val="lt2"/>
              </a:buClr>
              <a:buSzPts val="1100"/>
              <a:buChar char="■"/>
              <a:defRPr>
                <a:solidFill>
                  <a:schemeClr val="lt2"/>
                </a:solidFill>
              </a:defRPr>
            </a:lvl6pPr>
            <a:lvl7pPr indent="-298450" lvl="6" marL="3200400" algn="ctr">
              <a:spcBef>
                <a:spcPts val="0"/>
              </a:spcBef>
              <a:spcAft>
                <a:spcPts val="0"/>
              </a:spcAft>
              <a:buClr>
                <a:schemeClr val="lt2"/>
              </a:buClr>
              <a:buSzPts val="1100"/>
              <a:buChar char="●"/>
              <a:defRPr>
                <a:solidFill>
                  <a:schemeClr val="lt2"/>
                </a:solidFill>
              </a:defRPr>
            </a:lvl7pPr>
            <a:lvl8pPr indent="-298450" lvl="7" marL="3657600" algn="ctr">
              <a:spcBef>
                <a:spcPts val="0"/>
              </a:spcBef>
              <a:spcAft>
                <a:spcPts val="0"/>
              </a:spcAft>
              <a:buClr>
                <a:schemeClr val="lt2"/>
              </a:buClr>
              <a:buSzPts val="1100"/>
              <a:buChar char="○"/>
              <a:defRPr>
                <a:solidFill>
                  <a:schemeClr val="lt2"/>
                </a:solidFill>
              </a:defRPr>
            </a:lvl8pPr>
            <a:lvl9pPr indent="-298450" lvl="8" marL="4114800" algn="ctr">
              <a:spcBef>
                <a:spcPts val="0"/>
              </a:spcBef>
              <a:spcAft>
                <a:spcPts val="0"/>
              </a:spcAft>
              <a:buClr>
                <a:schemeClr val="lt2"/>
              </a:buClr>
              <a:buSzPts val="1100"/>
              <a:buChar char="■"/>
              <a:defRPr>
                <a:solidFill>
                  <a:schemeClr val="lt2"/>
                </a:solidFill>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44" Type="http://schemas.openxmlformats.org/officeDocument/2006/relationships/slideLayout" Target="../slideLayouts/slideLayout55.xml"/><Relationship Id="rId43" Type="http://schemas.openxmlformats.org/officeDocument/2006/relationships/slideLayout" Target="../slideLayouts/slideLayout54.xml"/><Relationship Id="rId46" Type="http://schemas.openxmlformats.org/officeDocument/2006/relationships/slideLayout" Target="../slideLayouts/slideLayout57.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48" Type="http://schemas.openxmlformats.org/officeDocument/2006/relationships/slideLayout" Target="../slideLayouts/slideLayout59.xml"/><Relationship Id="rId47" Type="http://schemas.openxmlformats.org/officeDocument/2006/relationships/slideLayout" Target="../slideLayouts/slideLayout58.xml"/><Relationship Id="rId49" Type="http://schemas.openxmlformats.org/officeDocument/2006/relationships/slideLayout" Target="../slideLayouts/slideLayout6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33" Type="http://schemas.openxmlformats.org/officeDocument/2006/relationships/slideLayout" Target="../slideLayouts/slideLayout44.xml"/><Relationship Id="rId32" Type="http://schemas.openxmlformats.org/officeDocument/2006/relationships/slideLayout" Target="../slideLayouts/slideLayout43.xml"/><Relationship Id="rId35" Type="http://schemas.openxmlformats.org/officeDocument/2006/relationships/slideLayout" Target="../slideLayouts/slideLayout46.xml"/><Relationship Id="rId34" Type="http://schemas.openxmlformats.org/officeDocument/2006/relationships/slideLayout" Target="../slideLayouts/slideLayout45.xml"/><Relationship Id="rId37" Type="http://schemas.openxmlformats.org/officeDocument/2006/relationships/slideLayout" Target="../slideLayouts/slideLayout48.xml"/><Relationship Id="rId36" Type="http://schemas.openxmlformats.org/officeDocument/2006/relationships/slideLayout" Target="../slideLayouts/slideLayout47.xml"/><Relationship Id="rId39" Type="http://schemas.openxmlformats.org/officeDocument/2006/relationships/slideLayout" Target="../slideLayouts/slideLayout50.xml"/><Relationship Id="rId38" Type="http://schemas.openxmlformats.org/officeDocument/2006/relationships/slideLayout" Target="../slideLayouts/slideLayout49.xml"/><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29" Type="http://schemas.openxmlformats.org/officeDocument/2006/relationships/slideLayout" Target="../slideLayouts/slideLayout40.xml"/><Relationship Id="rId51" Type="http://schemas.openxmlformats.org/officeDocument/2006/relationships/slideLayout" Target="../slideLayouts/slideLayout62.xml"/><Relationship Id="rId50" Type="http://schemas.openxmlformats.org/officeDocument/2006/relationships/slideLayout" Target="../slideLayouts/slideLayout61.xml"/><Relationship Id="rId53" Type="http://schemas.openxmlformats.org/officeDocument/2006/relationships/slideLayout" Target="../slideLayouts/slideLayout64.xml"/><Relationship Id="rId52" Type="http://schemas.openxmlformats.org/officeDocument/2006/relationships/slideLayout" Target="../slideLayouts/slideLayout63.xml"/><Relationship Id="rId11" Type="http://schemas.openxmlformats.org/officeDocument/2006/relationships/slideLayout" Target="../slideLayouts/slideLayout22.xml"/><Relationship Id="rId55" Type="http://schemas.openxmlformats.org/officeDocument/2006/relationships/slideLayout" Target="../slideLayouts/slideLayout66.xml"/><Relationship Id="rId10" Type="http://schemas.openxmlformats.org/officeDocument/2006/relationships/slideLayout" Target="../slideLayouts/slideLayout21.xml"/><Relationship Id="rId54" Type="http://schemas.openxmlformats.org/officeDocument/2006/relationships/slideLayout" Target="../slideLayouts/slideLayout65.xml"/><Relationship Id="rId13" Type="http://schemas.openxmlformats.org/officeDocument/2006/relationships/slideLayout" Target="../slideLayouts/slideLayout24.xml"/><Relationship Id="rId57" Type="http://schemas.openxmlformats.org/officeDocument/2006/relationships/slideLayout" Target="../slideLayouts/slideLayout68.xml"/><Relationship Id="rId12" Type="http://schemas.openxmlformats.org/officeDocument/2006/relationships/slideLayout" Target="../slideLayouts/slideLayout23.xml"/><Relationship Id="rId56" Type="http://schemas.openxmlformats.org/officeDocument/2006/relationships/slideLayout" Target="../slideLayouts/slideLayout67.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58" Type="http://schemas.openxmlformats.org/officeDocument/2006/relationships/theme" Target="../theme/theme3.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269946"/>
            <a:ext cx="8520600" cy="4581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2000"/>
              <a:buFont typeface="Hepta Slab SemiBold"/>
              <a:buNone/>
              <a:defRPr sz="20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000"/>
              <a:buNone/>
              <a:defRPr sz="2000">
                <a:solidFill>
                  <a:schemeClr val="dk1"/>
                </a:solidFill>
              </a:defRPr>
            </a:lvl2pPr>
            <a:lvl3pPr lvl="2">
              <a:spcBef>
                <a:spcPts val="0"/>
              </a:spcBef>
              <a:spcAft>
                <a:spcPts val="0"/>
              </a:spcAft>
              <a:buClr>
                <a:schemeClr val="dk1"/>
              </a:buClr>
              <a:buSzPts val="2000"/>
              <a:buNone/>
              <a:defRPr sz="2000">
                <a:solidFill>
                  <a:schemeClr val="dk1"/>
                </a:solidFill>
              </a:defRPr>
            </a:lvl3pPr>
            <a:lvl4pPr lvl="3">
              <a:spcBef>
                <a:spcPts val="0"/>
              </a:spcBef>
              <a:spcAft>
                <a:spcPts val="0"/>
              </a:spcAft>
              <a:buClr>
                <a:schemeClr val="dk1"/>
              </a:buClr>
              <a:buSzPts val="2000"/>
              <a:buNone/>
              <a:defRPr sz="2000">
                <a:solidFill>
                  <a:schemeClr val="dk1"/>
                </a:solidFill>
              </a:defRPr>
            </a:lvl4pPr>
            <a:lvl5pPr lvl="4">
              <a:spcBef>
                <a:spcPts val="0"/>
              </a:spcBef>
              <a:spcAft>
                <a:spcPts val="0"/>
              </a:spcAft>
              <a:buClr>
                <a:schemeClr val="dk1"/>
              </a:buClr>
              <a:buSzPts val="2000"/>
              <a:buNone/>
              <a:defRPr sz="2000">
                <a:solidFill>
                  <a:schemeClr val="dk1"/>
                </a:solidFill>
              </a:defRPr>
            </a:lvl5pPr>
            <a:lvl6pPr lvl="5">
              <a:spcBef>
                <a:spcPts val="0"/>
              </a:spcBef>
              <a:spcAft>
                <a:spcPts val="0"/>
              </a:spcAft>
              <a:buClr>
                <a:schemeClr val="dk1"/>
              </a:buClr>
              <a:buSzPts val="2000"/>
              <a:buNone/>
              <a:defRPr sz="2000">
                <a:solidFill>
                  <a:schemeClr val="dk1"/>
                </a:solidFill>
              </a:defRPr>
            </a:lvl6pPr>
            <a:lvl7pPr lvl="6">
              <a:spcBef>
                <a:spcPts val="0"/>
              </a:spcBef>
              <a:spcAft>
                <a:spcPts val="0"/>
              </a:spcAft>
              <a:buClr>
                <a:schemeClr val="dk1"/>
              </a:buClr>
              <a:buSzPts val="2000"/>
              <a:buNone/>
              <a:defRPr sz="2000">
                <a:solidFill>
                  <a:schemeClr val="dk1"/>
                </a:solidFill>
              </a:defRPr>
            </a:lvl7pPr>
            <a:lvl8pPr lvl="7">
              <a:spcBef>
                <a:spcPts val="0"/>
              </a:spcBef>
              <a:spcAft>
                <a:spcPts val="0"/>
              </a:spcAft>
              <a:buClr>
                <a:schemeClr val="dk1"/>
              </a:buClr>
              <a:buSzPts val="2000"/>
              <a:buNone/>
              <a:defRPr sz="2000">
                <a:solidFill>
                  <a:schemeClr val="dk1"/>
                </a:solidFill>
              </a:defRPr>
            </a:lvl8pPr>
            <a:lvl9pPr lvl="8">
              <a:spcBef>
                <a:spcPts val="0"/>
              </a:spcBef>
              <a:spcAft>
                <a:spcPts val="0"/>
              </a:spcAft>
              <a:buClr>
                <a:schemeClr val="dk1"/>
              </a:buClr>
              <a:buSzPts val="2000"/>
              <a:buNone/>
              <a:defRPr sz="2000">
                <a:solidFill>
                  <a:schemeClr val="dk1"/>
                </a:solidFill>
              </a:defRPr>
            </a:lvl9pPr>
          </a:lstStyle>
          <a:p/>
        </p:txBody>
      </p:sp>
      <p:sp>
        <p:nvSpPr>
          <p:cNvPr id="52" name="Google Shape;52;p13"/>
          <p:cNvSpPr txBox="1"/>
          <p:nvPr>
            <p:ph idx="1" type="body"/>
          </p:nvPr>
        </p:nvSpPr>
        <p:spPr>
          <a:xfrm>
            <a:off x="311700" y="1152475"/>
            <a:ext cx="8520600" cy="2107200"/>
          </a:xfrm>
          <a:prstGeom prst="rect">
            <a:avLst/>
          </a:prstGeom>
          <a:noFill/>
          <a:ln>
            <a:noFill/>
          </a:ln>
        </p:spPr>
        <p:txBody>
          <a:bodyPr anchorCtr="0" anchor="t" bIns="0" lIns="0" spcFirstLastPara="1" rIns="0" wrap="square" tIns="0">
            <a:noAutofit/>
          </a:bodyPr>
          <a:lstStyle>
            <a:lvl1pPr indent="-298450" lvl="0" marL="457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1pPr>
            <a:lvl2pPr indent="-298450" lvl="1" marL="914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2pPr>
            <a:lvl3pPr indent="-298450" lvl="2" marL="1371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3pPr>
            <a:lvl4pPr indent="-298450" lvl="3" marL="1828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4pPr>
            <a:lvl5pPr indent="-298450" lvl="4" marL="22860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5pPr>
            <a:lvl6pPr indent="-298450" lvl="5" marL="27432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6pPr>
            <a:lvl7pPr indent="-298450" lvl="6" marL="32004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7pPr>
            <a:lvl8pPr indent="-298450" lvl="7" marL="36576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8pPr>
            <a:lvl9pPr indent="-298450" lvl="8" marL="4114800">
              <a:lnSpc>
                <a:spcPct val="115000"/>
              </a:lnSpc>
              <a:spcBef>
                <a:spcPts val="0"/>
              </a:spcBef>
              <a:spcAft>
                <a:spcPts val="0"/>
              </a:spcAft>
              <a:buClr>
                <a:schemeClr val="dk2"/>
              </a:buClr>
              <a:buSzPts val="1100"/>
              <a:buFont typeface="DM Sans"/>
              <a:buChar char="■"/>
              <a:defRPr sz="11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 id="2147483706" r:id="rId48"/>
    <p:sldLayoutId id="2147483707" r:id="rId49"/>
    <p:sldLayoutId id="2147483708" r:id="rId50"/>
    <p:sldLayoutId id="2147483709" r:id="rId51"/>
    <p:sldLayoutId id="2147483710" r:id="rId52"/>
    <p:sldLayoutId id="2147483711" r:id="rId53"/>
    <p:sldLayoutId id="2147483712" r:id="rId54"/>
    <p:sldLayoutId id="2147483713" r:id="rId55"/>
    <p:sldLayoutId id="2147483714" r:id="rId56"/>
    <p:sldLayoutId id="2147483715" r:id="rId5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70">
          <p15:clr>
            <a:srgbClr val="E46962"/>
          </p15:clr>
        </p15:guide>
        <p15:guide id="2" orient="horz" pos="170">
          <p15:clr>
            <a:srgbClr val="E46962"/>
          </p15:clr>
        </p15:guide>
        <p15:guide id="3" pos="521">
          <p15:clr>
            <a:srgbClr val="E46962"/>
          </p15:clr>
        </p15:guide>
        <p15:guide id="4" pos="634">
          <p15:clr>
            <a:srgbClr val="E46962"/>
          </p15:clr>
        </p15:guide>
        <p15:guide id="5" pos="5587">
          <p15:clr>
            <a:srgbClr val="E46962"/>
          </p15:clr>
        </p15:guide>
        <p15:guide id="6" orient="horz" pos="3070">
          <p15:clr>
            <a:srgbClr val="E46962"/>
          </p15:clr>
        </p15:guide>
        <p15:guide id="7" pos="5244">
          <p15:clr>
            <a:srgbClr val="E46962"/>
          </p15:clr>
        </p15:guide>
        <p15:guide id="8" pos="5126">
          <p15:clr>
            <a:srgbClr val="E46962"/>
          </p15:clr>
        </p15:guide>
        <p15:guide id="9" pos="4780">
          <p15:clr>
            <a:srgbClr val="E46962"/>
          </p15:clr>
        </p15:guide>
        <p15:guide id="10" pos="4667">
          <p15:clr>
            <a:srgbClr val="E46962"/>
          </p15:clr>
        </p15:guide>
        <p15:guide id="11" pos="4315">
          <p15:clr>
            <a:srgbClr val="E46962"/>
          </p15:clr>
        </p15:guide>
        <p15:guide id="12" pos="4203">
          <p15:clr>
            <a:srgbClr val="E46962"/>
          </p15:clr>
        </p15:guide>
        <p15:guide id="13" pos="3852">
          <p15:clr>
            <a:srgbClr val="E46962"/>
          </p15:clr>
        </p15:guide>
        <p15:guide id="14" pos="3739">
          <p15:clr>
            <a:srgbClr val="E46962"/>
          </p15:clr>
        </p15:guide>
        <p15:guide id="15" pos="3402">
          <p15:clr>
            <a:srgbClr val="E46962"/>
          </p15:clr>
        </p15:guide>
        <p15:guide id="16" pos="3289">
          <p15:clr>
            <a:srgbClr val="E46962"/>
          </p15:clr>
        </p15:guide>
        <p15:guide id="17" pos="2938">
          <p15:clr>
            <a:srgbClr val="E46962"/>
          </p15:clr>
        </p15:guide>
        <p15:guide id="18" pos="2826">
          <p15:clr>
            <a:srgbClr val="E46962"/>
          </p15:clr>
        </p15:guide>
        <p15:guide id="19" pos="2475">
          <p15:clr>
            <a:srgbClr val="E46962"/>
          </p15:clr>
        </p15:guide>
        <p15:guide id="20" pos="2367">
          <p15:clr>
            <a:srgbClr val="E46962"/>
          </p15:clr>
        </p15:guide>
        <p15:guide id="21" pos="2016">
          <p15:clr>
            <a:srgbClr val="E46962"/>
          </p15:clr>
        </p15:guide>
        <p15:guide id="22" pos="1904">
          <p15:clr>
            <a:srgbClr val="E46962"/>
          </p15:clr>
        </p15:guide>
        <p15:guide id="23" pos="1558">
          <p15:clr>
            <a:srgbClr val="E46962"/>
          </p15:clr>
        </p15:guide>
        <p15:guide id="24" pos="1449">
          <p15:clr>
            <a:srgbClr val="E46962"/>
          </p15:clr>
        </p15:guide>
        <p15:guide id="25" pos="1094">
          <p15:clr>
            <a:srgbClr val="E46962"/>
          </p15:clr>
        </p15:guide>
        <p15:guide id="26" pos="987">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4.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 Id="rId3" Type="http://schemas.openxmlformats.org/officeDocument/2006/relationships/image" Target="../media/image15.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5.xml"/><Relationship Id="rId3" Type="http://schemas.openxmlformats.org/officeDocument/2006/relationships/image" Target="../media/image9.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 Id="rId3" Type="http://schemas.openxmlformats.org/officeDocument/2006/relationships/image" Target="../media/image1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1" name="Shape 1871"/>
        <p:cNvGrpSpPr/>
        <p:nvPr/>
      </p:nvGrpSpPr>
      <p:grpSpPr>
        <a:xfrm>
          <a:off x="0" y="0"/>
          <a:ext cx="0" cy="0"/>
          <a:chOff x="0" y="0"/>
          <a:chExt cx="0" cy="0"/>
        </a:xfrm>
      </p:grpSpPr>
      <p:sp>
        <p:nvSpPr>
          <p:cNvPr id="1872" name="Google Shape;1872;p71"/>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t/>
            </a:r>
            <a:endParaRPr/>
          </a:p>
        </p:txBody>
      </p:sp>
      <p:sp>
        <p:nvSpPr>
          <p:cNvPr id="1873" name="Google Shape;1873;p71"/>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7" name="Shape 1877"/>
        <p:cNvGrpSpPr/>
        <p:nvPr/>
      </p:nvGrpSpPr>
      <p:grpSpPr>
        <a:xfrm>
          <a:off x="0" y="0"/>
          <a:ext cx="0" cy="0"/>
          <a:chOff x="0" y="0"/>
          <a:chExt cx="0" cy="0"/>
        </a:xfrm>
      </p:grpSpPr>
      <p:sp>
        <p:nvSpPr>
          <p:cNvPr id="1878" name="Google Shape;1878;p72"/>
          <p:cNvSpPr txBox="1"/>
          <p:nvPr>
            <p:ph type="title"/>
          </p:nvPr>
        </p:nvSpPr>
        <p:spPr>
          <a:xfrm>
            <a:off x="628425" y="561800"/>
            <a:ext cx="37392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Introduction to Our Innovative Software Product</a:t>
            </a:r>
            <a:endParaRPr/>
          </a:p>
        </p:txBody>
      </p:sp>
      <p:pic>
        <p:nvPicPr>
          <p:cNvPr id="1879" name="Google Shape;1879;p72"/>
          <p:cNvPicPr preferRelativeResize="0"/>
          <p:nvPr>
            <p:ph idx="2" type="pic"/>
          </p:nvPr>
        </p:nvPicPr>
        <p:blipFill rotWithShape="1">
          <a:blip r:embed="rId3">
            <a:alphaModFix/>
          </a:blip>
          <a:srcRect b="1305" l="0" r="0" t="1295"/>
          <a:stretch/>
        </p:blipFill>
        <p:spPr>
          <a:xfrm>
            <a:off x="4664825" y="975600"/>
            <a:ext cx="4213800" cy="3192300"/>
          </a:xfrm>
          <a:prstGeom prst="snip1Rect">
            <a:avLst>
              <a:gd fmla="val 16667" name="adj"/>
            </a:avLst>
          </a:prstGeom>
        </p:spPr>
      </p:pic>
      <p:sp>
        <p:nvSpPr>
          <p:cNvPr id="1880" name="Google Shape;1880;p72"/>
          <p:cNvSpPr txBox="1"/>
          <p:nvPr>
            <p:ph idx="1" type="body"/>
          </p:nvPr>
        </p:nvSpPr>
        <p:spPr>
          <a:xfrm>
            <a:off x="613575" y="1514238"/>
            <a:ext cx="3739200" cy="24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mission is to revolutionize urban gardening! We provide an innovative platform to promote balcony and rooftop gardening, addressing hunger and fostering sustainability.</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4" name="Shape 1884"/>
        <p:cNvGrpSpPr/>
        <p:nvPr/>
      </p:nvGrpSpPr>
      <p:grpSpPr>
        <a:xfrm>
          <a:off x="0" y="0"/>
          <a:ext cx="0" cy="0"/>
          <a:chOff x="0" y="0"/>
          <a:chExt cx="0" cy="0"/>
        </a:xfrm>
      </p:grpSpPr>
      <p:sp>
        <p:nvSpPr>
          <p:cNvPr id="1885" name="Google Shape;1885;p73"/>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Vision: Alleviating Hunger through Gardening</a:t>
            </a:r>
            <a:endParaRPr/>
          </a:p>
        </p:txBody>
      </p:sp>
      <p:pic>
        <p:nvPicPr>
          <p:cNvPr id="1886" name="Google Shape;1886;p73"/>
          <p:cNvPicPr preferRelativeResize="0"/>
          <p:nvPr>
            <p:ph idx="2" type="pic"/>
          </p:nvPr>
        </p:nvPicPr>
        <p:blipFill rotWithShape="1">
          <a:blip r:embed="rId3">
            <a:alphaModFix/>
          </a:blip>
          <a:srcRect b="0" l="1409" r="1399" t="0"/>
          <a:stretch/>
        </p:blipFill>
        <p:spPr>
          <a:xfrm>
            <a:off x="281825" y="267550"/>
            <a:ext cx="3476400" cy="4599000"/>
          </a:xfrm>
          <a:prstGeom prst="snip1Rect">
            <a:avLst>
              <a:gd fmla="val 16667" name="adj"/>
            </a:avLst>
          </a:prstGeom>
        </p:spPr>
      </p:pic>
      <p:sp>
        <p:nvSpPr>
          <p:cNvPr id="1887" name="Google Shape;1887;p73"/>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initiative directly aligns with the United Nations Sustainable Development Goals (SDGs) by promoting sustainable agriculture and combating </a:t>
            </a:r>
            <a:r>
              <a:rPr b="1" lang="en"/>
              <a:t>hunger</a:t>
            </a:r>
            <a:r>
              <a:rPr lang="en"/>
              <a:t>. Gardening transforms underutilized spaces into food-producing ecosystems, enhancing food security and community resilience.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Why is this important?:</a:t>
            </a:r>
            <a:endParaRPr/>
          </a:p>
          <a:p>
            <a:pPr indent="-298450" lvl="0" marL="457200" rtl="0" algn="l">
              <a:spcBef>
                <a:spcPts val="1200"/>
              </a:spcBef>
              <a:spcAft>
                <a:spcPts val="0"/>
              </a:spcAft>
              <a:buSzPts val="1100"/>
              <a:buChar char="●"/>
            </a:pPr>
            <a:r>
              <a:rPr lang="en"/>
              <a:t>Fosters </a:t>
            </a:r>
            <a:r>
              <a:rPr b="1" lang="en"/>
              <a:t>sustainability</a:t>
            </a:r>
            <a:r>
              <a:rPr lang="en"/>
              <a:t>.</a:t>
            </a:r>
            <a:endParaRPr/>
          </a:p>
          <a:p>
            <a:pPr indent="-298450" lvl="0" marL="457200" rtl="0" algn="l">
              <a:spcBef>
                <a:spcPts val="0"/>
              </a:spcBef>
              <a:spcAft>
                <a:spcPts val="0"/>
              </a:spcAft>
              <a:buSzPts val="1100"/>
              <a:buChar char="●"/>
            </a:pPr>
            <a:r>
              <a:rPr lang="en"/>
              <a:t>Directly addresses hunger.</a:t>
            </a:r>
            <a:endParaRPr/>
          </a:p>
          <a:p>
            <a:pPr indent="-298450" lvl="0" marL="457200" rtl="0" algn="l">
              <a:spcBef>
                <a:spcPts val="0"/>
              </a:spcBef>
              <a:spcAft>
                <a:spcPts val="0"/>
              </a:spcAft>
              <a:buSzPts val="1100"/>
              <a:buChar char="●"/>
            </a:pPr>
            <a:r>
              <a:rPr lang="en"/>
              <a:t>Supports the </a:t>
            </a:r>
            <a:r>
              <a:rPr b="1" lang="en"/>
              <a:t>UN SDGs</a:t>
            </a:r>
            <a:r>
              <a:rPr lang="en"/>
              <a:t>.</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1" name="Shape 1891"/>
        <p:cNvGrpSpPr/>
        <p:nvPr/>
      </p:nvGrpSpPr>
      <p:grpSpPr>
        <a:xfrm>
          <a:off x="0" y="0"/>
          <a:ext cx="0" cy="0"/>
          <a:chOff x="0" y="0"/>
          <a:chExt cx="0" cy="0"/>
        </a:xfrm>
      </p:grpSpPr>
      <p:sp>
        <p:nvSpPr>
          <p:cNvPr id="1892" name="Google Shape;1892;p74"/>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Features of the Website: Plant Suggestions</a:t>
            </a:r>
            <a:endParaRPr/>
          </a:p>
        </p:txBody>
      </p:sp>
      <p:pic>
        <p:nvPicPr>
          <p:cNvPr id="1893" name="Google Shape;1893;p74"/>
          <p:cNvPicPr preferRelativeResize="0"/>
          <p:nvPr>
            <p:ph idx="2" type="pic"/>
          </p:nvPr>
        </p:nvPicPr>
        <p:blipFill rotWithShape="1">
          <a:blip r:embed="rId3">
            <a:alphaModFix/>
          </a:blip>
          <a:srcRect b="0" l="12208" r="12200" t="0"/>
          <a:stretch/>
        </p:blipFill>
        <p:spPr>
          <a:xfrm>
            <a:off x="281825" y="267550"/>
            <a:ext cx="3476400" cy="4599000"/>
          </a:xfrm>
          <a:prstGeom prst="snip1Rect">
            <a:avLst>
              <a:gd fmla="val 16667" name="adj"/>
            </a:avLst>
          </a:prstGeom>
        </p:spPr>
      </p:pic>
      <p:sp>
        <p:nvSpPr>
          <p:cNvPr id="1894" name="Google Shape;1894;p74"/>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plant suggestion page provides tailored advice on what to plant and how to care for your plants. Users receive guidance specific to their location and growing conditions, maximizing their gardening success.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Key Benefits:</a:t>
            </a:r>
            <a:endParaRPr/>
          </a:p>
          <a:p>
            <a:pPr indent="-298450" lvl="0" marL="457200" rtl="0" algn="l">
              <a:spcBef>
                <a:spcPts val="1200"/>
              </a:spcBef>
              <a:spcAft>
                <a:spcPts val="0"/>
              </a:spcAft>
              <a:buSzPts val="1100"/>
              <a:buChar char="●"/>
            </a:pPr>
            <a:r>
              <a:rPr b="1" lang="en"/>
              <a:t>Personalized</a:t>
            </a:r>
            <a:r>
              <a:rPr lang="en"/>
              <a:t> advice.</a:t>
            </a:r>
            <a:endParaRPr/>
          </a:p>
          <a:p>
            <a:pPr indent="-298450" lvl="0" marL="457200" rtl="0" algn="l">
              <a:spcBef>
                <a:spcPts val="0"/>
              </a:spcBef>
              <a:spcAft>
                <a:spcPts val="0"/>
              </a:spcAft>
              <a:buSzPts val="1100"/>
              <a:buChar char="●"/>
            </a:pPr>
            <a:r>
              <a:rPr lang="en"/>
              <a:t>Easy-to-follow </a:t>
            </a:r>
            <a:r>
              <a:rPr b="1" lang="en"/>
              <a:t>instructions</a:t>
            </a:r>
            <a:r>
              <a:rPr lang="en"/>
              <a:t>.</a:t>
            </a:r>
            <a:endParaRPr/>
          </a:p>
          <a:p>
            <a:pPr indent="-298450" lvl="0" marL="457200" rtl="0" algn="l">
              <a:spcBef>
                <a:spcPts val="0"/>
              </a:spcBef>
              <a:spcAft>
                <a:spcPts val="0"/>
              </a:spcAft>
              <a:buSzPts val="1100"/>
              <a:buChar char="●"/>
            </a:pPr>
            <a:r>
              <a:rPr lang="en"/>
              <a:t>Promotes </a:t>
            </a:r>
            <a:r>
              <a:rPr b="1" lang="en"/>
              <a:t>successful</a:t>
            </a:r>
            <a:r>
              <a:rPr lang="en"/>
              <a:t> gardening.</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8" name="Shape 1898"/>
        <p:cNvGrpSpPr/>
        <p:nvPr/>
      </p:nvGrpSpPr>
      <p:grpSpPr>
        <a:xfrm>
          <a:off x="0" y="0"/>
          <a:ext cx="0" cy="0"/>
          <a:chOff x="0" y="0"/>
          <a:chExt cx="0" cy="0"/>
        </a:xfrm>
      </p:grpSpPr>
      <p:sp>
        <p:nvSpPr>
          <p:cNvPr id="1899" name="Google Shape;1899;p75"/>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Interactive Tool: Start My Balcony</a:t>
            </a:r>
            <a:endParaRPr/>
          </a:p>
        </p:txBody>
      </p:sp>
      <p:pic>
        <p:nvPicPr>
          <p:cNvPr id="1900" name="Google Shape;1900;p75"/>
          <p:cNvPicPr preferRelativeResize="0"/>
          <p:nvPr>
            <p:ph idx="2" type="pic"/>
          </p:nvPr>
        </p:nvPicPr>
        <p:blipFill rotWithShape="1">
          <a:blip r:embed="rId3">
            <a:alphaModFix/>
          </a:blip>
          <a:srcRect b="0" l="12208" r="12200" t="0"/>
          <a:stretch/>
        </p:blipFill>
        <p:spPr>
          <a:xfrm>
            <a:off x="5350276" y="267550"/>
            <a:ext cx="3476400" cy="4599000"/>
          </a:xfrm>
          <a:prstGeom prst="snip1Rect">
            <a:avLst>
              <a:gd fmla="val 16667" name="adj"/>
            </a:avLst>
          </a:prstGeom>
        </p:spPr>
      </p:pic>
      <p:sp>
        <p:nvSpPr>
          <p:cNvPr id="1901" name="Google Shape;1901;p75"/>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"Start My Balcony" feature uses AI to provide </a:t>
            </a:r>
            <a:r>
              <a:rPr b="1" lang="en"/>
              <a:t>personalized plant recommendations</a:t>
            </a:r>
            <a:r>
              <a:rPr lang="en"/>
              <a:t>. Users input data such as sunlight exposure, balcony coverage, and soil type, and the AI suggests suitable plants for their unique environment.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How it works:</a:t>
            </a:r>
            <a:endParaRPr/>
          </a:p>
          <a:p>
            <a:pPr indent="-298450" lvl="0" marL="457200" rtl="0" algn="l">
              <a:spcBef>
                <a:spcPts val="1200"/>
              </a:spcBef>
              <a:spcAft>
                <a:spcPts val="0"/>
              </a:spcAft>
              <a:buSzPts val="1100"/>
              <a:buChar char="●"/>
            </a:pPr>
            <a:r>
              <a:rPr lang="en"/>
              <a:t>User inputs </a:t>
            </a:r>
            <a:r>
              <a:rPr b="1" lang="en"/>
              <a:t>balcony details</a:t>
            </a:r>
            <a:r>
              <a:rPr lang="en"/>
              <a:t>.</a:t>
            </a:r>
            <a:endParaRPr/>
          </a:p>
          <a:p>
            <a:pPr indent="-298450" lvl="0" marL="457200" rtl="0" algn="l">
              <a:spcBef>
                <a:spcPts val="0"/>
              </a:spcBef>
              <a:spcAft>
                <a:spcPts val="0"/>
              </a:spcAft>
              <a:buSzPts val="1100"/>
              <a:buChar char="●"/>
            </a:pPr>
            <a:r>
              <a:rPr lang="en"/>
              <a:t>AI analyzes </a:t>
            </a:r>
            <a:r>
              <a:rPr b="1" lang="en"/>
              <a:t>environmental factors</a:t>
            </a:r>
            <a:r>
              <a:rPr lang="en"/>
              <a:t>.</a:t>
            </a:r>
            <a:endParaRPr/>
          </a:p>
          <a:p>
            <a:pPr indent="-298450" lvl="0" marL="457200" rtl="0" algn="l">
              <a:spcBef>
                <a:spcPts val="0"/>
              </a:spcBef>
              <a:spcAft>
                <a:spcPts val="0"/>
              </a:spcAft>
              <a:buSzPts val="1100"/>
              <a:buChar char="●"/>
            </a:pPr>
            <a:r>
              <a:rPr lang="en"/>
              <a:t>Generates personalized plant recommendations.</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5" name="Shape 1905"/>
        <p:cNvGrpSpPr/>
        <p:nvPr/>
      </p:nvGrpSpPr>
      <p:grpSpPr>
        <a:xfrm>
          <a:off x="0" y="0"/>
          <a:ext cx="0" cy="0"/>
          <a:chOff x="0" y="0"/>
          <a:chExt cx="0" cy="0"/>
        </a:xfrm>
      </p:grpSpPr>
      <p:sp>
        <p:nvSpPr>
          <p:cNvPr id="1906" name="Google Shape;1906;p76"/>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E-commerce Integration: Buy from Us</a:t>
            </a:r>
            <a:endParaRPr/>
          </a:p>
        </p:txBody>
      </p:sp>
      <p:pic>
        <p:nvPicPr>
          <p:cNvPr id="1907" name="Google Shape;1907;p76"/>
          <p:cNvPicPr preferRelativeResize="0"/>
          <p:nvPr>
            <p:ph idx="2" type="pic"/>
          </p:nvPr>
        </p:nvPicPr>
        <p:blipFill>
          <a:blip r:embed="rId3">
            <a:alphaModFix/>
          </a:blip>
          <a:stretch>
            <a:fillRect/>
          </a:stretch>
        </p:blipFill>
        <p:spPr>
          <a:xfrm>
            <a:off x="5350276" y="1408250"/>
            <a:ext cx="3476400" cy="2317500"/>
          </a:xfrm>
          <a:prstGeom prst="snip1Rect">
            <a:avLst>
              <a:gd fmla="val 16667" name="adj"/>
            </a:avLst>
          </a:prstGeom>
        </p:spPr>
      </p:pic>
      <p:sp>
        <p:nvSpPr>
          <p:cNvPr id="1908" name="Google Shape;1908;p76"/>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"Buy from Us" page offers a convenient way for users to purchase essential gardening supplies. We sell pots, seeds, seedlings, and manure, ensuring a seamless gardening experience from start to finish.</a:t>
            </a:r>
            <a:endParaRPr/>
          </a:p>
          <a:p>
            <a:pPr indent="-298450" lvl="0" marL="457200" rtl="0" algn="l">
              <a:spcBef>
                <a:spcPts val="1200"/>
              </a:spcBef>
              <a:spcAft>
                <a:spcPts val="0"/>
              </a:spcAft>
              <a:buSzPts val="1100"/>
              <a:buChar char="●"/>
            </a:pPr>
            <a:r>
              <a:rPr b="1" lang="en"/>
              <a:t>High-quality</a:t>
            </a:r>
            <a:r>
              <a:rPr lang="en"/>
              <a:t> pots and seeds.</a:t>
            </a:r>
            <a:endParaRPr/>
          </a:p>
          <a:p>
            <a:pPr indent="-298450" lvl="0" marL="457200" rtl="0" algn="l">
              <a:spcBef>
                <a:spcPts val="0"/>
              </a:spcBef>
              <a:spcAft>
                <a:spcPts val="0"/>
              </a:spcAft>
              <a:buSzPts val="1100"/>
              <a:buChar char="●"/>
            </a:pPr>
            <a:r>
              <a:rPr b="1" lang="en"/>
              <a:t>Healthy</a:t>
            </a:r>
            <a:r>
              <a:rPr lang="en"/>
              <a:t> seedlings.</a:t>
            </a:r>
            <a:endParaRPr/>
          </a:p>
          <a:p>
            <a:pPr indent="-298450" lvl="0" marL="457200" rtl="0" algn="l">
              <a:spcBef>
                <a:spcPts val="0"/>
              </a:spcBef>
              <a:spcAft>
                <a:spcPts val="0"/>
              </a:spcAft>
              <a:buSzPts val="1100"/>
              <a:buChar char="●"/>
            </a:pPr>
            <a:r>
              <a:rPr b="1" lang="en"/>
              <a:t>Nutrient-rich</a:t>
            </a:r>
            <a:r>
              <a:rPr lang="en"/>
              <a:t> manure.</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2" name="Shape 1912"/>
        <p:cNvGrpSpPr/>
        <p:nvPr/>
      </p:nvGrpSpPr>
      <p:grpSpPr>
        <a:xfrm>
          <a:off x="0" y="0"/>
          <a:ext cx="0" cy="0"/>
          <a:chOff x="0" y="0"/>
          <a:chExt cx="0" cy="0"/>
        </a:xfrm>
      </p:grpSpPr>
      <p:sp>
        <p:nvSpPr>
          <p:cNvPr id="1913" name="Google Shape;1913;p77"/>
          <p:cNvSpPr txBox="1"/>
          <p:nvPr>
            <p:ph type="title"/>
          </p:nvPr>
        </p:nvSpPr>
        <p:spPr>
          <a:xfrm>
            <a:off x="4664825" y="699100"/>
            <a:ext cx="41676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Future Enhancements: Expanding Functionality</a:t>
            </a:r>
            <a:endParaRPr/>
          </a:p>
        </p:txBody>
      </p:sp>
      <p:pic>
        <p:nvPicPr>
          <p:cNvPr id="1914" name="Google Shape;1914;p77"/>
          <p:cNvPicPr preferRelativeResize="0"/>
          <p:nvPr>
            <p:ph idx="2" type="pic"/>
          </p:nvPr>
        </p:nvPicPr>
        <p:blipFill rotWithShape="1">
          <a:blip r:embed="rId3">
            <a:alphaModFix/>
          </a:blip>
          <a:srcRect b="0" l="12208" r="12200" t="0"/>
          <a:stretch/>
        </p:blipFill>
        <p:spPr>
          <a:xfrm>
            <a:off x="281825" y="267550"/>
            <a:ext cx="3476400" cy="4599000"/>
          </a:xfrm>
          <a:prstGeom prst="snip1Rect">
            <a:avLst>
              <a:gd fmla="val 16667" name="adj"/>
            </a:avLst>
          </a:prstGeom>
        </p:spPr>
      </p:pic>
      <p:sp>
        <p:nvSpPr>
          <p:cNvPr id="1915" name="Google Shape;1915;p77"/>
          <p:cNvSpPr txBox="1"/>
          <p:nvPr>
            <p:ph idx="1" type="body"/>
          </p:nvPr>
        </p:nvSpPr>
        <p:spPr>
          <a:xfrm>
            <a:off x="4734825" y="1458800"/>
            <a:ext cx="40977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are committed to continuously improving our platform. Future enhancements include user </a:t>
            </a:r>
            <a:r>
              <a:rPr b="1" lang="en"/>
              <a:t>login</a:t>
            </a:r>
            <a:r>
              <a:rPr lang="en"/>
              <a:t> features, advanced </a:t>
            </a:r>
            <a:r>
              <a:rPr b="1" lang="en"/>
              <a:t>plant care</a:t>
            </a:r>
            <a:r>
              <a:rPr lang="en"/>
              <a:t> guides, and community </a:t>
            </a:r>
            <a:r>
              <a:rPr b="1" lang="en"/>
              <a:t>forums</a:t>
            </a:r>
            <a:r>
              <a:rPr lang="en"/>
              <a:t> to foster collaboration and knowledge sharing.</a:t>
            </a:r>
            <a:endParaRPr/>
          </a:p>
          <a:p>
            <a:pPr indent="-298450" lvl="0" marL="457200" rtl="0" algn="l">
              <a:spcBef>
                <a:spcPts val="1200"/>
              </a:spcBef>
              <a:spcAft>
                <a:spcPts val="0"/>
              </a:spcAft>
              <a:buSzPts val="1100"/>
              <a:buChar char="●"/>
            </a:pPr>
            <a:r>
              <a:rPr lang="en"/>
              <a:t>User login functionality.</a:t>
            </a:r>
            <a:endParaRPr/>
          </a:p>
          <a:p>
            <a:pPr indent="-298450" lvl="0" marL="457200" rtl="0" algn="l">
              <a:spcBef>
                <a:spcPts val="0"/>
              </a:spcBef>
              <a:spcAft>
                <a:spcPts val="0"/>
              </a:spcAft>
              <a:buSzPts val="1100"/>
              <a:buChar char="●"/>
            </a:pPr>
            <a:r>
              <a:rPr lang="en"/>
              <a:t>Advanced plant care guides.</a:t>
            </a:r>
            <a:endParaRPr/>
          </a:p>
          <a:p>
            <a:pPr indent="-298450" lvl="0" marL="457200" rtl="0" algn="l">
              <a:spcBef>
                <a:spcPts val="0"/>
              </a:spcBef>
              <a:spcAft>
                <a:spcPts val="0"/>
              </a:spcAft>
              <a:buSzPts val="1100"/>
              <a:buChar char="●"/>
            </a:pPr>
            <a:r>
              <a:rPr lang="en"/>
              <a:t>Community forums.</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9" name="Shape 1919"/>
        <p:cNvGrpSpPr/>
        <p:nvPr/>
      </p:nvGrpSpPr>
      <p:grpSpPr>
        <a:xfrm>
          <a:off x="0" y="0"/>
          <a:ext cx="0" cy="0"/>
          <a:chOff x="0" y="0"/>
          <a:chExt cx="0" cy="0"/>
        </a:xfrm>
      </p:grpSpPr>
      <p:sp>
        <p:nvSpPr>
          <p:cNvPr id="1920" name="Google Shape;1920;p78"/>
          <p:cNvSpPr txBox="1"/>
          <p:nvPr>
            <p:ph type="title"/>
          </p:nvPr>
        </p:nvSpPr>
        <p:spPr>
          <a:xfrm>
            <a:off x="311700" y="269950"/>
            <a:ext cx="40950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Impact: Increasing Eco-Friendliness and Reducing Hunger</a:t>
            </a:r>
            <a:endParaRPr/>
          </a:p>
        </p:txBody>
      </p:sp>
      <p:pic>
        <p:nvPicPr>
          <p:cNvPr id="1921" name="Google Shape;1921;p78"/>
          <p:cNvPicPr preferRelativeResize="0"/>
          <p:nvPr>
            <p:ph idx="2" type="pic"/>
          </p:nvPr>
        </p:nvPicPr>
        <p:blipFill rotWithShape="1">
          <a:blip r:embed="rId3">
            <a:alphaModFix/>
          </a:blip>
          <a:srcRect b="0" l="1409" r="1399" t="0"/>
          <a:stretch/>
        </p:blipFill>
        <p:spPr>
          <a:xfrm>
            <a:off x="5350276" y="267550"/>
            <a:ext cx="3476400" cy="4599000"/>
          </a:xfrm>
          <a:prstGeom prst="snip1Rect">
            <a:avLst>
              <a:gd fmla="val 16667" name="adj"/>
            </a:avLst>
          </a:prstGeom>
        </p:spPr>
      </p:pic>
      <p:sp>
        <p:nvSpPr>
          <p:cNvPr id="1922" name="Google Shape;1922;p78"/>
          <p:cNvSpPr txBox="1"/>
          <p:nvPr>
            <p:ph idx="1" type="body"/>
          </p:nvPr>
        </p:nvSpPr>
        <p:spPr>
          <a:xfrm>
            <a:off x="311700" y="1458800"/>
            <a:ext cx="4095000" cy="25887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Our website promotes </a:t>
            </a:r>
            <a:r>
              <a:rPr b="1" lang="en"/>
              <a:t>eco-friendliness</a:t>
            </a:r>
            <a:r>
              <a:rPr lang="en"/>
              <a:t> by encouraging local food production and reducing the </a:t>
            </a:r>
            <a:r>
              <a:rPr b="1" lang="en"/>
              <a:t>carbon footprint</a:t>
            </a:r>
            <a:r>
              <a:rPr lang="en"/>
              <a:t> associated with transporting produce. By empowering individuals to grow their own food, we contribute to reducing </a:t>
            </a:r>
            <a:r>
              <a:rPr b="1" lang="en"/>
              <a:t>hunger</a:t>
            </a:r>
            <a:r>
              <a:rPr lang="en"/>
              <a:t> and building more sustainable communities.</a:t>
            </a:r>
            <a:endParaRPr/>
          </a:p>
          <a:p>
            <a:pPr indent="-298450" lvl="0" marL="457200" rtl="0" algn="l">
              <a:spcBef>
                <a:spcPts val="1200"/>
              </a:spcBef>
              <a:spcAft>
                <a:spcPts val="0"/>
              </a:spcAft>
              <a:buSzPts val="1100"/>
              <a:buChar char="●"/>
            </a:pPr>
            <a:r>
              <a:rPr lang="en"/>
              <a:t>Increased eco-friendliness.</a:t>
            </a:r>
            <a:endParaRPr/>
          </a:p>
          <a:p>
            <a:pPr indent="-298450" lvl="0" marL="457200" rtl="0" algn="l">
              <a:spcBef>
                <a:spcPts val="0"/>
              </a:spcBef>
              <a:spcAft>
                <a:spcPts val="0"/>
              </a:spcAft>
              <a:buSzPts val="1100"/>
              <a:buChar char="●"/>
            </a:pPr>
            <a:r>
              <a:rPr lang="en"/>
              <a:t>Reduced carbon footprint.</a:t>
            </a:r>
            <a:endParaRPr/>
          </a:p>
          <a:p>
            <a:pPr indent="-298450" lvl="0" marL="457200" rtl="0" algn="l">
              <a:spcBef>
                <a:spcPts val="0"/>
              </a:spcBef>
              <a:spcAft>
                <a:spcPts val="0"/>
              </a:spcAft>
              <a:buSzPts val="1100"/>
              <a:buChar char="●"/>
            </a:pPr>
            <a:r>
              <a:rPr lang="en"/>
              <a:t>Alleviation of hunger.</a:t>
            </a:r>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6" name="Shape 1926"/>
        <p:cNvGrpSpPr/>
        <p:nvPr/>
      </p:nvGrpSpPr>
      <p:grpSpPr>
        <a:xfrm>
          <a:off x="0" y="0"/>
          <a:ext cx="0" cy="0"/>
          <a:chOff x="0" y="0"/>
          <a:chExt cx="0" cy="0"/>
        </a:xfrm>
      </p:grpSpPr>
      <p:sp>
        <p:nvSpPr>
          <p:cNvPr id="1927" name="Google Shape;1927;p79"/>
          <p:cNvSpPr txBox="1"/>
          <p:nvPr>
            <p:ph type="title"/>
          </p:nvPr>
        </p:nvSpPr>
        <p:spPr>
          <a:xfrm>
            <a:off x="628425" y="561800"/>
            <a:ext cx="3739200" cy="458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Call to Action: Join Us in This Green Revolution</a:t>
            </a:r>
            <a:endParaRPr/>
          </a:p>
        </p:txBody>
      </p:sp>
      <p:pic>
        <p:nvPicPr>
          <p:cNvPr id="1928" name="Google Shape;1928;p79"/>
          <p:cNvPicPr preferRelativeResize="0"/>
          <p:nvPr>
            <p:ph idx="2" type="pic"/>
          </p:nvPr>
        </p:nvPicPr>
        <p:blipFill rotWithShape="1">
          <a:blip r:embed="rId3">
            <a:alphaModFix/>
          </a:blip>
          <a:srcRect b="1305" l="0" r="0" t="1295"/>
          <a:stretch/>
        </p:blipFill>
        <p:spPr>
          <a:xfrm>
            <a:off x="4664825" y="975600"/>
            <a:ext cx="4213800" cy="3192300"/>
          </a:xfrm>
          <a:prstGeom prst="snip1Rect">
            <a:avLst>
              <a:gd fmla="val 16667" name="adj"/>
            </a:avLst>
          </a:prstGeom>
        </p:spPr>
      </p:pic>
      <p:sp>
        <p:nvSpPr>
          <p:cNvPr id="1929" name="Google Shape;1929;p79"/>
          <p:cNvSpPr txBox="1"/>
          <p:nvPr>
            <p:ph idx="1" type="body"/>
          </p:nvPr>
        </p:nvSpPr>
        <p:spPr>
          <a:xfrm>
            <a:off x="613575" y="1514238"/>
            <a:ext cx="3739200" cy="24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We invite you to join us in this green revolution! Whether through partnerships, support, or by using our website to start your own gardening journey, your involvement can make a significant impact. Let’s cultivate a more sustainable and nourished future together.</a:t>
            </a:r>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idnight Whisper">
  <a:themeElements>
    <a:clrScheme name="Simple Light">
      <a:dk1>
        <a:srgbClr val="000000"/>
      </a:dk1>
      <a:lt1>
        <a:srgbClr val="FFFFFF"/>
      </a:lt1>
      <a:dk2>
        <a:srgbClr val="595959"/>
      </a:dk2>
      <a:lt2>
        <a:srgbClr val="EEEEEE"/>
      </a:lt2>
      <a:accent1>
        <a:srgbClr val="181817"/>
      </a:accent1>
      <a:accent2>
        <a:srgbClr val="CFADBE"/>
      </a:accent2>
      <a:accent3>
        <a:srgbClr val="FFC0A5"/>
      </a:accent3>
      <a:accent4>
        <a:srgbClr val="FFB173"/>
      </a:accent4>
      <a:accent5>
        <a:srgbClr val="E75833"/>
      </a:accent5>
      <a:accent6>
        <a:srgbClr val="FFEFA4"/>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