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2663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03FC9-2AB9-4B7E-B124-D242BCE0146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BD477-BA97-4CF0-B759-E0AA32BABB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页面一：从左至右三张图片，分别为</a:t>
            </a:r>
            <a:r>
              <a:rPr lang="en-US" altLang="zh-CN" dirty="0" smtClean="0"/>
              <a:t>700</a:t>
            </a:r>
            <a:r>
              <a:rPr lang="zh-CN" altLang="en-US" dirty="0" smtClean="0"/>
              <a:t>年前的眼镜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70</a:t>
            </a:r>
            <a:r>
              <a:rPr lang="zh-CN" altLang="en-US" baseline="0" dirty="0" smtClean="0"/>
              <a:t>年前的眼镜，而现在的这款眼镜，以时间顺序显示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D477-BA97-4CF0-B759-E0AA32BABBF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457200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700 years ago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868" y="457200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70 </a:t>
            </a:r>
            <a:r>
              <a:rPr lang="en-US" altLang="zh-CN" dirty="0" smtClean="0"/>
              <a:t>years ago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0826" y="464344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now</a:t>
            </a:r>
            <a:endParaRPr lang="zh-CN" altLang="en-US" dirty="0"/>
          </a:p>
        </p:txBody>
      </p:sp>
      <p:pic>
        <p:nvPicPr>
          <p:cNvPr id="1026" name="Picture 2" descr="F:\workspace\pattern\3ds_max_doc\glass\igg\Conrad_von_Soest,_'Brillenapostel'_(140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71678"/>
            <a:ext cx="1968500" cy="2298700"/>
          </a:xfrm>
          <a:prstGeom prst="rect">
            <a:avLst/>
          </a:prstGeom>
          <a:noFill/>
        </p:spPr>
      </p:pic>
      <p:pic>
        <p:nvPicPr>
          <p:cNvPr id="1027" name="Picture 3" descr="F:\workspace\pattern\3ds_max_doc\glass\igg\BarryGoldwat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1857364"/>
            <a:ext cx="2193925" cy="27432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000100" y="571480"/>
            <a:ext cx="500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页面一：从左至右三张图片，分别为</a:t>
            </a:r>
            <a:r>
              <a:rPr lang="en-US" altLang="zh-CN" dirty="0" smtClean="0"/>
              <a:t>700</a:t>
            </a:r>
            <a:r>
              <a:rPr lang="zh-CN" altLang="en-US" dirty="0" smtClean="0"/>
              <a:t>年前的眼镜 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年前的眼镜，而现在的这款眼镜，以时间顺序</a:t>
            </a:r>
            <a:r>
              <a:rPr lang="zh-CN" altLang="en-US" dirty="0" smtClean="0"/>
              <a:t>显示 带来冲击感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77</Words>
  <PresentationFormat>全屏显示(4:3)</PresentationFormat>
  <Paragraphs>6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jim</dc:creator>
  <cp:lastModifiedBy>jim</cp:lastModifiedBy>
  <cp:revision>6</cp:revision>
  <dcterms:created xsi:type="dcterms:W3CDTF">2017-04-05T07:23:40Z</dcterms:created>
  <dcterms:modified xsi:type="dcterms:W3CDTF">2017-04-06T02:23:18Z</dcterms:modified>
</cp:coreProperties>
</file>