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0"/>
  </p:notesMasterIdLst>
  <p:handoutMasterIdLst>
    <p:handoutMasterId r:id="rId11"/>
  </p:handoutMasterIdLst>
  <p:sldIdLst>
    <p:sldId id="270" r:id="rId2"/>
    <p:sldId id="326" r:id="rId3"/>
    <p:sldId id="327" r:id="rId4"/>
    <p:sldId id="329" r:id="rId5"/>
    <p:sldId id="332" r:id="rId6"/>
    <p:sldId id="331" r:id="rId7"/>
    <p:sldId id="330" r:id="rId8"/>
    <p:sldId id="298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EDF2F9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77" autoAdjust="0"/>
    <p:restoredTop sz="97711" autoAdjust="0"/>
  </p:normalViewPr>
  <p:slideViewPr>
    <p:cSldViewPr>
      <p:cViewPr>
        <p:scale>
          <a:sx n="100" d="100"/>
          <a:sy n="100" d="100"/>
        </p:scale>
        <p:origin x="-7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——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第七章 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图片整合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本节学习目标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sym typeface="黑体" pitchFamily="2" charset="-122"/>
              </a:rPr>
              <a:t>图像整合技术</a:t>
            </a:r>
            <a:endParaRPr lang="zh-CN" altLang="en-US" sz="2800" b="1" dirty="0">
              <a:latin typeface="宋体" pitchFamily="2" charset="-122"/>
              <a:sym typeface="黑体" pitchFamily="2" charset="-122"/>
            </a:endParaRPr>
          </a:p>
        </p:txBody>
      </p:sp>
      <p:sp>
        <p:nvSpPr>
          <p:cNvPr id="8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  <a:sym typeface="黑体" pitchFamily="2" charset="-122"/>
              </a:rPr>
              <a:t>原理及应用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第七章 图片整合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一、什么是图片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整合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技术（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sprites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或者精灵图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）</a:t>
            </a: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sprites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直译过来就是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精灵。通常被解释为“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图像拼合”或“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贴图定位”。其实就是通过将多个图片融合到一张图里面，然后通过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 background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背景定位技术技巧布局网页背景。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第七章 图片整合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二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、图片整合的优势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：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若干小图标拼合成一张图后布局，减少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iis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请求数，对于大战大流量网站来说隐形优势很显然的，从而隐形地提升了网站性能。对于大流量网站来说本来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请求数比较宝贵，使用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DIV+CSS Sprites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这样可以大大的提高了页面的性能，这是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 Sprites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最大的优点，也是其被广泛传播和应用的主要原因，同时也减少图片文件数目。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概括来说就是以下这两点</a:t>
            </a: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）通过图片整合来减少对服务器的请求次数，从而提高页面的加载速度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）通过整合图片来减小图片的体积。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第七章 图片整合</a:t>
            </a:r>
          </a:p>
        </p:txBody>
      </p:sp>
      <p:pic>
        <p:nvPicPr>
          <p:cNvPr id="5" name="图片 4" descr="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017" y="2237980"/>
            <a:ext cx="9026983" cy="3834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第七章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图片整合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49685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 Sprites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的实现方法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滑动门技术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什么是滑动门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滑动门是一个形象的称呼，它利用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背景图像可层叠性，并允许彼此之上进行滑动来创造一些特殊动态效果</a:t>
            </a:r>
          </a:p>
          <a:p>
            <a:pPr>
              <a:spcBef>
                <a:spcPts val="600"/>
              </a:spcBef>
            </a:pPr>
            <a:endParaRPr lang="zh-CN" alt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滑动门特征：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通过滑动门技术，可以使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设计出来的导航菜单兼具传统布局的图像效果，与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布局的高效扩展性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11400</TotalTime>
  <Words>238</Words>
  <Application>Microsoft Office PowerPoint</Application>
  <PresentationFormat>全屏显示(4:3)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1184</cp:revision>
  <dcterms:created xsi:type="dcterms:W3CDTF">2009-05-11T03:02:58Z</dcterms:created>
  <dcterms:modified xsi:type="dcterms:W3CDTF">2016-10-13T06:26:25Z</dcterms:modified>
</cp:coreProperties>
</file>