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11300" y="2057400"/>
            <a:ext cx="60960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14300" algn="l"/>
              </a:tabLst>
            </a:pPr>
            <a:r>
              <a:rPr lang="en-US" altLang="zh-CN" sz="36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4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708400" y="3924300"/>
            <a:ext cx="1714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Snyder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76500" y="4305300"/>
            <a:ext cx="4165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u="sng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bruce.snyder@springsource.com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98900" y="4978400"/>
            <a:ext cx="1333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SpringOne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71900" y="5359400"/>
            <a:ext cx="1587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692400" y="5740400"/>
            <a:ext cx="374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Amsterdam,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22500"/>
            <a:ext cx="9144000" cy="463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902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Transports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5372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Client-to-broker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3924300"/>
            <a:ext cx="5524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Broker-to-broker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64389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79400" algn="l"/>
                <a:tab pos="7366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Connectors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Client-to-broker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pPr>
              <a:lnSpc>
                <a:spcPts val="2900"/>
              </a:lnSpc>
              <a:tabLst>
                <a:tab pos="2794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lnSpc>
                <a:spcPts val="3400"/>
              </a:lnSpc>
              <a:tabLst>
                <a:tab pos="279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supported: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2946400"/>
            <a:ext cx="1524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2946400"/>
            <a:ext cx="9271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UDP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NIO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SSL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HTTP/S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VM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XMPP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912100" y="65913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1308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79400" algn="l"/>
                <a:tab pos="7366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Connectors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Broker-to-broker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pPr>
              <a:lnSpc>
                <a:spcPts val="2900"/>
              </a:lnSpc>
              <a:tabLst>
                <a:tab pos="2794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</a:p>
          <a:p>
            <a:pPr>
              <a:lnSpc>
                <a:spcPts val="2800"/>
              </a:lnSpc>
              <a:tabLst>
                <a:tab pos="2794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brokers</a:t>
            </a:r>
          </a:p>
          <a:p>
            <a:pPr>
              <a:lnSpc>
                <a:spcPts val="3400"/>
              </a:lnSpc>
              <a:tabLst>
                <a:tab pos="279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supported: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3314700"/>
            <a:ext cx="1524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3314700"/>
            <a:ext cx="12319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Failover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Multicast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Zeroconf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Peer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Fanout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Discovery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36700"/>
            <a:ext cx="9144000" cy="532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178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1968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AMQ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2603500"/>
            <a:ext cx="2717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Journaled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064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AMQ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362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reliable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2603500"/>
            <a:ext cx="4025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3022600"/>
            <a:ext cx="6273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transactional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60500" y="3327400"/>
            <a:ext cx="889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journal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695700"/>
            <a:ext cx="6794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locations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60500" y="4000500"/>
            <a:ext cx="1054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1200" y="4381500"/>
            <a:ext cx="6629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140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Non-Journaled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362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578100"/>
            <a:ext cx="628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prohibitively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slow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162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Journaled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362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non-journaled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Two-piece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3022600"/>
            <a:ext cx="6845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high-performance,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journal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3771900"/>
            <a:ext cx="7366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54100" y="4140200"/>
            <a:ext cx="914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Derby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51100"/>
            <a:ext cx="9144000" cy="440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753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Configurations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3124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2159000"/>
            <a:ext cx="5181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721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Pure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591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nothing,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replicated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146300"/>
            <a:ext cx="6781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2527300"/>
            <a:ext cx="7454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(messages,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acks,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states)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3327400"/>
            <a:ext cx="6311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3695700"/>
            <a:ext cx="317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connectors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11200" y="4165600"/>
            <a:ext cx="7620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54100" y="4533900"/>
            <a:ext cx="63246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successfully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replicated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721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Pure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7581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2082800"/>
            <a:ext cx="3098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514600"/>
            <a:ext cx="657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connectors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25600" y="2870200"/>
            <a:ext cx="6438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213100"/>
            <a:ext cx="3213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completely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25600" y="3581400"/>
            <a:ext cx="6108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duplicate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1524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165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1714500"/>
            <a:ext cx="49403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Installing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63500"/>
            <a:ext cx="37465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Filesystem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165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1714500"/>
            <a:ext cx="66040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filesystem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restriction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860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165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1714500"/>
            <a:ext cx="70358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restriction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3848100"/>
            <a:ext cx="73533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188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63500"/>
            <a:ext cx="49022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Master/Slave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7493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failover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2146300"/>
            <a:ext cx="5905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reconnect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79600" y="3556000"/>
            <a:ext cx="4241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failover:(tcp://broker1:61616,\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tcp://broker2:61616, \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tcp://broker3:61616)?\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79600" y="4508500"/>
            <a:ext cx="3429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initialReconnectDelay=100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752600"/>
            <a:ext cx="2514600" cy="2590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162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1714500"/>
            <a:ext cx="2921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209800"/>
            <a:ext cx="60960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ActiveMQ?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3759200"/>
            <a:ext cx="2717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Authorization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4254500"/>
            <a:ext cx="6692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permission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60500" y="4559300"/>
            <a:ext cx="1231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resource?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68400" y="4914900"/>
            <a:ext cx="2400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68400" y="5283200"/>
            <a:ext cx="4394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140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Brokers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654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2603500"/>
            <a:ext cx="7327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store-and-forward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54100" y="2971800"/>
            <a:ext cx="5257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68400" y="3390900"/>
            <a:ext cx="3670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Demand-based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forwarding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759200"/>
            <a:ext cx="5461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11200" y="4140200"/>
            <a:ext cx="7442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topologies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54100" y="4508500"/>
            <a:ext cx="153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supported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2895600"/>
            <a:ext cx="5118100" cy="1079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683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98700"/>
            <a:ext cx="9144000" cy="455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683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98700"/>
            <a:ext cx="9144000" cy="455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683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98700"/>
            <a:ext cx="9144000" cy="455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683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98700"/>
            <a:ext cx="9144000" cy="455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683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0" y="1524000"/>
            <a:ext cx="2908300" cy="306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1800" y="317500"/>
            <a:ext cx="3797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ActiveMQ?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1714500"/>
            <a:ext cx="2260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2159000"/>
            <a:ext cx="4927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Message-oriented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middleware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022600"/>
            <a:ext cx="393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sng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http://activemq.apache.org/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11200" y="3403600"/>
            <a:ext cx="279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licensed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1200" y="3848100"/>
            <a:ext cx="3149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compliant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Goal: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68400" y="4711700"/>
            <a:ext cx="6769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achieve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standards-based,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message-oriented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0400" y="3149599"/>
            <a:ext cx="546100" cy="546100"/>
          </a:xfrm>
          <a:custGeom>
            <a:avLst/>
            <a:gdLst>
              <a:gd name="connsiteX0" fmla="*/ 466125 w 546100"/>
              <a:gd name="connsiteY0" fmla="*/ 79974 h 546100"/>
              <a:gd name="connsiteX1" fmla="*/ 466125 w 546100"/>
              <a:gd name="connsiteY1" fmla="*/ 466125 h 546100"/>
              <a:gd name="connsiteX2" fmla="*/ 79974 w 546100"/>
              <a:gd name="connsiteY2" fmla="*/ 466125 h 546100"/>
              <a:gd name="connsiteX3" fmla="*/ 79974 w 546100"/>
              <a:gd name="connsiteY3" fmla="*/ 79974 h 546100"/>
              <a:gd name="connsiteX4" fmla="*/ 466125 w 546100"/>
              <a:gd name="connsiteY4" fmla="*/ 79974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466125" y="79974"/>
                </a:moveTo>
                <a:cubicBezTo>
                  <a:pt x="572758" y="186607"/>
                  <a:pt x="572758" y="359492"/>
                  <a:pt x="466125" y="466125"/>
                </a:cubicBezTo>
                <a:cubicBezTo>
                  <a:pt x="359492" y="572758"/>
                  <a:pt x="186607" y="572758"/>
                  <a:pt x="79974" y="466125"/>
                </a:cubicBezTo>
                <a:cubicBezTo>
                  <a:pt x="-26658" y="359492"/>
                  <a:pt x="-26658" y="186607"/>
                  <a:pt x="79974" y="79974"/>
                </a:cubicBezTo>
                <a:cubicBezTo>
                  <a:pt x="186607" y="-26658"/>
                  <a:pt x="359492" y="-26658"/>
                  <a:pt x="466125" y="7997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54050" y="3143249"/>
            <a:ext cx="558800" cy="558800"/>
          </a:xfrm>
          <a:custGeom>
            <a:avLst/>
            <a:gdLst>
              <a:gd name="connsiteX0" fmla="*/ 472475 w 558800"/>
              <a:gd name="connsiteY0" fmla="*/ 86324 h 558800"/>
              <a:gd name="connsiteX1" fmla="*/ 472475 w 558800"/>
              <a:gd name="connsiteY1" fmla="*/ 472475 h 558800"/>
              <a:gd name="connsiteX2" fmla="*/ 86324 w 558800"/>
              <a:gd name="connsiteY2" fmla="*/ 472475 h 558800"/>
              <a:gd name="connsiteX3" fmla="*/ 86324 w 558800"/>
              <a:gd name="connsiteY3" fmla="*/ 86324 h 558800"/>
              <a:gd name="connsiteX4" fmla="*/ 472475 w 558800"/>
              <a:gd name="connsiteY4" fmla="*/ 86324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558800">
                <a:moveTo>
                  <a:pt x="472475" y="86324"/>
                </a:moveTo>
                <a:cubicBezTo>
                  <a:pt x="579108" y="192957"/>
                  <a:pt x="579108" y="365842"/>
                  <a:pt x="472475" y="472475"/>
                </a:cubicBezTo>
                <a:cubicBezTo>
                  <a:pt x="365842" y="579108"/>
                  <a:pt x="192957" y="579108"/>
                  <a:pt x="86324" y="472475"/>
                </a:cubicBezTo>
                <a:cubicBezTo>
                  <a:pt x="-20308" y="365842"/>
                  <a:pt x="-20308" y="192957"/>
                  <a:pt x="86324" y="86324"/>
                </a:cubicBezTo>
                <a:cubicBezTo>
                  <a:pt x="192957" y="-20308"/>
                  <a:pt x="365842" y="-20308"/>
                  <a:pt x="472475" y="86324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62299" y="3149599"/>
            <a:ext cx="546100" cy="546100"/>
          </a:xfrm>
          <a:custGeom>
            <a:avLst/>
            <a:gdLst>
              <a:gd name="connsiteX0" fmla="*/ 466125 w 546100"/>
              <a:gd name="connsiteY0" fmla="*/ 79974 h 546100"/>
              <a:gd name="connsiteX1" fmla="*/ 466125 w 546100"/>
              <a:gd name="connsiteY1" fmla="*/ 466125 h 546100"/>
              <a:gd name="connsiteX2" fmla="*/ 79974 w 546100"/>
              <a:gd name="connsiteY2" fmla="*/ 466125 h 546100"/>
              <a:gd name="connsiteX3" fmla="*/ 79974 w 546100"/>
              <a:gd name="connsiteY3" fmla="*/ 79974 h 546100"/>
              <a:gd name="connsiteX4" fmla="*/ 466125 w 546100"/>
              <a:gd name="connsiteY4" fmla="*/ 79974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466125" y="79974"/>
                </a:moveTo>
                <a:cubicBezTo>
                  <a:pt x="572758" y="186607"/>
                  <a:pt x="572758" y="359492"/>
                  <a:pt x="466125" y="466125"/>
                </a:cubicBezTo>
                <a:cubicBezTo>
                  <a:pt x="359492" y="572758"/>
                  <a:pt x="186607" y="572758"/>
                  <a:pt x="79974" y="466125"/>
                </a:cubicBezTo>
                <a:cubicBezTo>
                  <a:pt x="-26658" y="359492"/>
                  <a:pt x="-26658" y="186607"/>
                  <a:pt x="79974" y="79974"/>
                </a:cubicBezTo>
                <a:cubicBezTo>
                  <a:pt x="186607" y="-26658"/>
                  <a:pt x="359492" y="-26658"/>
                  <a:pt x="466125" y="7997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55949" y="3143249"/>
            <a:ext cx="558800" cy="558800"/>
          </a:xfrm>
          <a:custGeom>
            <a:avLst/>
            <a:gdLst>
              <a:gd name="connsiteX0" fmla="*/ 472475 w 558800"/>
              <a:gd name="connsiteY0" fmla="*/ 86324 h 558800"/>
              <a:gd name="connsiteX1" fmla="*/ 472475 w 558800"/>
              <a:gd name="connsiteY1" fmla="*/ 472475 h 558800"/>
              <a:gd name="connsiteX2" fmla="*/ 86324 w 558800"/>
              <a:gd name="connsiteY2" fmla="*/ 472475 h 558800"/>
              <a:gd name="connsiteX3" fmla="*/ 86324 w 558800"/>
              <a:gd name="connsiteY3" fmla="*/ 86324 h 558800"/>
              <a:gd name="connsiteX4" fmla="*/ 472475 w 558800"/>
              <a:gd name="connsiteY4" fmla="*/ 86324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558800">
                <a:moveTo>
                  <a:pt x="472475" y="86324"/>
                </a:moveTo>
                <a:cubicBezTo>
                  <a:pt x="579108" y="192957"/>
                  <a:pt x="579108" y="365842"/>
                  <a:pt x="472475" y="472475"/>
                </a:cubicBezTo>
                <a:cubicBezTo>
                  <a:pt x="365842" y="579108"/>
                  <a:pt x="192957" y="579108"/>
                  <a:pt x="86324" y="472475"/>
                </a:cubicBezTo>
                <a:cubicBezTo>
                  <a:pt x="-20308" y="365842"/>
                  <a:pt x="-20308" y="192957"/>
                  <a:pt x="86324" y="86324"/>
                </a:cubicBezTo>
                <a:cubicBezTo>
                  <a:pt x="192957" y="-20308"/>
                  <a:pt x="365842" y="-20308"/>
                  <a:pt x="472475" y="86324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00699" y="3149599"/>
            <a:ext cx="546100" cy="546100"/>
          </a:xfrm>
          <a:custGeom>
            <a:avLst/>
            <a:gdLst>
              <a:gd name="connsiteX0" fmla="*/ 466125 w 546100"/>
              <a:gd name="connsiteY0" fmla="*/ 79974 h 546100"/>
              <a:gd name="connsiteX1" fmla="*/ 466125 w 546100"/>
              <a:gd name="connsiteY1" fmla="*/ 466125 h 546100"/>
              <a:gd name="connsiteX2" fmla="*/ 79974 w 546100"/>
              <a:gd name="connsiteY2" fmla="*/ 466125 h 546100"/>
              <a:gd name="connsiteX3" fmla="*/ 79974 w 546100"/>
              <a:gd name="connsiteY3" fmla="*/ 79974 h 546100"/>
              <a:gd name="connsiteX4" fmla="*/ 466125 w 546100"/>
              <a:gd name="connsiteY4" fmla="*/ 79974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466125" y="79974"/>
                </a:moveTo>
                <a:cubicBezTo>
                  <a:pt x="572758" y="186607"/>
                  <a:pt x="572758" y="359492"/>
                  <a:pt x="466125" y="466125"/>
                </a:cubicBezTo>
                <a:cubicBezTo>
                  <a:pt x="359492" y="572758"/>
                  <a:pt x="186607" y="572758"/>
                  <a:pt x="79974" y="466125"/>
                </a:cubicBezTo>
                <a:cubicBezTo>
                  <a:pt x="-26658" y="359492"/>
                  <a:pt x="-26658" y="186607"/>
                  <a:pt x="79974" y="79974"/>
                </a:cubicBezTo>
                <a:cubicBezTo>
                  <a:pt x="186607" y="-26658"/>
                  <a:pt x="359492" y="-26658"/>
                  <a:pt x="466125" y="7997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94349" y="3143249"/>
            <a:ext cx="558800" cy="558800"/>
          </a:xfrm>
          <a:custGeom>
            <a:avLst/>
            <a:gdLst>
              <a:gd name="connsiteX0" fmla="*/ 472475 w 558800"/>
              <a:gd name="connsiteY0" fmla="*/ 86324 h 558800"/>
              <a:gd name="connsiteX1" fmla="*/ 472475 w 558800"/>
              <a:gd name="connsiteY1" fmla="*/ 472475 h 558800"/>
              <a:gd name="connsiteX2" fmla="*/ 86324 w 558800"/>
              <a:gd name="connsiteY2" fmla="*/ 472475 h 558800"/>
              <a:gd name="connsiteX3" fmla="*/ 86324 w 558800"/>
              <a:gd name="connsiteY3" fmla="*/ 86324 h 558800"/>
              <a:gd name="connsiteX4" fmla="*/ 472475 w 558800"/>
              <a:gd name="connsiteY4" fmla="*/ 86324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558800">
                <a:moveTo>
                  <a:pt x="472475" y="86324"/>
                </a:moveTo>
                <a:cubicBezTo>
                  <a:pt x="579108" y="192957"/>
                  <a:pt x="579108" y="365842"/>
                  <a:pt x="472475" y="472475"/>
                </a:cubicBezTo>
                <a:cubicBezTo>
                  <a:pt x="365842" y="579108"/>
                  <a:pt x="192957" y="579108"/>
                  <a:pt x="86324" y="472475"/>
                </a:cubicBezTo>
                <a:cubicBezTo>
                  <a:pt x="-20308" y="365842"/>
                  <a:pt x="-20308" y="192957"/>
                  <a:pt x="86324" y="86324"/>
                </a:cubicBezTo>
                <a:cubicBezTo>
                  <a:pt x="192957" y="-20308"/>
                  <a:pt x="365842" y="-20308"/>
                  <a:pt x="472475" y="86324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162300"/>
            <a:ext cx="1206500" cy="1206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806700"/>
            <a:ext cx="2908300" cy="1282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63500"/>
            <a:ext cx="40640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972300" y="3949700"/>
            <a:ext cx="11938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63600" y="32766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97300" y="3098800"/>
            <a:ext cx="11303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365500" y="32766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803900" y="32766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46200" y="4432300"/>
            <a:ext cx="9652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759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DIY/Roll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2120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146300"/>
            <a:ext cx="5613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whatever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field!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2882900"/>
            <a:ext cx="2565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68400" y="3314700"/>
            <a:ext cx="5638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MessageProducers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3619500"/>
            <a:ext cx="2514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MessageConsumers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3987800"/>
            <a:ext cx="4597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concurrency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68400" y="4711700"/>
            <a:ext cx="4470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25600" y="5448300"/>
            <a:ext cx="5461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ConnectionFactory,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499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EJB:Message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Driven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2120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146300"/>
            <a:ext cx="4876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Concurrency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870200"/>
            <a:ext cx="4533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25600" y="3238500"/>
            <a:ext cx="5461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ConnectionFactory,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3924300"/>
            <a:ext cx="2565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4356100"/>
            <a:ext cx="668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25600" y="4711700"/>
            <a:ext cx="6972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OpenEJB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(http://openejb.apache.org/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68400" y="5054600"/>
            <a:ext cx="280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2273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2120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146300"/>
            <a:ext cx="6045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Simplified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25600" y="2870200"/>
            <a:ext cx="5461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ConnectionFactory,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68400" y="3213100"/>
            <a:ext cx="4953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Simplified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concurrency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Simplified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4292600"/>
            <a:ext cx="2565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4711700"/>
            <a:ext cx="2603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any?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;-)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2628900"/>
            <a:ext cx="6654800" cy="1612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914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38300"/>
            <a:ext cx="9144000" cy="521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340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73200"/>
            <a:ext cx="9144000" cy="538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340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47900"/>
            <a:ext cx="1905000" cy="2565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2273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70200" y="2489200"/>
            <a:ext cx="2438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27400" y="2921000"/>
            <a:ext cx="3835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06800" y="3225800"/>
            <a:ext cx="1816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synchronously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70200" y="3962400"/>
            <a:ext cx="4559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Listener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327400" y="4394200"/>
            <a:ext cx="46736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asynchronously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Message-Driven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POJOs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(MDPs)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2641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1714500"/>
            <a:ext cx="1371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browse()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2044700"/>
            <a:ext cx="7353300" cy="469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Browse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>
              <a:lnSpc>
                <a:spcPts val="2800"/>
              </a:lnSpc>
              <a:tabLst>
                <a:tab pos="457200" algn="l"/>
                <a:tab pos="7188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convertAndSend()</a:t>
            </a:r>
          </a:p>
          <a:p>
            <a:pPr>
              <a:lnSpc>
                <a:spcPts val="23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synchronously</a:t>
            </a:r>
          </a:p>
          <a:p>
            <a:pPr>
              <a:lnSpc>
                <a:spcPts val="23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pPr>
              <a:lnSpc>
                <a:spcPts val="2700"/>
              </a:lnSpc>
              <a:tabLst>
                <a:tab pos="457200" algn="l"/>
                <a:tab pos="7188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execute()</a:t>
            </a:r>
          </a:p>
          <a:p>
            <a:pPr>
              <a:lnSpc>
                <a:spcPts val="23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callbacks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scenarios</a:t>
            </a:r>
          </a:p>
          <a:p>
            <a:pPr>
              <a:lnSpc>
                <a:spcPts val="2800"/>
              </a:lnSpc>
              <a:tabLst>
                <a:tab pos="457200" algn="l"/>
                <a:tab pos="7188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receiveAndConvert()</a:t>
            </a:r>
          </a:p>
          <a:p>
            <a:pPr>
              <a:lnSpc>
                <a:spcPts val="23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synchronously</a:t>
            </a:r>
          </a:p>
          <a:p>
            <a:pPr>
              <a:lnSpc>
                <a:spcPts val="2700"/>
              </a:lnSpc>
              <a:tabLst>
                <a:tab pos="457200" algn="l"/>
                <a:tab pos="7188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receiveSelected()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receiveSelectedAndConvert()</a:t>
            </a:r>
          </a:p>
          <a:p>
            <a:pPr>
              <a:lnSpc>
                <a:spcPts val="24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synchronously</a:t>
            </a:r>
          </a:p>
          <a:p>
            <a:pPr>
              <a:lnSpc>
                <a:spcPts val="2700"/>
              </a:lnSpc>
              <a:tabLst>
                <a:tab pos="457200" algn="l"/>
                <a:tab pos="7188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send()</a:t>
            </a:r>
          </a:p>
          <a:p>
            <a:pPr>
              <a:lnSpc>
                <a:spcPts val="23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synchronously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MessageCreator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7188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7900" y="3251200"/>
            <a:ext cx="7175500" cy="2654300"/>
          </a:xfrm>
          <a:custGeom>
            <a:avLst/>
            <a:gdLst>
              <a:gd name="connsiteX0" fmla="*/ 0 w 7175500"/>
              <a:gd name="connsiteY0" fmla="*/ 2654300 h 2654300"/>
              <a:gd name="connsiteX1" fmla="*/ 7175500 w 7175500"/>
              <a:gd name="connsiteY1" fmla="*/ 2654300 h 2654300"/>
              <a:gd name="connsiteX2" fmla="*/ 7175500 w 7175500"/>
              <a:gd name="connsiteY2" fmla="*/ 0 h 2654300"/>
              <a:gd name="connsiteX3" fmla="*/ 0 w 7175500"/>
              <a:gd name="connsiteY3" fmla="*/ 0 h 2654300"/>
              <a:gd name="connsiteX4" fmla="*/ 0 w 7175500"/>
              <a:gd name="connsiteY4" fmla="*/ 2654300 h 265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2654300">
                <a:moveTo>
                  <a:pt x="0" y="2654300"/>
                </a:moveTo>
                <a:lnTo>
                  <a:pt x="7175500" y="2654300"/>
                </a:lnTo>
                <a:lnTo>
                  <a:pt x="7175500" y="0"/>
                </a:lnTo>
                <a:lnTo>
                  <a:pt x="0" y="0"/>
                </a:lnTo>
                <a:lnTo>
                  <a:pt x="0" y="26543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1550" y="3244850"/>
            <a:ext cx="7188200" cy="2667000"/>
          </a:xfrm>
          <a:custGeom>
            <a:avLst/>
            <a:gdLst>
              <a:gd name="connsiteX0" fmla="*/ 6350 w 7188200"/>
              <a:gd name="connsiteY0" fmla="*/ 6350 h 2667000"/>
              <a:gd name="connsiteX1" fmla="*/ 7181850 w 7188200"/>
              <a:gd name="connsiteY1" fmla="*/ 6350 h 2667000"/>
              <a:gd name="connsiteX2" fmla="*/ 7181850 w 7188200"/>
              <a:gd name="connsiteY2" fmla="*/ 2660650 h 2667000"/>
              <a:gd name="connsiteX3" fmla="*/ 6350 w 7188200"/>
              <a:gd name="connsiteY3" fmla="*/ 2660650 h 2667000"/>
              <a:gd name="connsiteX4" fmla="*/ 6350 w 7188200"/>
              <a:gd name="connsiteY4" fmla="*/ 6350 h 266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8200" h="2667000">
                <a:moveTo>
                  <a:pt x="6350" y="6350"/>
                </a:moveTo>
                <a:lnTo>
                  <a:pt x="7181850" y="6350"/>
                </a:lnTo>
                <a:lnTo>
                  <a:pt x="7181850" y="2660650"/>
                </a:lnTo>
                <a:lnTo>
                  <a:pt x="6350" y="26606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00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4927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convertAndSend()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2146300"/>
            <a:ext cx="70358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destination;</a:t>
            </a:r>
          </a:p>
          <a:p>
            <a:pPr>
              <a:lnSpc>
                <a:spcPts val="19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jmsTemplate.convertAndSend(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World!"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924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Installing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2146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Unzip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3924300"/>
            <a:ext cx="3708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simple!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7900" y="3251200"/>
            <a:ext cx="7175500" cy="2984500"/>
          </a:xfrm>
          <a:custGeom>
            <a:avLst/>
            <a:gdLst>
              <a:gd name="connsiteX0" fmla="*/ 0 w 7175500"/>
              <a:gd name="connsiteY0" fmla="*/ 2984500 h 2984500"/>
              <a:gd name="connsiteX1" fmla="*/ 7175500 w 7175500"/>
              <a:gd name="connsiteY1" fmla="*/ 2984500 h 2984500"/>
              <a:gd name="connsiteX2" fmla="*/ 7175500 w 7175500"/>
              <a:gd name="connsiteY2" fmla="*/ 0 h 2984500"/>
              <a:gd name="connsiteX3" fmla="*/ 0 w 7175500"/>
              <a:gd name="connsiteY3" fmla="*/ 0 h 2984500"/>
              <a:gd name="connsiteX4" fmla="*/ 0 w 7175500"/>
              <a:gd name="connsiteY4" fmla="*/ 2984500 h 298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2984500">
                <a:moveTo>
                  <a:pt x="0" y="2984500"/>
                </a:moveTo>
                <a:lnTo>
                  <a:pt x="7175500" y="2984500"/>
                </a:lnTo>
                <a:lnTo>
                  <a:pt x="7175500" y="0"/>
                </a:lnTo>
                <a:lnTo>
                  <a:pt x="0" y="0"/>
                </a:lnTo>
                <a:lnTo>
                  <a:pt x="0" y="29845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1550" y="3244850"/>
            <a:ext cx="7188200" cy="2997200"/>
          </a:xfrm>
          <a:custGeom>
            <a:avLst/>
            <a:gdLst>
              <a:gd name="connsiteX0" fmla="*/ 6350 w 7188200"/>
              <a:gd name="connsiteY0" fmla="*/ 6350 h 2997200"/>
              <a:gd name="connsiteX1" fmla="*/ 7181850 w 7188200"/>
              <a:gd name="connsiteY1" fmla="*/ 6350 h 2997200"/>
              <a:gd name="connsiteX2" fmla="*/ 7181850 w 7188200"/>
              <a:gd name="connsiteY2" fmla="*/ 2990850 h 2997200"/>
              <a:gd name="connsiteX3" fmla="*/ 6350 w 7188200"/>
              <a:gd name="connsiteY3" fmla="*/ 2990850 h 2997200"/>
              <a:gd name="connsiteX4" fmla="*/ 6350 w 7188200"/>
              <a:gd name="connsiteY4" fmla="*/ 6350 h 299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8200" h="2997200">
                <a:moveTo>
                  <a:pt x="6350" y="6350"/>
                </a:moveTo>
                <a:lnTo>
                  <a:pt x="7181850" y="6350"/>
                </a:lnTo>
                <a:lnTo>
                  <a:pt x="7181850" y="2990850"/>
                </a:lnTo>
                <a:lnTo>
                  <a:pt x="6350" y="29908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65315" y="4723344"/>
            <a:ext cx="1514772" cy="22721"/>
          </a:xfrm>
          <a:custGeom>
            <a:avLst/>
            <a:gdLst>
              <a:gd name="connsiteX0" fmla="*/ 6350 w 1514772"/>
              <a:gd name="connsiteY0" fmla="*/ 6350 h 22721"/>
              <a:gd name="connsiteX1" fmla="*/ 1508422 w 151477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14772" h="22721">
                <a:moveTo>
                  <a:pt x="6350" y="6350"/>
                </a:moveTo>
                <a:lnTo>
                  <a:pt x="15084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00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1714500"/>
            <a:ext cx="5892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MessageCreator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1400" y="2146300"/>
            <a:ext cx="70358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pPr>
              <a:lnSpc>
                <a:spcPts val="24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destination;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jmsTemplate.send(destination,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MessageCreator()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createMessage(Session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session)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JMSException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session.createTextMessage(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World!"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7900" y="3111500"/>
            <a:ext cx="7162800" cy="3352800"/>
          </a:xfrm>
          <a:custGeom>
            <a:avLst/>
            <a:gdLst>
              <a:gd name="connsiteX0" fmla="*/ 0 w 7162800"/>
              <a:gd name="connsiteY0" fmla="*/ 3352800 h 3352800"/>
              <a:gd name="connsiteX1" fmla="*/ 7162800 w 7162800"/>
              <a:gd name="connsiteY1" fmla="*/ 3352800 h 3352800"/>
              <a:gd name="connsiteX2" fmla="*/ 7162800 w 7162800"/>
              <a:gd name="connsiteY2" fmla="*/ 0 h 3352800"/>
              <a:gd name="connsiteX3" fmla="*/ 0 w 7162800"/>
              <a:gd name="connsiteY3" fmla="*/ 0 h 3352800"/>
              <a:gd name="connsiteX4" fmla="*/ 0 w 7162800"/>
              <a:gd name="connsiteY4" fmla="*/ 3352800 h 3352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62800" h="3352800">
                <a:moveTo>
                  <a:pt x="0" y="3352800"/>
                </a:moveTo>
                <a:lnTo>
                  <a:pt x="7162800" y="3352800"/>
                </a:lnTo>
                <a:lnTo>
                  <a:pt x="7162800" y="0"/>
                </a:lnTo>
                <a:lnTo>
                  <a:pt x="0" y="0"/>
                </a:lnTo>
                <a:lnTo>
                  <a:pt x="0" y="33528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1550" y="3105150"/>
            <a:ext cx="7175500" cy="3365500"/>
          </a:xfrm>
          <a:custGeom>
            <a:avLst/>
            <a:gdLst>
              <a:gd name="connsiteX0" fmla="*/ 6350 w 7175500"/>
              <a:gd name="connsiteY0" fmla="*/ 6350 h 3365500"/>
              <a:gd name="connsiteX1" fmla="*/ 7169150 w 7175500"/>
              <a:gd name="connsiteY1" fmla="*/ 6350 h 3365500"/>
              <a:gd name="connsiteX2" fmla="*/ 7169150 w 7175500"/>
              <a:gd name="connsiteY2" fmla="*/ 3359150 h 3365500"/>
              <a:gd name="connsiteX3" fmla="*/ 6350 w 7175500"/>
              <a:gd name="connsiteY3" fmla="*/ 3359150 h 3365500"/>
              <a:gd name="connsiteX4" fmla="*/ 6350 w 7175500"/>
              <a:gd name="connsiteY4" fmla="*/ 6350 h 3365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3365500">
                <a:moveTo>
                  <a:pt x="6350" y="6350"/>
                </a:moveTo>
                <a:lnTo>
                  <a:pt x="7169150" y="6350"/>
                </a:lnTo>
                <a:lnTo>
                  <a:pt x="7169150" y="3359150"/>
                </a:lnTo>
                <a:lnTo>
                  <a:pt x="6350" y="33591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40608" y="4583644"/>
            <a:ext cx="1514871" cy="22721"/>
          </a:xfrm>
          <a:custGeom>
            <a:avLst/>
            <a:gdLst>
              <a:gd name="connsiteX0" fmla="*/ 6350 w 1514871"/>
              <a:gd name="connsiteY0" fmla="*/ 6350 h 22721"/>
              <a:gd name="connsiteX1" fmla="*/ 1508521 w 1514871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14871" h="22721">
                <a:moveTo>
                  <a:pt x="6350" y="6350"/>
                </a:moveTo>
                <a:lnTo>
                  <a:pt x="15085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00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1714500"/>
            <a:ext cx="6591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SessionCallback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2146300"/>
            <a:ext cx="586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3200400"/>
            <a:ext cx="1104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41400" y="3441700"/>
            <a:ext cx="2108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1400" y="3924300"/>
            <a:ext cx="243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41400" y="4406900"/>
            <a:ext cx="416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jmsTemplate.execute(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SessionCallback()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43000" y="4648200"/>
            <a:ext cx="58547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doInJms(Session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JMSException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session.createQueue(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"MY.TEST.QUEUE"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MessageProducer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session.createProducer(queue);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371600" y="5372100"/>
            <a:ext cx="6248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session.createTextMessage(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World!"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producer.send(message);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1400" y="5854700"/>
            <a:ext cx="190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});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7900" y="3124200"/>
            <a:ext cx="7162800" cy="3378200"/>
          </a:xfrm>
          <a:custGeom>
            <a:avLst/>
            <a:gdLst>
              <a:gd name="connsiteX0" fmla="*/ 0 w 7162800"/>
              <a:gd name="connsiteY0" fmla="*/ 3378200 h 3378200"/>
              <a:gd name="connsiteX1" fmla="*/ 7162800 w 7162800"/>
              <a:gd name="connsiteY1" fmla="*/ 3378200 h 3378200"/>
              <a:gd name="connsiteX2" fmla="*/ 7162800 w 7162800"/>
              <a:gd name="connsiteY2" fmla="*/ 0 h 3378200"/>
              <a:gd name="connsiteX3" fmla="*/ 0 w 7162800"/>
              <a:gd name="connsiteY3" fmla="*/ 0 h 3378200"/>
              <a:gd name="connsiteX4" fmla="*/ 0 w 7162800"/>
              <a:gd name="connsiteY4" fmla="*/ 3378200 h 337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62800" h="3378200">
                <a:moveTo>
                  <a:pt x="0" y="3378200"/>
                </a:moveTo>
                <a:lnTo>
                  <a:pt x="7162800" y="3378200"/>
                </a:lnTo>
                <a:lnTo>
                  <a:pt x="7162800" y="0"/>
                </a:lnTo>
                <a:lnTo>
                  <a:pt x="0" y="0"/>
                </a:lnTo>
                <a:lnTo>
                  <a:pt x="0" y="33782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1550" y="3117850"/>
            <a:ext cx="7175500" cy="3390900"/>
          </a:xfrm>
          <a:custGeom>
            <a:avLst/>
            <a:gdLst>
              <a:gd name="connsiteX0" fmla="*/ 6350 w 7175500"/>
              <a:gd name="connsiteY0" fmla="*/ 6350 h 3390900"/>
              <a:gd name="connsiteX1" fmla="*/ 7169150 w 7175500"/>
              <a:gd name="connsiteY1" fmla="*/ 6350 h 3390900"/>
              <a:gd name="connsiteX2" fmla="*/ 7169150 w 7175500"/>
              <a:gd name="connsiteY2" fmla="*/ 3384550 h 3390900"/>
              <a:gd name="connsiteX3" fmla="*/ 6350 w 7175500"/>
              <a:gd name="connsiteY3" fmla="*/ 3384550 h 3390900"/>
              <a:gd name="connsiteX4" fmla="*/ 6350 w 7175500"/>
              <a:gd name="connsiteY4" fmla="*/ 6350 h 3390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3390900">
                <a:moveTo>
                  <a:pt x="6350" y="6350"/>
                </a:moveTo>
                <a:lnTo>
                  <a:pt x="7169150" y="6350"/>
                </a:lnTo>
                <a:lnTo>
                  <a:pt x="7169150" y="3384550"/>
                </a:lnTo>
                <a:lnTo>
                  <a:pt x="6350" y="33845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40608" y="4596344"/>
            <a:ext cx="1616471" cy="22721"/>
          </a:xfrm>
          <a:custGeom>
            <a:avLst/>
            <a:gdLst>
              <a:gd name="connsiteX0" fmla="*/ 6350 w 1616471"/>
              <a:gd name="connsiteY0" fmla="*/ 6350 h 22721"/>
              <a:gd name="connsiteX1" fmla="*/ 1610121 w 1616471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16471" h="22721">
                <a:moveTo>
                  <a:pt x="6350" y="6350"/>
                </a:moveTo>
                <a:lnTo>
                  <a:pt x="16101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00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1714500"/>
            <a:ext cx="6858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ProducerCallback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2146300"/>
            <a:ext cx="524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60500" y="2451100"/>
            <a:ext cx="584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MessageProducer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scenarios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41400" y="3213100"/>
            <a:ext cx="1104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1400" y="3454400"/>
            <a:ext cx="2108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41400" y="3937000"/>
            <a:ext cx="243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1400" y="4419600"/>
            <a:ext cx="426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jmsTemplate.execute(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ProducerCallback()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244600" y="4660900"/>
            <a:ext cx="5969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doInJms(Session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MessageProducer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346200" y="4902200"/>
            <a:ext cx="199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JMSException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485900" y="5143500"/>
            <a:ext cx="6248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session.createTextMessage(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World!"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producer.send(destination,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257300" y="56261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57300" y="5867400"/>
            <a:ext cx="952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143000" y="61087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7900" y="3644900"/>
            <a:ext cx="7175500" cy="1993900"/>
          </a:xfrm>
          <a:custGeom>
            <a:avLst/>
            <a:gdLst>
              <a:gd name="connsiteX0" fmla="*/ 0 w 7175500"/>
              <a:gd name="connsiteY0" fmla="*/ 1993900 h 1993900"/>
              <a:gd name="connsiteX1" fmla="*/ 7175500 w 7175500"/>
              <a:gd name="connsiteY1" fmla="*/ 1993900 h 1993900"/>
              <a:gd name="connsiteX2" fmla="*/ 7175500 w 7175500"/>
              <a:gd name="connsiteY2" fmla="*/ 0 h 1993900"/>
              <a:gd name="connsiteX3" fmla="*/ 0 w 7175500"/>
              <a:gd name="connsiteY3" fmla="*/ 0 h 1993900"/>
              <a:gd name="connsiteX4" fmla="*/ 0 w 7175500"/>
              <a:gd name="connsiteY4" fmla="*/ 1993900 h 199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1993900">
                <a:moveTo>
                  <a:pt x="0" y="1993900"/>
                </a:moveTo>
                <a:lnTo>
                  <a:pt x="7175500" y="1993900"/>
                </a:lnTo>
                <a:lnTo>
                  <a:pt x="7175500" y="0"/>
                </a:lnTo>
                <a:lnTo>
                  <a:pt x="0" y="0"/>
                </a:lnTo>
                <a:lnTo>
                  <a:pt x="0" y="19939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1550" y="3638550"/>
            <a:ext cx="7188200" cy="2006600"/>
          </a:xfrm>
          <a:custGeom>
            <a:avLst/>
            <a:gdLst>
              <a:gd name="connsiteX0" fmla="*/ 6350 w 7188200"/>
              <a:gd name="connsiteY0" fmla="*/ 6350 h 2006600"/>
              <a:gd name="connsiteX1" fmla="*/ 7181850 w 7188200"/>
              <a:gd name="connsiteY1" fmla="*/ 6350 h 2006600"/>
              <a:gd name="connsiteX2" fmla="*/ 7181850 w 7188200"/>
              <a:gd name="connsiteY2" fmla="*/ 2000250 h 2006600"/>
              <a:gd name="connsiteX3" fmla="*/ 6350 w 7188200"/>
              <a:gd name="connsiteY3" fmla="*/ 2000250 h 2006600"/>
              <a:gd name="connsiteX4" fmla="*/ 6350 w 7188200"/>
              <a:gd name="connsiteY4" fmla="*/ 6350 h 200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8200" h="2006600">
                <a:moveTo>
                  <a:pt x="6350" y="6350"/>
                </a:moveTo>
                <a:lnTo>
                  <a:pt x="7181850" y="6350"/>
                </a:lnTo>
                <a:lnTo>
                  <a:pt x="7181850" y="2000250"/>
                </a:lnTo>
                <a:lnTo>
                  <a:pt x="6350" y="2000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00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2667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2146300"/>
            <a:ext cx="71628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straightforward</a:t>
            </a:r>
          </a:p>
          <a:p>
            <a:pPr>
              <a:lnSpc>
                <a:spcPts val="28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24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destination;</a:t>
            </a:r>
          </a:p>
          <a:p>
            <a:pPr>
              <a:lnSpc>
                <a:spcPts val="19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jmsTemplate.receive(destination);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27000" algn="l"/>
                <a:tab pos="4191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7900" y="3251200"/>
            <a:ext cx="7175500" cy="3136900"/>
          </a:xfrm>
          <a:custGeom>
            <a:avLst/>
            <a:gdLst>
              <a:gd name="connsiteX0" fmla="*/ 0 w 7175500"/>
              <a:gd name="connsiteY0" fmla="*/ 3136900 h 3136900"/>
              <a:gd name="connsiteX1" fmla="*/ 7175500 w 7175500"/>
              <a:gd name="connsiteY1" fmla="*/ 3136900 h 3136900"/>
              <a:gd name="connsiteX2" fmla="*/ 7175500 w 7175500"/>
              <a:gd name="connsiteY2" fmla="*/ 0 h 3136900"/>
              <a:gd name="connsiteX3" fmla="*/ 0 w 7175500"/>
              <a:gd name="connsiteY3" fmla="*/ 0 h 3136900"/>
              <a:gd name="connsiteX4" fmla="*/ 0 w 7175500"/>
              <a:gd name="connsiteY4" fmla="*/ 3136900 h 313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3136900">
                <a:moveTo>
                  <a:pt x="0" y="3136900"/>
                </a:moveTo>
                <a:lnTo>
                  <a:pt x="7175500" y="3136900"/>
                </a:lnTo>
                <a:lnTo>
                  <a:pt x="7175500" y="0"/>
                </a:lnTo>
                <a:lnTo>
                  <a:pt x="0" y="0"/>
                </a:lnTo>
                <a:lnTo>
                  <a:pt x="0" y="31369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1550" y="3244850"/>
            <a:ext cx="7188200" cy="3149600"/>
          </a:xfrm>
          <a:custGeom>
            <a:avLst/>
            <a:gdLst>
              <a:gd name="connsiteX0" fmla="*/ 6350 w 7188200"/>
              <a:gd name="connsiteY0" fmla="*/ 6350 h 3149600"/>
              <a:gd name="connsiteX1" fmla="*/ 7181850 w 7188200"/>
              <a:gd name="connsiteY1" fmla="*/ 6350 h 3149600"/>
              <a:gd name="connsiteX2" fmla="*/ 7181850 w 7188200"/>
              <a:gd name="connsiteY2" fmla="*/ 3143250 h 3149600"/>
              <a:gd name="connsiteX3" fmla="*/ 6350 w 7188200"/>
              <a:gd name="connsiteY3" fmla="*/ 3143250 h 3149600"/>
              <a:gd name="connsiteX4" fmla="*/ 6350 w 7188200"/>
              <a:gd name="connsiteY4" fmla="*/ 6350 h 314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8200" h="3149600">
                <a:moveTo>
                  <a:pt x="6350" y="6350"/>
                </a:moveTo>
                <a:lnTo>
                  <a:pt x="7181850" y="6350"/>
                </a:lnTo>
                <a:lnTo>
                  <a:pt x="7181850" y="3143250"/>
                </a:lnTo>
                <a:lnTo>
                  <a:pt x="6350" y="3143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552777" y="4723344"/>
            <a:ext cx="1514772" cy="22721"/>
          </a:xfrm>
          <a:custGeom>
            <a:avLst/>
            <a:gdLst>
              <a:gd name="connsiteX0" fmla="*/ 6350 w 1514772"/>
              <a:gd name="connsiteY0" fmla="*/ 6350 h 22721"/>
              <a:gd name="connsiteX1" fmla="*/ 1508422 w 151477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14772" h="22721">
                <a:moveTo>
                  <a:pt x="6350" y="6350"/>
                </a:moveTo>
                <a:lnTo>
                  <a:pt x="15084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00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1714500"/>
            <a:ext cx="4457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receiveAndConvert()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1400" y="2146300"/>
            <a:ext cx="70358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MessageConverter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destination;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jmsTemplate.receiveAndConvert(destination,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MessageCreator()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createMessage(Session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session)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JMSException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session.createTextMessage(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World!"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1600" algn="l"/>
                <a:tab pos="127000" algn="l"/>
                <a:tab pos="215900" algn="l"/>
                <a:tab pos="330200" algn="l"/>
                <a:tab pos="419100" algn="l"/>
                <a:tab pos="6858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77900" y="3251200"/>
            <a:ext cx="7175500" cy="2654300"/>
          </a:xfrm>
          <a:custGeom>
            <a:avLst/>
            <a:gdLst>
              <a:gd name="connsiteX0" fmla="*/ 0 w 7175500"/>
              <a:gd name="connsiteY0" fmla="*/ 2654300 h 2654300"/>
              <a:gd name="connsiteX1" fmla="*/ 7175500 w 7175500"/>
              <a:gd name="connsiteY1" fmla="*/ 2654300 h 2654300"/>
              <a:gd name="connsiteX2" fmla="*/ 7175500 w 7175500"/>
              <a:gd name="connsiteY2" fmla="*/ 0 h 2654300"/>
              <a:gd name="connsiteX3" fmla="*/ 0 w 7175500"/>
              <a:gd name="connsiteY3" fmla="*/ 0 h 2654300"/>
              <a:gd name="connsiteX4" fmla="*/ 0 w 7175500"/>
              <a:gd name="connsiteY4" fmla="*/ 2654300 h 265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2654300">
                <a:moveTo>
                  <a:pt x="0" y="2654300"/>
                </a:moveTo>
                <a:lnTo>
                  <a:pt x="7175500" y="2654300"/>
                </a:lnTo>
                <a:lnTo>
                  <a:pt x="7175500" y="0"/>
                </a:lnTo>
                <a:lnTo>
                  <a:pt x="0" y="0"/>
                </a:lnTo>
                <a:lnTo>
                  <a:pt x="0" y="26543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1550" y="3244850"/>
            <a:ext cx="7188200" cy="2667000"/>
          </a:xfrm>
          <a:custGeom>
            <a:avLst/>
            <a:gdLst>
              <a:gd name="connsiteX0" fmla="*/ 6350 w 7188200"/>
              <a:gd name="connsiteY0" fmla="*/ 6350 h 2667000"/>
              <a:gd name="connsiteX1" fmla="*/ 7181850 w 7188200"/>
              <a:gd name="connsiteY1" fmla="*/ 6350 h 2667000"/>
              <a:gd name="connsiteX2" fmla="*/ 7181850 w 7188200"/>
              <a:gd name="connsiteY2" fmla="*/ 2660650 h 2667000"/>
              <a:gd name="connsiteX3" fmla="*/ 6350 w 7188200"/>
              <a:gd name="connsiteY3" fmla="*/ 2660650 h 2667000"/>
              <a:gd name="connsiteX4" fmla="*/ 6350 w 7188200"/>
              <a:gd name="connsiteY4" fmla="*/ 6350 h 266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8200" h="2667000">
                <a:moveTo>
                  <a:pt x="6350" y="6350"/>
                </a:moveTo>
                <a:lnTo>
                  <a:pt x="7181850" y="6350"/>
                </a:lnTo>
                <a:lnTo>
                  <a:pt x="7181850" y="2660650"/>
                </a:lnTo>
                <a:lnTo>
                  <a:pt x="6350" y="26606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004050" y="1416050"/>
            <a:ext cx="1972130" cy="482600"/>
          </a:xfrm>
          <a:custGeom>
            <a:avLst/>
            <a:gdLst>
              <a:gd name="connsiteX0" fmla="*/ 6350 w 1972130"/>
              <a:gd name="connsiteY0" fmla="*/ 6350 h 482600"/>
              <a:gd name="connsiteX1" fmla="*/ 1965780 w 1972130"/>
              <a:gd name="connsiteY1" fmla="*/ 6350 h 482600"/>
              <a:gd name="connsiteX2" fmla="*/ 1965780 w 1972130"/>
              <a:gd name="connsiteY2" fmla="*/ 476250 h 482600"/>
              <a:gd name="connsiteX3" fmla="*/ 6350 w 1972130"/>
              <a:gd name="connsiteY3" fmla="*/ 476250 h 482600"/>
              <a:gd name="connsiteX4" fmla="*/ 6350 w 19721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2130" h="482600">
                <a:moveTo>
                  <a:pt x="6350" y="6350"/>
                </a:moveTo>
                <a:lnTo>
                  <a:pt x="1965780" y="6350"/>
                </a:lnTo>
                <a:lnTo>
                  <a:pt x="19657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003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3975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receiveSelected()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2146300"/>
            <a:ext cx="70358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27000" algn="l"/>
                <a:tab pos="6858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270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destination;</a:t>
            </a:r>
          </a:p>
          <a:p>
            <a:pPr>
              <a:lnSpc>
                <a:spcPts val="1900"/>
              </a:lnSpc>
              <a:tabLst>
                <a:tab pos="127000" algn="l"/>
                <a:tab pos="6858000" algn="l"/>
              </a:tabLst>
            </a:pPr>
            <a:r>
              <a:rPr lang="en-US" altLang="zh-CN" sz="1600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@Autowired</a:t>
            </a:r>
          </a:p>
          <a:p>
            <a:pPr>
              <a:lnSpc>
                <a:spcPts val="1900"/>
              </a:lnSpc>
              <a:tabLst>
                <a:tab pos="1270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selectorExpression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1218048453251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900"/>
              </a:lnSpc>
              <a:tabLst>
                <a:tab pos="1270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1218048484330”;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6858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jmsTemplate.receiveSelected(destination,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selectorExpression);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27000" algn="l"/>
                <a:tab pos="6858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124700" y="14859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686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Message-Driven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POJOs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1714500"/>
            <a:ext cx="4559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Listener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146300"/>
            <a:ext cx="70739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6731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SimpleMessageListenerContainer</a:t>
            </a:r>
          </a:p>
          <a:p>
            <a:pPr>
              <a:lnSpc>
                <a:spcPts val="25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>
              <a:lnSpc>
                <a:spcPts val="27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</a:p>
          <a:p>
            <a:pPr>
              <a:lnSpc>
                <a:spcPts val="26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>
              <a:lnSpc>
                <a:spcPts val="2900"/>
              </a:lnSpc>
              <a:tabLst>
                <a:tab pos="457200" algn="l"/>
                <a:tab pos="6731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DefaultMessageListenerContainer</a:t>
            </a:r>
          </a:p>
          <a:p>
            <a:pPr>
              <a:lnSpc>
                <a:spcPts val="25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>
              <a:lnSpc>
                <a:spcPts val="27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scaling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consumers</a:t>
            </a:r>
          </a:p>
          <a:p>
            <a:pPr>
              <a:lnSpc>
                <a:spcPts val="26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</a:p>
          <a:p>
            <a:pPr>
              <a:lnSpc>
                <a:spcPts val="2900"/>
              </a:lnSpc>
              <a:tabLst>
                <a:tab pos="457200" algn="l"/>
                <a:tab pos="6731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ServerSessionMessageListenerContainer</a:t>
            </a:r>
          </a:p>
          <a:p>
            <a:pPr>
              <a:lnSpc>
                <a:spcPts val="25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ServerSessionPool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SPI</a:t>
            </a:r>
          </a:p>
          <a:p>
            <a:pPr>
              <a:lnSpc>
                <a:spcPts val="27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(dynamic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6731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686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Message-Driven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POJOs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1714500"/>
            <a:ext cx="4089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listeners: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146300"/>
            <a:ext cx="68961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javax.jms.MessageListener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5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SessionAwareMessageListener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6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Spring-specific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6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23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request-response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messaging</a:t>
            </a:r>
          </a:p>
          <a:p>
            <a:pPr>
              <a:lnSpc>
                <a:spcPts val="26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MessageListenerAdapter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6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Spring-specific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6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type-specific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whatsoever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914400" algn="l"/>
                <a:tab pos="6731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9900" y="2984500"/>
            <a:ext cx="8178800" cy="2997200"/>
          </a:xfrm>
          <a:custGeom>
            <a:avLst/>
            <a:gdLst>
              <a:gd name="connsiteX0" fmla="*/ 0 w 8178800"/>
              <a:gd name="connsiteY0" fmla="*/ 2997200 h 2997200"/>
              <a:gd name="connsiteX1" fmla="*/ 8178800 w 8178800"/>
              <a:gd name="connsiteY1" fmla="*/ 2997200 h 2997200"/>
              <a:gd name="connsiteX2" fmla="*/ 8178800 w 8178800"/>
              <a:gd name="connsiteY2" fmla="*/ 0 h 2997200"/>
              <a:gd name="connsiteX3" fmla="*/ 0 w 8178800"/>
              <a:gd name="connsiteY3" fmla="*/ 0 h 2997200"/>
              <a:gd name="connsiteX4" fmla="*/ 0 w 8178800"/>
              <a:gd name="connsiteY4" fmla="*/ 2997200 h 299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800" h="2997200">
                <a:moveTo>
                  <a:pt x="0" y="2997200"/>
                </a:moveTo>
                <a:lnTo>
                  <a:pt x="8178800" y="2997200"/>
                </a:lnTo>
                <a:lnTo>
                  <a:pt x="8178800" y="0"/>
                </a:lnTo>
                <a:lnTo>
                  <a:pt x="0" y="0"/>
                </a:lnTo>
                <a:lnTo>
                  <a:pt x="0" y="29972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550" y="2978150"/>
            <a:ext cx="8191500" cy="3009900"/>
          </a:xfrm>
          <a:custGeom>
            <a:avLst/>
            <a:gdLst>
              <a:gd name="connsiteX0" fmla="*/ 6350 w 8191500"/>
              <a:gd name="connsiteY0" fmla="*/ 6350 h 3009900"/>
              <a:gd name="connsiteX1" fmla="*/ 8185150 w 8191500"/>
              <a:gd name="connsiteY1" fmla="*/ 6350 h 3009900"/>
              <a:gd name="connsiteX2" fmla="*/ 8185150 w 8191500"/>
              <a:gd name="connsiteY2" fmla="*/ 3003550 h 3009900"/>
              <a:gd name="connsiteX3" fmla="*/ 6350 w 8191500"/>
              <a:gd name="connsiteY3" fmla="*/ 3003550 h 3009900"/>
              <a:gd name="connsiteX4" fmla="*/ 6350 w 8191500"/>
              <a:gd name="connsiteY4" fmla="*/ 6350 h 300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91500" h="3009900">
                <a:moveTo>
                  <a:pt x="6350" y="6350"/>
                </a:moveTo>
                <a:lnTo>
                  <a:pt x="8185150" y="6350"/>
                </a:lnTo>
                <a:lnTo>
                  <a:pt x="8185150" y="3003550"/>
                </a:lnTo>
                <a:lnTo>
                  <a:pt x="6350" y="30035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365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MessageListener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5080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MessageListener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400" y="2159000"/>
            <a:ext cx="75438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onMessage()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MyMessageListener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MessageListener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Logger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Logger.getLogger(MyMessageListener.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onMessage(Message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JMSException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		</a:t>
            </a:r>
            <a:r>
              <a:rPr lang="en-US" altLang="zh-CN" sz="1500" dirty="0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.info(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"Consumed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message: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		</a:t>
            </a:r>
            <a:r>
              <a:rPr lang="en-US" altLang="zh-CN" sz="1500" dirty="0" smtClean="0">
                <a:solidFill>
                  <a:srgbClr val="00804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804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804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804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804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(JMSException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		</a:t>
            </a:r>
            <a:r>
              <a:rPr lang="en-US" altLang="zh-CN" sz="1500" dirty="0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.error(e.getMessage(),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e);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77800" algn="l"/>
                <a:tab pos="203200" algn="l"/>
                <a:tab pos="419100" algn="l"/>
                <a:tab pos="635000" algn="l"/>
                <a:tab pos="736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48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9900" y="2832100"/>
            <a:ext cx="8178800" cy="3657600"/>
          </a:xfrm>
          <a:custGeom>
            <a:avLst/>
            <a:gdLst>
              <a:gd name="connsiteX0" fmla="*/ 0 w 8178800"/>
              <a:gd name="connsiteY0" fmla="*/ 3657600 h 3657600"/>
              <a:gd name="connsiteX1" fmla="*/ 8178800 w 8178800"/>
              <a:gd name="connsiteY1" fmla="*/ 3657600 h 3657600"/>
              <a:gd name="connsiteX2" fmla="*/ 8178800 w 8178800"/>
              <a:gd name="connsiteY2" fmla="*/ 0 h 3657600"/>
              <a:gd name="connsiteX3" fmla="*/ 0 w 8178800"/>
              <a:gd name="connsiteY3" fmla="*/ 0 h 3657600"/>
              <a:gd name="connsiteX4" fmla="*/ 0 w 8178800"/>
              <a:gd name="connsiteY4" fmla="*/ 3657600 h 365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800" h="3657600">
                <a:moveTo>
                  <a:pt x="0" y="3657600"/>
                </a:moveTo>
                <a:lnTo>
                  <a:pt x="8178800" y="3657600"/>
                </a:lnTo>
                <a:lnTo>
                  <a:pt x="8178800" y="0"/>
                </a:lnTo>
                <a:lnTo>
                  <a:pt x="0" y="0"/>
                </a:lnTo>
                <a:lnTo>
                  <a:pt x="0" y="36576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550" y="2825750"/>
            <a:ext cx="8191500" cy="3670300"/>
          </a:xfrm>
          <a:custGeom>
            <a:avLst/>
            <a:gdLst>
              <a:gd name="connsiteX0" fmla="*/ 6350 w 8191500"/>
              <a:gd name="connsiteY0" fmla="*/ 6350 h 3670300"/>
              <a:gd name="connsiteX1" fmla="*/ 8185150 w 8191500"/>
              <a:gd name="connsiteY1" fmla="*/ 6350 h 3670300"/>
              <a:gd name="connsiteX2" fmla="*/ 8185150 w 8191500"/>
              <a:gd name="connsiteY2" fmla="*/ 3663950 h 3670300"/>
              <a:gd name="connsiteX3" fmla="*/ 6350 w 8191500"/>
              <a:gd name="connsiteY3" fmla="*/ 3663950 h 3670300"/>
              <a:gd name="connsiteX4" fmla="*/ 6350 w 8191500"/>
              <a:gd name="connsiteY4" fmla="*/ 635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91500" h="3670300">
                <a:moveTo>
                  <a:pt x="6350" y="6350"/>
                </a:moveTo>
                <a:lnTo>
                  <a:pt x="8185150" y="6350"/>
                </a:lnTo>
                <a:lnTo>
                  <a:pt x="8185150" y="3663950"/>
                </a:lnTo>
                <a:lnTo>
                  <a:pt x="6350" y="36639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6184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SessionAwareMessageListener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4978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400" y="2159000"/>
            <a:ext cx="78105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onMessage()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MySessionAwareMessageListener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SessionAwareMessageListener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Logger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Logger.getLogger(MySessionAwareMessageListener.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onMessage(Message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session)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JMSException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500" dirty="0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.info(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"Consumed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message: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TextMessage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newMessage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session.createTextMessage(“This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test”);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MessageProducer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session.createProducer(message.getJMSReplyTo());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500" dirty="0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.info(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"Sending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reply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message: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messageCount);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producer.send(newMessage);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(JMSException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500" dirty="0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.error(e.getMessage(),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e);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77800" algn="l"/>
                <a:tab pos="203200" algn="l"/>
                <a:tab pos="419100" algn="l"/>
                <a:tab pos="622300" algn="l"/>
                <a:tab pos="635000" algn="l"/>
                <a:tab pos="7366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6600" y="1346200"/>
            <a:ext cx="5588000" cy="4394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381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Configuring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65200" y="6007100"/>
            <a:ext cx="3568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(conf/activemq.xml)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5000" y="2794000"/>
            <a:ext cx="7861300" cy="1663700"/>
          </a:xfrm>
          <a:custGeom>
            <a:avLst/>
            <a:gdLst>
              <a:gd name="connsiteX0" fmla="*/ 0 w 7861300"/>
              <a:gd name="connsiteY0" fmla="*/ 1663700 h 1663700"/>
              <a:gd name="connsiteX1" fmla="*/ 7861300 w 7861300"/>
              <a:gd name="connsiteY1" fmla="*/ 1663700 h 1663700"/>
              <a:gd name="connsiteX2" fmla="*/ 7861300 w 7861300"/>
              <a:gd name="connsiteY2" fmla="*/ 0 h 1663700"/>
              <a:gd name="connsiteX3" fmla="*/ 0 w 7861300"/>
              <a:gd name="connsiteY3" fmla="*/ 0 h 1663700"/>
              <a:gd name="connsiteX4" fmla="*/ 0 w 7861300"/>
              <a:gd name="connsiteY4" fmla="*/ 1663700 h 166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1300" h="1663700">
                <a:moveTo>
                  <a:pt x="0" y="1663700"/>
                </a:moveTo>
                <a:lnTo>
                  <a:pt x="7861300" y="1663700"/>
                </a:lnTo>
                <a:lnTo>
                  <a:pt x="7861300" y="0"/>
                </a:lnTo>
                <a:lnTo>
                  <a:pt x="0" y="0"/>
                </a:lnTo>
                <a:lnTo>
                  <a:pt x="0" y="16637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8650" y="2787650"/>
            <a:ext cx="7874000" cy="1676400"/>
          </a:xfrm>
          <a:custGeom>
            <a:avLst/>
            <a:gdLst>
              <a:gd name="connsiteX0" fmla="*/ 6350 w 7874000"/>
              <a:gd name="connsiteY0" fmla="*/ 6350 h 1676400"/>
              <a:gd name="connsiteX1" fmla="*/ 7867650 w 7874000"/>
              <a:gd name="connsiteY1" fmla="*/ 6350 h 1676400"/>
              <a:gd name="connsiteX2" fmla="*/ 7867650 w 7874000"/>
              <a:gd name="connsiteY2" fmla="*/ 1670050 h 1676400"/>
              <a:gd name="connsiteX3" fmla="*/ 6350 w 7874000"/>
              <a:gd name="connsiteY3" fmla="*/ 1670050 h 1676400"/>
              <a:gd name="connsiteX4" fmla="*/ 6350 w 7874000"/>
              <a:gd name="connsiteY4" fmla="*/ 635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0" h="1676400">
                <a:moveTo>
                  <a:pt x="6350" y="6350"/>
                </a:moveTo>
                <a:lnTo>
                  <a:pt x="7867650" y="6350"/>
                </a:lnTo>
                <a:lnTo>
                  <a:pt x="7867650" y="1670050"/>
                </a:lnTo>
                <a:lnTo>
                  <a:pt x="6350" y="16700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965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MessageListenerAdapter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4889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2159000"/>
            <a:ext cx="73787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MyMessageListenerAdapter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handleMessage(Map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handleMessage(byte[]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handleMessage(Serializable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5000" y="2794000"/>
            <a:ext cx="7861300" cy="1663700"/>
          </a:xfrm>
          <a:custGeom>
            <a:avLst/>
            <a:gdLst>
              <a:gd name="connsiteX0" fmla="*/ 0 w 7861300"/>
              <a:gd name="connsiteY0" fmla="*/ 1663700 h 1663700"/>
              <a:gd name="connsiteX1" fmla="*/ 7861300 w 7861300"/>
              <a:gd name="connsiteY1" fmla="*/ 1663700 h 1663700"/>
              <a:gd name="connsiteX2" fmla="*/ 7861300 w 7861300"/>
              <a:gd name="connsiteY2" fmla="*/ 0 h 1663700"/>
              <a:gd name="connsiteX3" fmla="*/ 0 w 7861300"/>
              <a:gd name="connsiteY3" fmla="*/ 0 h 1663700"/>
              <a:gd name="connsiteX4" fmla="*/ 0 w 7861300"/>
              <a:gd name="connsiteY4" fmla="*/ 1663700 h 166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1300" h="1663700">
                <a:moveTo>
                  <a:pt x="0" y="1663700"/>
                </a:moveTo>
                <a:lnTo>
                  <a:pt x="7861300" y="1663700"/>
                </a:lnTo>
                <a:lnTo>
                  <a:pt x="7861300" y="0"/>
                </a:lnTo>
                <a:lnTo>
                  <a:pt x="0" y="0"/>
                </a:lnTo>
                <a:lnTo>
                  <a:pt x="0" y="16637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8650" y="2787650"/>
            <a:ext cx="7874000" cy="1676400"/>
          </a:xfrm>
          <a:custGeom>
            <a:avLst/>
            <a:gdLst>
              <a:gd name="connsiteX0" fmla="*/ 6350 w 7874000"/>
              <a:gd name="connsiteY0" fmla="*/ 6350 h 1676400"/>
              <a:gd name="connsiteX1" fmla="*/ 7867650 w 7874000"/>
              <a:gd name="connsiteY1" fmla="*/ 6350 h 1676400"/>
              <a:gd name="connsiteX2" fmla="*/ 7867650 w 7874000"/>
              <a:gd name="connsiteY2" fmla="*/ 1670050 h 1676400"/>
              <a:gd name="connsiteX3" fmla="*/ 6350 w 7874000"/>
              <a:gd name="connsiteY3" fmla="*/ 1670050 h 1676400"/>
              <a:gd name="connsiteX4" fmla="*/ 6350 w 7874000"/>
              <a:gd name="connsiteY4" fmla="*/ 635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0" h="1676400">
                <a:moveTo>
                  <a:pt x="6350" y="6350"/>
                </a:moveTo>
                <a:lnTo>
                  <a:pt x="7867650" y="6350"/>
                </a:lnTo>
                <a:lnTo>
                  <a:pt x="7867650" y="1670050"/>
                </a:lnTo>
                <a:lnTo>
                  <a:pt x="6350" y="16700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965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MessageListenerAdapter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5778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2159000"/>
            <a:ext cx="73787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MyMessageListenerAdapter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handleMessage(TextMessage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handleMessage(MapMessage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handleMessage(BytesMessage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handleMessage(ObjectMessage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9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0800" algn="l"/>
                <a:tab pos="2159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5000" y="3251200"/>
            <a:ext cx="7861300" cy="3302000"/>
          </a:xfrm>
          <a:custGeom>
            <a:avLst/>
            <a:gdLst>
              <a:gd name="connsiteX0" fmla="*/ 0 w 7861300"/>
              <a:gd name="connsiteY0" fmla="*/ 3302000 h 3302000"/>
              <a:gd name="connsiteX1" fmla="*/ 7861300 w 7861300"/>
              <a:gd name="connsiteY1" fmla="*/ 3302000 h 3302000"/>
              <a:gd name="connsiteX2" fmla="*/ 7861300 w 7861300"/>
              <a:gd name="connsiteY2" fmla="*/ 0 h 3302000"/>
              <a:gd name="connsiteX3" fmla="*/ 0 w 7861300"/>
              <a:gd name="connsiteY3" fmla="*/ 0 h 3302000"/>
              <a:gd name="connsiteX4" fmla="*/ 0 w 7861300"/>
              <a:gd name="connsiteY4" fmla="*/ 3302000 h 330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1300" h="3302000">
                <a:moveTo>
                  <a:pt x="0" y="3302000"/>
                </a:moveTo>
                <a:lnTo>
                  <a:pt x="7861300" y="3302000"/>
                </a:lnTo>
                <a:lnTo>
                  <a:pt x="7861300" y="0"/>
                </a:lnTo>
                <a:lnTo>
                  <a:pt x="0" y="0"/>
                </a:lnTo>
                <a:lnTo>
                  <a:pt x="0" y="33020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8650" y="3244850"/>
            <a:ext cx="7874000" cy="3314700"/>
          </a:xfrm>
          <a:custGeom>
            <a:avLst/>
            <a:gdLst>
              <a:gd name="connsiteX0" fmla="*/ 6350 w 7874000"/>
              <a:gd name="connsiteY0" fmla="*/ 6350 h 3314700"/>
              <a:gd name="connsiteX1" fmla="*/ 7867650 w 7874000"/>
              <a:gd name="connsiteY1" fmla="*/ 6350 h 3314700"/>
              <a:gd name="connsiteX2" fmla="*/ 7867650 w 7874000"/>
              <a:gd name="connsiteY2" fmla="*/ 3308350 h 3314700"/>
              <a:gd name="connsiteX3" fmla="*/ 6350 w 7874000"/>
              <a:gd name="connsiteY3" fmla="*/ 3308350 h 3314700"/>
              <a:gd name="connsiteX4" fmla="*/ 6350 w 7874000"/>
              <a:gd name="connsiteY4" fmla="*/ 6350 h 331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0" h="3314700">
                <a:moveTo>
                  <a:pt x="6350" y="6350"/>
                </a:moveTo>
                <a:lnTo>
                  <a:pt x="7867650" y="6350"/>
                </a:lnTo>
                <a:lnTo>
                  <a:pt x="7867650" y="3308350"/>
                </a:lnTo>
                <a:lnTo>
                  <a:pt x="6350" y="3308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965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MessageListenerAdapter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3848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2159000"/>
            <a:ext cx="73787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return)</a:t>
            </a:r>
          </a:p>
          <a:p>
            <a:pPr>
              <a:lnSpc>
                <a:spcPts val="35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MyMessageListenerAdapter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processMessage(String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jms:listener-container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container-type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"default"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connection-factory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"consumerConnectionFactory"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acknowledge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"auto"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jms:listener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"SPRING.ONE"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"myMessageListenerAdapter"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"processMessage"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jms:listener-container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01600" algn="l"/>
                <a:tab pos="215900" algn="l"/>
                <a:tab pos="393700" algn="l"/>
                <a:tab pos="7200900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5000" y="3251200"/>
            <a:ext cx="7861300" cy="3302000"/>
          </a:xfrm>
          <a:custGeom>
            <a:avLst/>
            <a:gdLst>
              <a:gd name="connsiteX0" fmla="*/ 0 w 7861300"/>
              <a:gd name="connsiteY0" fmla="*/ 3302000 h 3302000"/>
              <a:gd name="connsiteX1" fmla="*/ 7861300 w 7861300"/>
              <a:gd name="connsiteY1" fmla="*/ 3302000 h 3302000"/>
              <a:gd name="connsiteX2" fmla="*/ 7861300 w 7861300"/>
              <a:gd name="connsiteY2" fmla="*/ 0 h 3302000"/>
              <a:gd name="connsiteX3" fmla="*/ 0 w 7861300"/>
              <a:gd name="connsiteY3" fmla="*/ 0 h 3302000"/>
              <a:gd name="connsiteX4" fmla="*/ 0 w 7861300"/>
              <a:gd name="connsiteY4" fmla="*/ 3302000 h 330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1300" h="3302000">
                <a:moveTo>
                  <a:pt x="0" y="3302000"/>
                </a:moveTo>
                <a:lnTo>
                  <a:pt x="7861300" y="3302000"/>
                </a:lnTo>
                <a:lnTo>
                  <a:pt x="7861300" y="0"/>
                </a:lnTo>
                <a:lnTo>
                  <a:pt x="0" y="0"/>
                </a:lnTo>
                <a:lnTo>
                  <a:pt x="0" y="33020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8650" y="3244850"/>
            <a:ext cx="7874000" cy="3314700"/>
          </a:xfrm>
          <a:custGeom>
            <a:avLst/>
            <a:gdLst>
              <a:gd name="connsiteX0" fmla="*/ 6350 w 7874000"/>
              <a:gd name="connsiteY0" fmla="*/ 6350 h 3314700"/>
              <a:gd name="connsiteX1" fmla="*/ 7867650 w 7874000"/>
              <a:gd name="connsiteY1" fmla="*/ 6350 h 3314700"/>
              <a:gd name="connsiteX2" fmla="*/ 7867650 w 7874000"/>
              <a:gd name="connsiteY2" fmla="*/ 3308350 h 3314700"/>
              <a:gd name="connsiteX3" fmla="*/ 6350 w 7874000"/>
              <a:gd name="connsiteY3" fmla="*/ 3308350 h 3314700"/>
              <a:gd name="connsiteX4" fmla="*/ 6350 w 7874000"/>
              <a:gd name="connsiteY4" fmla="*/ 6350 h 331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0" h="3314700">
                <a:moveTo>
                  <a:pt x="6350" y="6350"/>
                </a:moveTo>
                <a:lnTo>
                  <a:pt x="7867650" y="6350"/>
                </a:lnTo>
                <a:lnTo>
                  <a:pt x="7867650" y="3308350"/>
                </a:lnTo>
                <a:lnTo>
                  <a:pt x="6350" y="3308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38950" y="1428750"/>
            <a:ext cx="2124530" cy="482600"/>
          </a:xfrm>
          <a:custGeom>
            <a:avLst/>
            <a:gdLst>
              <a:gd name="connsiteX0" fmla="*/ 6350 w 2124530"/>
              <a:gd name="connsiteY0" fmla="*/ 6350 h 482600"/>
              <a:gd name="connsiteX1" fmla="*/ 2118180 w 2124530"/>
              <a:gd name="connsiteY1" fmla="*/ 6350 h 482600"/>
              <a:gd name="connsiteX2" fmla="*/ 2118180 w 2124530"/>
              <a:gd name="connsiteY2" fmla="*/ 476250 h 482600"/>
              <a:gd name="connsiteX3" fmla="*/ 6350 w 2124530"/>
              <a:gd name="connsiteY3" fmla="*/ 476250 h 482600"/>
              <a:gd name="connsiteX4" fmla="*/ 6350 w 2124530"/>
              <a:gd name="connsiteY4" fmla="*/ 635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4530" h="482600">
                <a:moveTo>
                  <a:pt x="6350" y="6350"/>
                </a:moveTo>
                <a:lnTo>
                  <a:pt x="2118180" y="6350"/>
                </a:lnTo>
                <a:lnTo>
                  <a:pt x="2118180" y="476250"/>
                </a:lnTo>
                <a:lnTo>
                  <a:pt x="6350" y="4762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965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MessageListenerAdapter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3848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98500" y="2159000"/>
            <a:ext cx="73787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(String</a:t>
            </a:r>
          </a:p>
          <a:p>
            <a:pPr>
              <a:lnSpc>
                <a:spcPts val="28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MyMessageListenerAdapter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handleMessage(String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message);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jms:listener-container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container-type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"default"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connection-factory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"consumerConnectionFactory"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acknowledge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"auto"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jms:listener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"SPRING.ONE"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"myMessageListenerAdapter"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"processMessage"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9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jms:listener-container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01600" algn="l"/>
                <a:tab pos="215900" algn="l"/>
                <a:tab pos="355600" algn="l"/>
                <a:tab pos="444500" algn="l"/>
                <a:tab pos="72009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59600" y="1498600"/>
            <a:ext cx="193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816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1651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1714500"/>
            <a:ext cx="33274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prefetch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Exclusive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priority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Redelivery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policies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Retroactive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Selectors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27400"/>
            <a:ext cx="9144000" cy="353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556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Prefetch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03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slow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situations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171700"/>
            <a:ext cx="4737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Prevents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flooding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2578100"/>
            <a:ext cx="5918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26000" y="3556000"/>
            <a:ext cx="2082800" cy="266700"/>
          </a:xfrm>
          <a:custGeom>
            <a:avLst/>
            <a:gdLst>
              <a:gd name="connsiteX0" fmla="*/ 0 w 2082800"/>
              <a:gd name="connsiteY0" fmla="*/ 266700 h 266700"/>
              <a:gd name="connsiteX1" fmla="*/ 2082800 w 2082800"/>
              <a:gd name="connsiteY1" fmla="*/ 266700 h 266700"/>
              <a:gd name="connsiteX2" fmla="*/ 2082800 w 2082800"/>
              <a:gd name="connsiteY2" fmla="*/ 0 h 266700"/>
              <a:gd name="connsiteX3" fmla="*/ 0 w 2082800"/>
              <a:gd name="connsiteY3" fmla="*/ 0 h 266700"/>
              <a:gd name="connsiteX4" fmla="*/ 0 w 2082800"/>
              <a:gd name="connsiteY4" fmla="*/ 26670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2800" h="266700">
                <a:moveTo>
                  <a:pt x="0" y="266700"/>
                </a:moveTo>
                <a:lnTo>
                  <a:pt x="2082800" y="266700"/>
                </a:lnTo>
                <a:lnTo>
                  <a:pt x="2082800" y="0"/>
                </a:lnTo>
                <a:lnTo>
                  <a:pt x="0" y="0"/>
                </a:lnTo>
                <a:lnTo>
                  <a:pt x="0" y="2667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30600"/>
            <a:ext cx="9144000" cy="3327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076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Exclusive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1714500"/>
            <a:ext cx="767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54100" y="2082800"/>
            <a:ext cx="5549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2527300"/>
            <a:ext cx="8153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2895600"/>
            <a:ext cx="6413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ordering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670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Priority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8115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delivery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2527300"/>
            <a:ext cx="5981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delivery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97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340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75565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JMSXGroupID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2476500"/>
            <a:ext cx="3771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JMSXGroupID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2895600"/>
            <a:ext cx="7239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54100" y="3238500"/>
            <a:ext cx="812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416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Redelivery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921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redelivered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146300"/>
            <a:ext cx="4686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rolled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501900"/>
            <a:ext cx="6311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CLIENT_ACKNOWLEDGE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60500" y="3175000"/>
            <a:ext cx="457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Session.recover()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3556000"/>
            <a:ext cx="6591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redelivery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3987800"/>
            <a:ext cx="3619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60500" y="4292600"/>
            <a:ext cx="43942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ActiveMQConnectionFactory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ActiveMQConnection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25600" y="4965700"/>
            <a:ext cx="6299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redeliveries,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redelivery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delay,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54200" y="5245100"/>
            <a:ext cx="3530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backoff,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backoff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11200" y="5588000"/>
            <a:ext cx="7607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54100" y="5956300"/>
            <a:ext cx="5829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activemq.xml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38200" y="3162300"/>
            <a:ext cx="7442200" cy="1651000"/>
          </a:xfrm>
          <a:custGeom>
            <a:avLst/>
            <a:gdLst>
              <a:gd name="connsiteX0" fmla="*/ 0 w 7442200"/>
              <a:gd name="connsiteY0" fmla="*/ 1651000 h 1651000"/>
              <a:gd name="connsiteX1" fmla="*/ 7442200 w 7442200"/>
              <a:gd name="connsiteY1" fmla="*/ 1651000 h 1651000"/>
              <a:gd name="connsiteX2" fmla="*/ 7442200 w 7442200"/>
              <a:gd name="connsiteY2" fmla="*/ 0 h 1651000"/>
              <a:gd name="connsiteX3" fmla="*/ 0 w 7442200"/>
              <a:gd name="connsiteY3" fmla="*/ 0 h 1651000"/>
              <a:gd name="connsiteX4" fmla="*/ 0 w 7442200"/>
              <a:gd name="connsiteY4" fmla="*/ 1651000 h 165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42200" h="1651000">
                <a:moveTo>
                  <a:pt x="0" y="1651000"/>
                </a:moveTo>
                <a:lnTo>
                  <a:pt x="7442200" y="1651000"/>
                </a:lnTo>
                <a:lnTo>
                  <a:pt x="7442200" y="0"/>
                </a:lnTo>
                <a:lnTo>
                  <a:pt x="0" y="0"/>
                </a:lnTo>
                <a:lnTo>
                  <a:pt x="0" y="16510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31850" y="3155950"/>
            <a:ext cx="7454900" cy="1663700"/>
          </a:xfrm>
          <a:custGeom>
            <a:avLst/>
            <a:gdLst>
              <a:gd name="connsiteX0" fmla="*/ 6350 w 7454900"/>
              <a:gd name="connsiteY0" fmla="*/ 6350 h 1663700"/>
              <a:gd name="connsiteX1" fmla="*/ 7448550 w 7454900"/>
              <a:gd name="connsiteY1" fmla="*/ 6350 h 1663700"/>
              <a:gd name="connsiteX2" fmla="*/ 7448550 w 7454900"/>
              <a:gd name="connsiteY2" fmla="*/ 1657350 h 1663700"/>
              <a:gd name="connsiteX3" fmla="*/ 6350 w 7454900"/>
              <a:gd name="connsiteY3" fmla="*/ 1657350 h 1663700"/>
              <a:gd name="connsiteX4" fmla="*/ 6350 w 7454900"/>
              <a:gd name="connsiteY4" fmla="*/ 6350 h 166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54900" h="1663700">
                <a:moveTo>
                  <a:pt x="6350" y="6350"/>
                </a:moveTo>
                <a:lnTo>
                  <a:pt x="7448550" y="6350"/>
                </a:lnTo>
                <a:lnTo>
                  <a:pt x="7448550" y="1657350"/>
                </a:lnTo>
                <a:lnTo>
                  <a:pt x="6350" y="1657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381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Configuring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1714500"/>
            <a:ext cx="3073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01700" y="3251200"/>
            <a:ext cx="530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amq:broker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"broker"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"false"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useJmx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"true"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3492500"/>
            <a:ext cx="2527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amq:transportConnectors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31900" y="3733800"/>
            <a:ext cx="614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amq:transportConnector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"openwire"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"tcp://localhost:0"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975100"/>
            <a:ext cx="2578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amq:transportConnectors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03300" y="4216400"/>
            <a:ext cx="1320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amq:broker</a:t>
            </a:r>
            <a:r>
              <a:rPr lang="en-US" altLang="zh-CN" sz="16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4178300"/>
            <a:ext cx="6477000" cy="1498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508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Retroactive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1714500"/>
            <a:ext cx="7607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subscription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209800"/>
            <a:ext cx="69342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subscription,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>
              <a:lnSpc>
                <a:spcPts val="2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missed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68400" y="3378200"/>
            <a:ext cx="3987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policies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759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Selectors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6324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subscription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selectors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3022600"/>
            <a:ext cx="4279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25600" y="3390900"/>
            <a:ext cx="659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JMSType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‘stock’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‘bob’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‘105’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3746500"/>
            <a:ext cx="2679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selectors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4165600"/>
            <a:ext cx="5422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bodies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25600" y="4533900"/>
            <a:ext cx="4203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‘/message/cheese/text()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'swiss'’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483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Handy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165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1714500"/>
            <a:ext cx="41402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Policies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Mirrored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81100" y="1727200"/>
            <a:ext cx="6769100" cy="2603500"/>
          </a:xfrm>
          <a:custGeom>
            <a:avLst/>
            <a:gdLst>
              <a:gd name="connsiteX0" fmla="*/ 0 w 6769100"/>
              <a:gd name="connsiteY0" fmla="*/ 2603500 h 2603500"/>
              <a:gd name="connsiteX1" fmla="*/ 6769100 w 6769100"/>
              <a:gd name="connsiteY1" fmla="*/ 2603500 h 2603500"/>
              <a:gd name="connsiteX2" fmla="*/ 6769100 w 6769100"/>
              <a:gd name="connsiteY2" fmla="*/ 0 h 2603500"/>
              <a:gd name="connsiteX3" fmla="*/ 0 w 6769100"/>
              <a:gd name="connsiteY3" fmla="*/ 0 h 2603500"/>
              <a:gd name="connsiteX4" fmla="*/ 0 w 6769100"/>
              <a:gd name="connsiteY4" fmla="*/ 2603500 h 260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9100" h="2603500">
                <a:moveTo>
                  <a:pt x="0" y="2603500"/>
                </a:moveTo>
                <a:lnTo>
                  <a:pt x="6769100" y="2603500"/>
                </a:lnTo>
                <a:lnTo>
                  <a:pt x="6769100" y="0"/>
                </a:lnTo>
                <a:lnTo>
                  <a:pt x="0" y="0"/>
                </a:lnTo>
                <a:lnTo>
                  <a:pt x="0" y="26035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74750" y="1720850"/>
            <a:ext cx="6781800" cy="2616200"/>
          </a:xfrm>
          <a:custGeom>
            <a:avLst/>
            <a:gdLst>
              <a:gd name="connsiteX0" fmla="*/ 6350 w 6781800"/>
              <a:gd name="connsiteY0" fmla="*/ 6350 h 2616200"/>
              <a:gd name="connsiteX1" fmla="*/ 6775450 w 6781800"/>
              <a:gd name="connsiteY1" fmla="*/ 6350 h 2616200"/>
              <a:gd name="connsiteX2" fmla="*/ 6775450 w 6781800"/>
              <a:gd name="connsiteY2" fmla="*/ 2609850 h 2616200"/>
              <a:gd name="connsiteX3" fmla="*/ 6350 w 6781800"/>
              <a:gd name="connsiteY3" fmla="*/ 2609850 h 2616200"/>
              <a:gd name="connsiteX4" fmla="*/ 6350 w 6781800"/>
              <a:gd name="connsiteY4" fmla="*/ 6350 h 261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81800" h="2616200">
                <a:moveTo>
                  <a:pt x="6350" y="6350"/>
                </a:moveTo>
                <a:lnTo>
                  <a:pt x="6775450" y="6350"/>
                </a:lnTo>
                <a:lnTo>
                  <a:pt x="6775450" y="2609850"/>
                </a:lnTo>
                <a:lnTo>
                  <a:pt x="6350" y="26098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39365" y="1346200"/>
            <a:ext cx="529634" cy="1134214"/>
          </a:xfrm>
          <a:custGeom>
            <a:avLst/>
            <a:gdLst>
              <a:gd name="connsiteX0" fmla="*/ 38100 w 529634"/>
              <a:gd name="connsiteY0" fmla="*/ 1096114 h 1134214"/>
              <a:gd name="connsiteX1" fmla="*/ 491534 w 529634"/>
              <a:gd name="connsiteY1" fmla="*/ 38100 h 1134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634" h="1134214">
                <a:moveTo>
                  <a:pt x="38100" y="1096114"/>
                </a:moveTo>
                <a:lnTo>
                  <a:pt x="491534" y="38100"/>
                </a:lnTo>
              </a:path>
            </a:pathLst>
          </a:custGeom>
          <a:ln w="762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339388" y="2377611"/>
            <a:ext cx="280155" cy="340188"/>
          </a:xfrm>
          <a:custGeom>
            <a:avLst/>
            <a:gdLst>
              <a:gd name="connsiteX0" fmla="*/ 0 w 280155"/>
              <a:gd name="connsiteY0" fmla="*/ 0 h 340188"/>
              <a:gd name="connsiteX1" fmla="*/ 20011 w 280155"/>
              <a:gd name="connsiteY1" fmla="*/ 340188 h 340188"/>
              <a:gd name="connsiteX2" fmla="*/ 280155 w 280155"/>
              <a:gd name="connsiteY2" fmla="*/ 120065 h 340188"/>
              <a:gd name="connsiteX3" fmla="*/ 0 w 280155"/>
              <a:gd name="connsiteY3" fmla="*/ 0 h 340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0155" h="340188">
                <a:moveTo>
                  <a:pt x="0" y="0"/>
                </a:moveTo>
                <a:lnTo>
                  <a:pt x="20011" y="340188"/>
                </a:lnTo>
                <a:lnTo>
                  <a:pt x="280155" y="120065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92700" y="4775200"/>
            <a:ext cx="3848100" cy="800100"/>
          </a:xfrm>
          <a:custGeom>
            <a:avLst/>
            <a:gdLst>
              <a:gd name="connsiteX0" fmla="*/ 0 w 3848100"/>
              <a:gd name="connsiteY0" fmla="*/ 800100 h 800100"/>
              <a:gd name="connsiteX1" fmla="*/ 3848100 w 3848100"/>
              <a:gd name="connsiteY1" fmla="*/ 800100 h 800100"/>
              <a:gd name="connsiteX2" fmla="*/ 3848100 w 3848100"/>
              <a:gd name="connsiteY2" fmla="*/ 0 h 800100"/>
              <a:gd name="connsiteX3" fmla="*/ 0 w 3848100"/>
              <a:gd name="connsiteY3" fmla="*/ 0 h 800100"/>
              <a:gd name="connsiteX4" fmla="*/ 0 w 3848100"/>
              <a:gd name="connsiteY4" fmla="*/ 800100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48100" h="800100">
                <a:moveTo>
                  <a:pt x="0" y="800100"/>
                </a:moveTo>
                <a:lnTo>
                  <a:pt x="3848100" y="800100"/>
                </a:lnTo>
                <a:lnTo>
                  <a:pt x="3848100" y="0"/>
                </a:lnTo>
                <a:lnTo>
                  <a:pt x="0" y="0"/>
                </a:lnTo>
                <a:lnTo>
                  <a:pt x="0" y="8001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86300"/>
            <a:ext cx="9144000" cy="217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43815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7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92200" y="4445000"/>
            <a:ext cx="876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1200" y="4826000"/>
            <a:ext cx="762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7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87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7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92200" y="4889500"/>
            <a:ext cx="28448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Price.Stock.&gt;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Price.Stock.NASDAQ.*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Price.Stock.*.IBM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63500"/>
            <a:ext cx="5676900" cy="412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Wildcards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Policies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&lt;destinationPolicy&gt;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&lt;policyMap&gt;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&lt;policyEntries&gt;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&lt;policyEntry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topic="Price.Stock.&gt;"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memoryLimit="128mb"&gt;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&lt;/policyEntries&gt;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&lt;/policyMap&gt;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&lt;/destinationPolicy&gt;</a:t>
            </a:r>
          </a:p>
          <a:p>
            <a:pPr>
              <a:lnSpc>
                <a:spcPts val="1900"/>
              </a:lnSpc>
              <a:tabLst>
                <a:tab pos="812800" algn="l"/>
                <a:tab pos="1054100" algn="l"/>
                <a:tab pos="1295400" algn="l"/>
                <a:tab pos="1536700" algn="l"/>
                <a:tab pos="2032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181600" y="4826000"/>
            <a:ext cx="34671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717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recursively</a:t>
            </a:r>
          </a:p>
          <a:p>
            <a:pPr>
              <a:lnSpc>
                <a:spcPts val="2800"/>
              </a:lnSpc>
              <a:tabLst>
                <a:tab pos="2717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717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5600"/>
            <a:ext cx="9144000" cy="523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000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2819400"/>
            <a:ext cx="6477000" cy="2743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2895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Ordering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1200" y="1714500"/>
            <a:ext cx="6692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54100" y="2082800"/>
            <a:ext cx="1485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63700"/>
            <a:ext cx="9144000" cy="519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378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Mirrored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Queues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66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38400"/>
            <a:ext cx="9144000" cy="441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800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Camel?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67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279900" y="3797300"/>
            <a:ext cx="584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84300"/>
            <a:ext cx="9144000" cy="547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3962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Camel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2717800"/>
            <a:ext cx="7759700" cy="3073400"/>
          </a:xfrm>
          <a:custGeom>
            <a:avLst/>
            <a:gdLst>
              <a:gd name="connsiteX0" fmla="*/ 0 w 7759700"/>
              <a:gd name="connsiteY0" fmla="*/ 3073400 h 3073400"/>
              <a:gd name="connsiteX1" fmla="*/ 7759700 w 7759700"/>
              <a:gd name="connsiteY1" fmla="*/ 3073400 h 3073400"/>
              <a:gd name="connsiteX2" fmla="*/ 7759700 w 7759700"/>
              <a:gd name="connsiteY2" fmla="*/ 0 h 3073400"/>
              <a:gd name="connsiteX3" fmla="*/ 0 w 7759700"/>
              <a:gd name="connsiteY3" fmla="*/ 0 h 3073400"/>
              <a:gd name="connsiteX4" fmla="*/ 0 w 7759700"/>
              <a:gd name="connsiteY4" fmla="*/ 3073400 h 307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59700" h="3073400">
                <a:moveTo>
                  <a:pt x="0" y="3073400"/>
                </a:moveTo>
                <a:lnTo>
                  <a:pt x="7759700" y="3073400"/>
                </a:lnTo>
                <a:lnTo>
                  <a:pt x="7759700" y="0"/>
                </a:lnTo>
                <a:lnTo>
                  <a:pt x="0" y="0"/>
                </a:lnTo>
                <a:lnTo>
                  <a:pt x="0" y="30734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2711450"/>
            <a:ext cx="7772400" cy="3086100"/>
          </a:xfrm>
          <a:custGeom>
            <a:avLst/>
            <a:gdLst>
              <a:gd name="connsiteX0" fmla="*/ 6350 w 7772400"/>
              <a:gd name="connsiteY0" fmla="*/ 6350 h 3086100"/>
              <a:gd name="connsiteX1" fmla="*/ 7766050 w 7772400"/>
              <a:gd name="connsiteY1" fmla="*/ 6350 h 3086100"/>
              <a:gd name="connsiteX2" fmla="*/ 7766050 w 7772400"/>
              <a:gd name="connsiteY2" fmla="*/ 3079750 h 3086100"/>
              <a:gd name="connsiteX3" fmla="*/ 6350 w 7772400"/>
              <a:gd name="connsiteY3" fmla="*/ 3079750 h 3086100"/>
              <a:gd name="connsiteX4" fmla="*/ 6350 w 7772400"/>
              <a:gd name="connsiteY4" fmla="*/ 6350 h 308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72400" h="3086100">
                <a:moveTo>
                  <a:pt x="6350" y="6350"/>
                </a:moveTo>
                <a:lnTo>
                  <a:pt x="7766050" y="6350"/>
                </a:lnTo>
                <a:lnTo>
                  <a:pt x="7766050" y="3079750"/>
                </a:lnTo>
                <a:lnTo>
                  <a:pt x="6350" y="30797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54199" y="4145142"/>
            <a:ext cx="469900" cy="23973"/>
          </a:xfrm>
          <a:custGeom>
            <a:avLst/>
            <a:gdLst>
              <a:gd name="connsiteX0" fmla="*/ 6350 w 469900"/>
              <a:gd name="connsiteY0" fmla="*/ 6350 h 23973"/>
              <a:gd name="connsiteX1" fmla="*/ 463550 w 469900"/>
              <a:gd name="connsiteY1" fmla="*/ 6350 h 23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3973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59981" y="4703942"/>
            <a:ext cx="2242776" cy="23973"/>
          </a:xfrm>
          <a:custGeom>
            <a:avLst/>
            <a:gdLst>
              <a:gd name="connsiteX0" fmla="*/ 6350 w 2242776"/>
              <a:gd name="connsiteY0" fmla="*/ 6350 h 23973"/>
              <a:gd name="connsiteX1" fmla="*/ 2236426 w 2242776"/>
              <a:gd name="connsiteY1" fmla="*/ 6350 h 23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42776" h="23973">
                <a:moveTo>
                  <a:pt x="6350" y="6350"/>
                </a:moveTo>
                <a:lnTo>
                  <a:pt x="2236426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7658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79400" algn="l"/>
                <a:tab pos="3175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794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com.mycompany.routes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49300" y="3390900"/>
            <a:ext cx="63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06500" y="3390900"/>
            <a:ext cx="4546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7000" algn="l"/>
                <a:tab pos="254000" algn="l"/>
              </a:tabLst>
            </a:pPr>
            <a:r>
              <a:rPr lang="en-US" altLang="zh-CN" sz="18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MyRoute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RouteBuilder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1270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conﬁgure()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1270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from(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"activemq:TEST.QUEUE"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06500" y="4229100"/>
            <a:ext cx="63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63700" y="4229100"/>
            <a:ext cx="3848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to(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"ﬁle:///opt/inbox/text.txt"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to(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"log:MyLog?showProperties=true"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49300" y="47879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333500" y="47879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49300" y="50673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06500" y="50673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49300" y="5346700"/>
            <a:ext cx="73279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150100" algn="l"/>
              </a:tabLst>
            </a:pP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150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38200" y="3048000"/>
            <a:ext cx="7442200" cy="2425700"/>
          </a:xfrm>
          <a:custGeom>
            <a:avLst/>
            <a:gdLst>
              <a:gd name="connsiteX0" fmla="*/ 0 w 7442200"/>
              <a:gd name="connsiteY0" fmla="*/ 2425700 h 2425700"/>
              <a:gd name="connsiteX1" fmla="*/ 7442200 w 7442200"/>
              <a:gd name="connsiteY1" fmla="*/ 2425700 h 2425700"/>
              <a:gd name="connsiteX2" fmla="*/ 7442200 w 7442200"/>
              <a:gd name="connsiteY2" fmla="*/ 0 h 2425700"/>
              <a:gd name="connsiteX3" fmla="*/ 0 w 7442200"/>
              <a:gd name="connsiteY3" fmla="*/ 0 h 2425700"/>
              <a:gd name="connsiteX4" fmla="*/ 0 w 7442200"/>
              <a:gd name="connsiteY4" fmla="*/ 2425700 h 24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42200" h="2425700">
                <a:moveTo>
                  <a:pt x="0" y="2425700"/>
                </a:moveTo>
                <a:lnTo>
                  <a:pt x="7442200" y="2425700"/>
                </a:lnTo>
                <a:lnTo>
                  <a:pt x="7442200" y="0"/>
                </a:lnTo>
                <a:lnTo>
                  <a:pt x="0" y="0"/>
                </a:lnTo>
                <a:lnTo>
                  <a:pt x="0" y="24257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31850" y="3041650"/>
            <a:ext cx="7454900" cy="2438400"/>
          </a:xfrm>
          <a:custGeom>
            <a:avLst/>
            <a:gdLst>
              <a:gd name="connsiteX0" fmla="*/ 6350 w 7454900"/>
              <a:gd name="connsiteY0" fmla="*/ 6350 h 2438400"/>
              <a:gd name="connsiteX1" fmla="*/ 7448550 w 7454900"/>
              <a:gd name="connsiteY1" fmla="*/ 6350 h 2438400"/>
              <a:gd name="connsiteX2" fmla="*/ 7448550 w 7454900"/>
              <a:gd name="connsiteY2" fmla="*/ 2432050 h 2438400"/>
              <a:gd name="connsiteX3" fmla="*/ 6350 w 7454900"/>
              <a:gd name="connsiteY3" fmla="*/ 2432050 h 2438400"/>
              <a:gd name="connsiteX4" fmla="*/ 6350 w 7454900"/>
              <a:gd name="connsiteY4" fmla="*/ 6350 h 243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54900" h="2438400">
                <a:moveTo>
                  <a:pt x="6350" y="6350"/>
                </a:moveTo>
                <a:lnTo>
                  <a:pt x="7448550" y="6350"/>
                </a:lnTo>
                <a:lnTo>
                  <a:pt x="7448550" y="2432050"/>
                </a:lnTo>
                <a:lnTo>
                  <a:pt x="6350" y="24320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16657" y="3554944"/>
            <a:ext cx="1345406" cy="22721"/>
          </a:xfrm>
          <a:custGeom>
            <a:avLst/>
            <a:gdLst>
              <a:gd name="connsiteX0" fmla="*/ 6350 w 1345406"/>
              <a:gd name="connsiteY0" fmla="*/ 6350 h 22721"/>
              <a:gd name="connsiteX1" fmla="*/ 1339056 w 1345406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5406" h="22721">
                <a:moveTo>
                  <a:pt x="6350" y="6350"/>
                </a:moveTo>
                <a:lnTo>
                  <a:pt x="133905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4381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Configuring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1200" y="1714500"/>
            <a:ext cx="3911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2146300"/>
            <a:ext cx="5257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1700" y="3136900"/>
            <a:ext cx="4025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BrokerService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BrokerService();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broker.setPersistence(</a:t>
            </a:r>
            <a:r>
              <a:rPr lang="en-US" altLang="zh-CN" sz="1600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01700" y="3619500"/>
            <a:ext cx="7073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TransportConnector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broker.addConnector(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"tcp://localhost:61616"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broker.start();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01700" y="4343400"/>
            <a:ext cx="165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01700" y="4826000"/>
            <a:ext cx="1511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connector.stop();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broker.stop();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2933700"/>
            <a:ext cx="7759700" cy="2641600"/>
          </a:xfrm>
          <a:custGeom>
            <a:avLst/>
            <a:gdLst>
              <a:gd name="connsiteX0" fmla="*/ 0 w 7759700"/>
              <a:gd name="connsiteY0" fmla="*/ 2641600 h 2641600"/>
              <a:gd name="connsiteX1" fmla="*/ 7759700 w 7759700"/>
              <a:gd name="connsiteY1" fmla="*/ 2641600 h 2641600"/>
              <a:gd name="connsiteX2" fmla="*/ 7759700 w 7759700"/>
              <a:gd name="connsiteY2" fmla="*/ 0 h 2641600"/>
              <a:gd name="connsiteX3" fmla="*/ 0 w 7759700"/>
              <a:gd name="connsiteY3" fmla="*/ 0 h 2641600"/>
              <a:gd name="connsiteX4" fmla="*/ 0 w 7759700"/>
              <a:gd name="connsiteY4" fmla="*/ 2641600 h 264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59700" h="2641600">
                <a:moveTo>
                  <a:pt x="0" y="2641600"/>
                </a:moveTo>
                <a:lnTo>
                  <a:pt x="7759700" y="2641600"/>
                </a:lnTo>
                <a:lnTo>
                  <a:pt x="7759700" y="0"/>
                </a:lnTo>
                <a:lnTo>
                  <a:pt x="0" y="0"/>
                </a:lnTo>
                <a:lnTo>
                  <a:pt x="0" y="26416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2927350"/>
            <a:ext cx="7772400" cy="2654300"/>
          </a:xfrm>
          <a:custGeom>
            <a:avLst/>
            <a:gdLst>
              <a:gd name="connsiteX0" fmla="*/ 6350 w 7772400"/>
              <a:gd name="connsiteY0" fmla="*/ 6350 h 2654300"/>
              <a:gd name="connsiteX1" fmla="*/ 7766050 w 7772400"/>
              <a:gd name="connsiteY1" fmla="*/ 6350 h 2654300"/>
              <a:gd name="connsiteX2" fmla="*/ 7766050 w 7772400"/>
              <a:gd name="connsiteY2" fmla="*/ 2647950 h 2654300"/>
              <a:gd name="connsiteX3" fmla="*/ 6350 w 7772400"/>
              <a:gd name="connsiteY3" fmla="*/ 2647950 h 2654300"/>
              <a:gd name="connsiteX4" fmla="*/ 6350 w 7772400"/>
              <a:gd name="connsiteY4" fmla="*/ 6350 h 265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72400" h="2654300">
                <a:moveTo>
                  <a:pt x="6350" y="6350"/>
                </a:moveTo>
                <a:lnTo>
                  <a:pt x="7766050" y="6350"/>
                </a:lnTo>
                <a:lnTo>
                  <a:pt x="7766050" y="2647950"/>
                </a:lnTo>
                <a:lnTo>
                  <a:pt x="6350" y="26479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432557" y="4919842"/>
            <a:ext cx="3449737" cy="23973"/>
          </a:xfrm>
          <a:custGeom>
            <a:avLst/>
            <a:gdLst>
              <a:gd name="connsiteX0" fmla="*/ 6350 w 3449737"/>
              <a:gd name="connsiteY0" fmla="*/ 6350 h 23973"/>
              <a:gd name="connsiteX1" fmla="*/ 3443388 w 3449737"/>
              <a:gd name="connsiteY1" fmla="*/ 6350 h 23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9737" h="23973">
                <a:moveTo>
                  <a:pt x="6350" y="6350"/>
                </a:moveTo>
                <a:lnTo>
                  <a:pt x="3443388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7658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79400" algn="l"/>
                <a:tab pos="3175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flavor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794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camelContext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"camel"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49300" y="3327400"/>
            <a:ext cx="63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06500" y="3327400"/>
            <a:ext cx="5943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xmlns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http://activemq.apache.org/camel/schema/spring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com.mycompany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49300" y="4165600"/>
            <a:ext cx="5207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63700" y="4165600"/>
            <a:ext cx="4470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"activemq:example.A"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"ﬁle:///opt/inbox/text.txt"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”log:MyLog?showProperties=true”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49300" y="50038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06500" y="5003800"/>
            <a:ext cx="85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49300" y="5283200"/>
            <a:ext cx="73279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150100" algn="l"/>
              </a:tabLst>
            </a:pP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8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camelContext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150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14400" y="3403600"/>
            <a:ext cx="7099300" cy="2844800"/>
          </a:xfrm>
          <a:custGeom>
            <a:avLst/>
            <a:gdLst>
              <a:gd name="connsiteX0" fmla="*/ 0 w 7099300"/>
              <a:gd name="connsiteY0" fmla="*/ 2844800 h 2844800"/>
              <a:gd name="connsiteX1" fmla="*/ 7099300 w 7099300"/>
              <a:gd name="connsiteY1" fmla="*/ 2844800 h 2844800"/>
              <a:gd name="connsiteX2" fmla="*/ 7099300 w 7099300"/>
              <a:gd name="connsiteY2" fmla="*/ 0 h 2844800"/>
              <a:gd name="connsiteX3" fmla="*/ 0 w 7099300"/>
              <a:gd name="connsiteY3" fmla="*/ 0 h 2844800"/>
              <a:gd name="connsiteX4" fmla="*/ 0 w 7099300"/>
              <a:gd name="connsiteY4" fmla="*/ 2844800 h 284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99300" h="2844800">
                <a:moveTo>
                  <a:pt x="0" y="2844800"/>
                </a:moveTo>
                <a:lnTo>
                  <a:pt x="7099300" y="2844800"/>
                </a:lnTo>
                <a:lnTo>
                  <a:pt x="7099300" y="0"/>
                </a:lnTo>
                <a:lnTo>
                  <a:pt x="0" y="0"/>
                </a:lnTo>
                <a:lnTo>
                  <a:pt x="0" y="28448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08050" y="3397250"/>
            <a:ext cx="7112000" cy="2857500"/>
          </a:xfrm>
          <a:custGeom>
            <a:avLst/>
            <a:gdLst>
              <a:gd name="connsiteX0" fmla="*/ 6350 w 7112000"/>
              <a:gd name="connsiteY0" fmla="*/ 6350 h 2857500"/>
              <a:gd name="connsiteX1" fmla="*/ 7105650 w 7112000"/>
              <a:gd name="connsiteY1" fmla="*/ 6350 h 2857500"/>
              <a:gd name="connsiteX2" fmla="*/ 7105650 w 7112000"/>
              <a:gd name="connsiteY2" fmla="*/ 2851150 h 2857500"/>
              <a:gd name="connsiteX3" fmla="*/ 6350 w 7112000"/>
              <a:gd name="connsiteY3" fmla="*/ 2851150 h 2857500"/>
              <a:gd name="connsiteX4" fmla="*/ 6350 w 7112000"/>
              <a:gd name="connsiteY4" fmla="*/ 6350 h 285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0" h="2857500">
                <a:moveTo>
                  <a:pt x="6350" y="6350"/>
                </a:moveTo>
                <a:lnTo>
                  <a:pt x="7105650" y="6350"/>
                </a:lnTo>
                <a:lnTo>
                  <a:pt x="7105650" y="2851150"/>
                </a:lnTo>
                <a:lnTo>
                  <a:pt x="6350" y="28511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71550" y="3669244"/>
            <a:ext cx="3237408" cy="22721"/>
          </a:xfrm>
          <a:custGeom>
            <a:avLst/>
            <a:gdLst>
              <a:gd name="connsiteX0" fmla="*/ 6350 w 3237408"/>
              <a:gd name="connsiteY0" fmla="*/ 6350 h 22721"/>
              <a:gd name="connsiteX1" fmla="*/ 3231058 w 3237408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37408" h="22721">
                <a:moveTo>
                  <a:pt x="6350" y="6350"/>
                </a:moveTo>
                <a:lnTo>
                  <a:pt x="32310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69023" y="3669244"/>
            <a:ext cx="1503560" cy="22721"/>
          </a:xfrm>
          <a:custGeom>
            <a:avLst/>
            <a:gdLst>
              <a:gd name="connsiteX0" fmla="*/ 6350 w 1503560"/>
              <a:gd name="connsiteY0" fmla="*/ 6350 h 22721"/>
              <a:gd name="connsiteX1" fmla="*/ 1497210 w 1503560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03560" h="22721">
                <a:moveTo>
                  <a:pt x="6350" y="6350"/>
                </a:moveTo>
                <a:lnTo>
                  <a:pt x="149721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71550" y="3910544"/>
            <a:ext cx="238521" cy="22721"/>
          </a:xfrm>
          <a:custGeom>
            <a:avLst/>
            <a:gdLst>
              <a:gd name="connsiteX0" fmla="*/ 6350 w 238521"/>
              <a:gd name="connsiteY0" fmla="*/ 6350 h 22721"/>
              <a:gd name="connsiteX1" fmla="*/ 232171 w 238521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521" h="22721">
                <a:moveTo>
                  <a:pt x="6350" y="6350"/>
                </a:moveTo>
                <a:lnTo>
                  <a:pt x="23217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28291" y="3910544"/>
            <a:ext cx="69155" cy="22721"/>
          </a:xfrm>
          <a:custGeom>
            <a:avLst/>
            <a:gdLst>
              <a:gd name="connsiteX0" fmla="*/ 6350 w 69155"/>
              <a:gd name="connsiteY0" fmla="*/ 6350 h 22721"/>
              <a:gd name="connsiteX1" fmla="*/ 62805 w 69155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155" h="22721">
                <a:moveTo>
                  <a:pt x="6350" y="6350"/>
                </a:moveTo>
                <a:lnTo>
                  <a:pt x="6280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57511" y="3910544"/>
            <a:ext cx="1164729" cy="22721"/>
          </a:xfrm>
          <a:custGeom>
            <a:avLst/>
            <a:gdLst>
              <a:gd name="connsiteX0" fmla="*/ 6350 w 1164729"/>
              <a:gd name="connsiteY0" fmla="*/ 6350 h 22721"/>
              <a:gd name="connsiteX1" fmla="*/ 1158379 w 1164729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64729" h="22721">
                <a:moveTo>
                  <a:pt x="6350" y="6350"/>
                </a:moveTo>
                <a:lnTo>
                  <a:pt x="115837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71550" y="4151844"/>
            <a:ext cx="825500" cy="22721"/>
          </a:xfrm>
          <a:custGeom>
            <a:avLst/>
            <a:gdLst>
              <a:gd name="connsiteX0" fmla="*/ 6350 w 825500"/>
              <a:gd name="connsiteY0" fmla="*/ 6350 h 22721"/>
              <a:gd name="connsiteX1" fmla="*/ 819150 w 825500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500" h="22721">
                <a:moveTo>
                  <a:pt x="6350" y="6350"/>
                </a:moveTo>
                <a:lnTo>
                  <a:pt x="819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4350" y="4151844"/>
            <a:ext cx="1354335" cy="22721"/>
          </a:xfrm>
          <a:custGeom>
            <a:avLst/>
            <a:gdLst>
              <a:gd name="connsiteX0" fmla="*/ 6350 w 1354335"/>
              <a:gd name="connsiteY0" fmla="*/ 6350 h 22721"/>
              <a:gd name="connsiteX1" fmla="*/ 1347985 w 1354335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4335" h="22721">
                <a:moveTo>
                  <a:pt x="6350" y="6350"/>
                </a:moveTo>
                <a:lnTo>
                  <a:pt x="1347985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25985" y="4151844"/>
            <a:ext cx="915987" cy="22721"/>
          </a:xfrm>
          <a:custGeom>
            <a:avLst/>
            <a:gdLst>
              <a:gd name="connsiteX0" fmla="*/ 6350 w 915987"/>
              <a:gd name="connsiteY0" fmla="*/ 6350 h 22721"/>
              <a:gd name="connsiteX1" fmla="*/ 909637 w 915987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987" h="22721">
                <a:moveTo>
                  <a:pt x="6350" y="6350"/>
                </a:moveTo>
                <a:lnTo>
                  <a:pt x="9096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71550" y="4393144"/>
            <a:ext cx="1661716" cy="22721"/>
          </a:xfrm>
          <a:custGeom>
            <a:avLst/>
            <a:gdLst>
              <a:gd name="connsiteX0" fmla="*/ 6350 w 1661716"/>
              <a:gd name="connsiteY0" fmla="*/ 6350 h 22721"/>
              <a:gd name="connsiteX1" fmla="*/ 1655366 w 1661716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61716" h="22721">
                <a:moveTo>
                  <a:pt x="6350" y="6350"/>
                </a:moveTo>
                <a:lnTo>
                  <a:pt x="16553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620566" y="4393144"/>
            <a:ext cx="439439" cy="22721"/>
          </a:xfrm>
          <a:custGeom>
            <a:avLst/>
            <a:gdLst>
              <a:gd name="connsiteX0" fmla="*/ 6350 w 439439"/>
              <a:gd name="connsiteY0" fmla="*/ 6350 h 22721"/>
              <a:gd name="connsiteX1" fmla="*/ 433089 w 439439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9439" h="22721">
                <a:moveTo>
                  <a:pt x="6350" y="6350"/>
                </a:moveTo>
                <a:lnTo>
                  <a:pt x="433089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047305" y="4393144"/>
            <a:ext cx="1085552" cy="22721"/>
          </a:xfrm>
          <a:custGeom>
            <a:avLst/>
            <a:gdLst>
              <a:gd name="connsiteX0" fmla="*/ 6350 w 1085552"/>
              <a:gd name="connsiteY0" fmla="*/ 6350 h 22721"/>
              <a:gd name="connsiteX1" fmla="*/ 1079202 w 108555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85552" h="22721">
                <a:moveTo>
                  <a:pt x="6350" y="6350"/>
                </a:moveTo>
                <a:lnTo>
                  <a:pt x="107920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20158" y="4393144"/>
            <a:ext cx="450650" cy="22721"/>
          </a:xfrm>
          <a:custGeom>
            <a:avLst/>
            <a:gdLst>
              <a:gd name="connsiteX0" fmla="*/ 6350 w 450650"/>
              <a:gd name="connsiteY0" fmla="*/ 6350 h 22721"/>
              <a:gd name="connsiteX1" fmla="*/ 444300 w 450650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0650" h="22721">
                <a:moveTo>
                  <a:pt x="6350" y="6350"/>
                </a:moveTo>
                <a:lnTo>
                  <a:pt x="444300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558108" y="4393144"/>
            <a:ext cx="204490" cy="22721"/>
          </a:xfrm>
          <a:custGeom>
            <a:avLst/>
            <a:gdLst>
              <a:gd name="connsiteX0" fmla="*/ 6350 w 204490"/>
              <a:gd name="connsiteY0" fmla="*/ 6350 h 22721"/>
              <a:gd name="connsiteX1" fmla="*/ 198140 w 204490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4490" h="22721">
                <a:moveTo>
                  <a:pt x="6350" y="6350"/>
                </a:moveTo>
                <a:lnTo>
                  <a:pt x="19814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971550" y="4634444"/>
            <a:ext cx="757932" cy="22721"/>
          </a:xfrm>
          <a:custGeom>
            <a:avLst/>
            <a:gdLst>
              <a:gd name="connsiteX0" fmla="*/ 6350 w 757932"/>
              <a:gd name="connsiteY0" fmla="*/ 6350 h 22721"/>
              <a:gd name="connsiteX1" fmla="*/ 751582 w 75793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932" h="22721">
                <a:moveTo>
                  <a:pt x="6350" y="6350"/>
                </a:moveTo>
                <a:lnTo>
                  <a:pt x="75158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16782" y="4634444"/>
            <a:ext cx="1941115" cy="22721"/>
          </a:xfrm>
          <a:custGeom>
            <a:avLst/>
            <a:gdLst>
              <a:gd name="connsiteX0" fmla="*/ 6350 w 1941115"/>
              <a:gd name="connsiteY0" fmla="*/ 6350 h 22721"/>
              <a:gd name="connsiteX1" fmla="*/ 1934765 w 1941115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41115" h="22721">
                <a:moveTo>
                  <a:pt x="6350" y="6350"/>
                </a:moveTo>
                <a:lnTo>
                  <a:pt x="1934765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645197" y="4634444"/>
            <a:ext cx="136823" cy="22721"/>
          </a:xfrm>
          <a:custGeom>
            <a:avLst/>
            <a:gdLst>
              <a:gd name="connsiteX0" fmla="*/ 6350 w 136823"/>
              <a:gd name="connsiteY0" fmla="*/ 6350 h 22721"/>
              <a:gd name="connsiteX1" fmla="*/ 130473 w 136823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6823" h="22721">
                <a:moveTo>
                  <a:pt x="6350" y="6350"/>
                </a:moveTo>
                <a:lnTo>
                  <a:pt x="13047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971550" y="4875744"/>
            <a:ext cx="1661716" cy="22721"/>
          </a:xfrm>
          <a:custGeom>
            <a:avLst/>
            <a:gdLst>
              <a:gd name="connsiteX0" fmla="*/ 6350 w 1661716"/>
              <a:gd name="connsiteY0" fmla="*/ 6350 h 22721"/>
              <a:gd name="connsiteX1" fmla="*/ 1655366 w 1661716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61716" h="22721">
                <a:moveTo>
                  <a:pt x="6350" y="6350"/>
                </a:moveTo>
                <a:lnTo>
                  <a:pt x="16553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620566" y="4875744"/>
            <a:ext cx="439439" cy="22721"/>
          </a:xfrm>
          <a:custGeom>
            <a:avLst/>
            <a:gdLst>
              <a:gd name="connsiteX0" fmla="*/ 6350 w 439439"/>
              <a:gd name="connsiteY0" fmla="*/ 6350 h 22721"/>
              <a:gd name="connsiteX1" fmla="*/ 433089 w 439439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9439" h="22721">
                <a:moveTo>
                  <a:pt x="6350" y="6350"/>
                </a:moveTo>
                <a:lnTo>
                  <a:pt x="433089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047305" y="4875744"/>
            <a:ext cx="1085552" cy="22721"/>
          </a:xfrm>
          <a:custGeom>
            <a:avLst/>
            <a:gdLst>
              <a:gd name="connsiteX0" fmla="*/ 6350 w 1085552"/>
              <a:gd name="connsiteY0" fmla="*/ 6350 h 22721"/>
              <a:gd name="connsiteX1" fmla="*/ 1079202 w 108555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85552" h="22721">
                <a:moveTo>
                  <a:pt x="6350" y="6350"/>
                </a:moveTo>
                <a:lnTo>
                  <a:pt x="107920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20158" y="4875744"/>
            <a:ext cx="812204" cy="22721"/>
          </a:xfrm>
          <a:custGeom>
            <a:avLst/>
            <a:gdLst>
              <a:gd name="connsiteX0" fmla="*/ 6350 w 812204"/>
              <a:gd name="connsiteY0" fmla="*/ 6350 h 22721"/>
              <a:gd name="connsiteX1" fmla="*/ 805854 w 812204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2204" h="22721">
                <a:moveTo>
                  <a:pt x="6350" y="6350"/>
                </a:moveTo>
                <a:lnTo>
                  <a:pt x="805854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919662" y="4875744"/>
            <a:ext cx="204490" cy="22721"/>
          </a:xfrm>
          <a:custGeom>
            <a:avLst/>
            <a:gdLst>
              <a:gd name="connsiteX0" fmla="*/ 6350 w 204490"/>
              <a:gd name="connsiteY0" fmla="*/ 6350 h 22721"/>
              <a:gd name="connsiteX1" fmla="*/ 198140 w 204490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4490" h="22721">
                <a:moveTo>
                  <a:pt x="6350" y="6350"/>
                </a:moveTo>
                <a:lnTo>
                  <a:pt x="19814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971550" y="5117044"/>
            <a:ext cx="757932" cy="22721"/>
          </a:xfrm>
          <a:custGeom>
            <a:avLst/>
            <a:gdLst>
              <a:gd name="connsiteX0" fmla="*/ 6350 w 757932"/>
              <a:gd name="connsiteY0" fmla="*/ 6350 h 22721"/>
              <a:gd name="connsiteX1" fmla="*/ 751582 w 75793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932" h="22721">
                <a:moveTo>
                  <a:pt x="6350" y="6350"/>
                </a:moveTo>
                <a:lnTo>
                  <a:pt x="75158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716782" y="5117044"/>
            <a:ext cx="1044674" cy="22721"/>
          </a:xfrm>
          <a:custGeom>
            <a:avLst/>
            <a:gdLst>
              <a:gd name="connsiteX0" fmla="*/ 6350 w 1044674"/>
              <a:gd name="connsiteY0" fmla="*/ 6350 h 22721"/>
              <a:gd name="connsiteX1" fmla="*/ 1038324 w 1044674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4674" h="22721">
                <a:moveTo>
                  <a:pt x="6350" y="6350"/>
                </a:moveTo>
                <a:lnTo>
                  <a:pt x="1038324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748756" y="5117044"/>
            <a:ext cx="3061592" cy="22721"/>
          </a:xfrm>
          <a:custGeom>
            <a:avLst/>
            <a:gdLst>
              <a:gd name="connsiteX0" fmla="*/ 6350 w 3061592"/>
              <a:gd name="connsiteY0" fmla="*/ 6350 h 22721"/>
              <a:gd name="connsiteX1" fmla="*/ 3055242 w 306159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61592" h="22721">
                <a:moveTo>
                  <a:pt x="6350" y="6350"/>
                </a:moveTo>
                <a:lnTo>
                  <a:pt x="3055242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5797649" y="5117044"/>
            <a:ext cx="84832" cy="22721"/>
          </a:xfrm>
          <a:custGeom>
            <a:avLst/>
            <a:gdLst>
              <a:gd name="connsiteX0" fmla="*/ 6350 w 84832"/>
              <a:gd name="connsiteY0" fmla="*/ 6350 h 22721"/>
              <a:gd name="connsiteX1" fmla="*/ 78482 w 8483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832" h="22721">
                <a:moveTo>
                  <a:pt x="6350" y="6350"/>
                </a:moveTo>
                <a:lnTo>
                  <a:pt x="78482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5869781" y="5117044"/>
            <a:ext cx="136822" cy="22721"/>
          </a:xfrm>
          <a:custGeom>
            <a:avLst/>
            <a:gdLst>
              <a:gd name="connsiteX0" fmla="*/ 6350 w 136822"/>
              <a:gd name="connsiteY0" fmla="*/ 6350 h 22721"/>
              <a:gd name="connsiteX1" fmla="*/ 130472 w 13682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6822" h="22721">
                <a:moveTo>
                  <a:pt x="6350" y="6350"/>
                </a:moveTo>
                <a:lnTo>
                  <a:pt x="13047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971550" y="5358344"/>
            <a:ext cx="1469330" cy="22721"/>
          </a:xfrm>
          <a:custGeom>
            <a:avLst/>
            <a:gdLst>
              <a:gd name="connsiteX0" fmla="*/ 6350 w 1469330"/>
              <a:gd name="connsiteY0" fmla="*/ 6350 h 22721"/>
              <a:gd name="connsiteX1" fmla="*/ 1462980 w 1469330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69330" h="22721">
                <a:moveTo>
                  <a:pt x="6350" y="6350"/>
                </a:moveTo>
                <a:lnTo>
                  <a:pt x="146298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971550" y="5599644"/>
            <a:ext cx="757932" cy="22721"/>
          </a:xfrm>
          <a:custGeom>
            <a:avLst/>
            <a:gdLst>
              <a:gd name="connsiteX0" fmla="*/ 6350 w 757932"/>
              <a:gd name="connsiteY0" fmla="*/ 6350 h 22721"/>
              <a:gd name="connsiteX1" fmla="*/ 751582 w 75793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932" h="22721">
                <a:moveTo>
                  <a:pt x="6350" y="6350"/>
                </a:moveTo>
                <a:lnTo>
                  <a:pt x="75158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1716782" y="5599644"/>
            <a:ext cx="1828800" cy="22721"/>
          </a:xfrm>
          <a:custGeom>
            <a:avLst/>
            <a:gdLst>
              <a:gd name="connsiteX0" fmla="*/ 6350 w 1828800"/>
              <a:gd name="connsiteY0" fmla="*/ 6350 h 22721"/>
              <a:gd name="connsiteX1" fmla="*/ 1822450 w 1828800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22721">
                <a:moveTo>
                  <a:pt x="6350" y="6350"/>
                </a:moveTo>
                <a:lnTo>
                  <a:pt x="1822450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532882" y="5599644"/>
            <a:ext cx="136822" cy="22721"/>
          </a:xfrm>
          <a:custGeom>
            <a:avLst/>
            <a:gdLst>
              <a:gd name="connsiteX0" fmla="*/ 6350 w 136822"/>
              <a:gd name="connsiteY0" fmla="*/ 6350 h 22721"/>
              <a:gd name="connsiteX1" fmla="*/ 130472 w 136822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6822" h="22721">
                <a:moveTo>
                  <a:pt x="6350" y="6350"/>
                </a:moveTo>
                <a:lnTo>
                  <a:pt x="13047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971550" y="5840944"/>
            <a:ext cx="306387" cy="22721"/>
          </a:xfrm>
          <a:custGeom>
            <a:avLst/>
            <a:gdLst>
              <a:gd name="connsiteX0" fmla="*/ 6350 w 306387"/>
              <a:gd name="connsiteY0" fmla="*/ 6350 h 22721"/>
              <a:gd name="connsiteX1" fmla="*/ 300037 w 306387"/>
              <a:gd name="connsiteY1" fmla="*/ 6350 h 2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6387" h="22721">
                <a:moveTo>
                  <a:pt x="6350" y="6350"/>
                </a:moveTo>
                <a:lnTo>
                  <a:pt x="3000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1397000"/>
            <a:ext cx="6261100" cy="15240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63500"/>
            <a:ext cx="4800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DSL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77900" y="3492500"/>
            <a:ext cx="5080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RouteBuilder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simpleChoiceRoute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u="sng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RouteBuilder()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193800" y="3733800"/>
            <a:ext cx="210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u="sng" dirty="0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 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conﬁgure()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308100" y="3975100"/>
            <a:ext cx="271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"ﬁle:/opt/inbox"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).choice().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371600" y="4216400"/>
            <a:ext cx="337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when(header(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"foo"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).isEqualTo(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"bar"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485900" y="4457700"/>
            <a:ext cx="228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"activemq:QUEUE.A"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371600" y="4699000"/>
            <a:ext cx="3733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when(header(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"foo"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).isEqualTo(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"cheese"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485900" y="4940300"/>
            <a:ext cx="4508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"jbi:service:http://com/mycompany/MyService"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371600" y="5181600"/>
            <a:ext cx="1054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otherwise().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1485900" y="5422900"/>
            <a:ext cx="2171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to(</a:t>
            </a:r>
            <a:r>
              <a:rPr lang="en-US" altLang="zh-CN" sz="16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"ﬁle:/opt/outbox-foo"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1193800" y="56642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977900" y="59055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1358900"/>
            <a:ext cx="7759700" cy="5334000"/>
          </a:xfrm>
          <a:custGeom>
            <a:avLst/>
            <a:gdLst>
              <a:gd name="connsiteX0" fmla="*/ 0 w 7759700"/>
              <a:gd name="connsiteY0" fmla="*/ 5334000 h 5334000"/>
              <a:gd name="connsiteX1" fmla="*/ 7759700 w 7759700"/>
              <a:gd name="connsiteY1" fmla="*/ 5334000 h 5334000"/>
              <a:gd name="connsiteX2" fmla="*/ 7759700 w 7759700"/>
              <a:gd name="connsiteY2" fmla="*/ 0 h 5334000"/>
              <a:gd name="connsiteX3" fmla="*/ 0 w 7759700"/>
              <a:gd name="connsiteY3" fmla="*/ 0 h 5334000"/>
              <a:gd name="connsiteX4" fmla="*/ 0 w 7759700"/>
              <a:gd name="connsiteY4" fmla="*/ 5334000 h 533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59700" h="5334000">
                <a:moveTo>
                  <a:pt x="0" y="5334000"/>
                </a:moveTo>
                <a:lnTo>
                  <a:pt x="7759700" y="5334000"/>
                </a:lnTo>
                <a:lnTo>
                  <a:pt x="7759700" y="0"/>
                </a:lnTo>
                <a:lnTo>
                  <a:pt x="0" y="0"/>
                </a:lnTo>
                <a:lnTo>
                  <a:pt x="0" y="5334000"/>
                </a:lnTo>
              </a:path>
            </a:pathLst>
          </a:custGeom>
          <a:solidFill>
            <a:srgbClr val="FDFF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1352550"/>
            <a:ext cx="7772400" cy="5346700"/>
          </a:xfrm>
          <a:custGeom>
            <a:avLst/>
            <a:gdLst>
              <a:gd name="connsiteX0" fmla="*/ 6350 w 7772400"/>
              <a:gd name="connsiteY0" fmla="*/ 6350 h 5346700"/>
              <a:gd name="connsiteX1" fmla="*/ 7766050 w 7772400"/>
              <a:gd name="connsiteY1" fmla="*/ 6350 h 5346700"/>
              <a:gd name="connsiteX2" fmla="*/ 7766050 w 7772400"/>
              <a:gd name="connsiteY2" fmla="*/ 5340350 h 5346700"/>
              <a:gd name="connsiteX3" fmla="*/ 6350 w 7772400"/>
              <a:gd name="connsiteY3" fmla="*/ 5340350 h 5346700"/>
              <a:gd name="connsiteX4" fmla="*/ 6350 w 7772400"/>
              <a:gd name="connsiteY4" fmla="*/ 6350 h 534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72400" h="5346700">
                <a:moveTo>
                  <a:pt x="6350" y="6350"/>
                </a:moveTo>
                <a:lnTo>
                  <a:pt x="7766050" y="6350"/>
                </a:lnTo>
                <a:lnTo>
                  <a:pt x="7766050" y="5340350"/>
                </a:lnTo>
                <a:lnTo>
                  <a:pt x="6350" y="5340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37805" y="5066244"/>
            <a:ext cx="852562" cy="21468"/>
          </a:xfrm>
          <a:custGeom>
            <a:avLst/>
            <a:gdLst>
              <a:gd name="connsiteX0" fmla="*/ 6350 w 852562"/>
              <a:gd name="connsiteY0" fmla="*/ 6350 h 21468"/>
              <a:gd name="connsiteX1" fmla="*/ 846212 w 852562"/>
              <a:gd name="connsiteY1" fmla="*/ 6350 h 21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2562" h="21468">
                <a:moveTo>
                  <a:pt x="6350" y="6350"/>
                </a:moveTo>
                <a:lnTo>
                  <a:pt x="846212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077667" y="5066244"/>
            <a:ext cx="2680480" cy="21468"/>
          </a:xfrm>
          <a:custGeom>
            <a:avLst/>
            <a:gdLst>
              <a:gd name="connsiteX0" fmla="*/ 6350 w 2680480"/>
              <a:gd name="connsiteY0" fmla="*/ 6350 h 21468"/>
              <a:gd name="connsiteX1" fmla="*/ 2674130 w 2680480"/>
              <a:gd name="connsiteY1" fmla="*/ 6350 h 21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80480" h="21468">
                <a:moveTo>
                  <a:pt x="6350" y="6350"/>
                </a:moveTo>
                <a:lnTo>
                  <a:pt x="2674130" y="6350"/>
                </a:lnTo>
              </a:path>
            </a:pathLst>
          </a:custGeom>
          <a:ln w="12700">
            <a:solidFill>
              <a:srgbClr val="2A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1800" y="63500"/>
            <a:ext cx="48006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3175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3900"/>
              </a:lnSpc>
              <a:tabLst>
                <a:tab pos="317500" algn="l"/>
              </a:tabLst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DSL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camelContext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"simpleChoiceRoute"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49300" y="1676400"/>
            <a:ext cx="38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06500" y="1676400"/>
            <a:ext cx="2362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7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ﬁle:/opt/inbox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49300" y="2108200"/>
            <a:ext cx="495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63700" y="2108200"/>
            <a:ext cx="711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49300" y="2324100"/>
            <a:ext cx="952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20900" y="2324100"/>
            <a:ext cx="622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49300" y="25400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578100" y="2540000"/>
            <a:ext cx="927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49300" y="2755900"/>
            <a:ext cx="1866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035300" y="2755900"/>
            <a:ext cx="2032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"foo"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isEqualTo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"bar"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49300" y="3187700"/>
            <a:ext cx="140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578100" y="3187700"/>
            <a:ext cx="248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activemq:QUEUE.A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49300" y="3619500"/>
            <a:ext cx="95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120900" y="3619500"/>
            <a:ext cx="67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49300" y="40513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578100" y="4051300"/>
            <a:ext cx="927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49300" y="4267200"/>
            <a:ext cx="1866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035300" y="4267200"/>
            <a:ext cx="234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"foo"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isEqualTo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"cheese"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49300" y="4699000"/>
            <a:ext cx="140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2578100" y="4699000"/>
            <a:ext cx="4432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"jbi:service:http://com/mycompany/MyService"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49300" y="5130800"/>
            <a:ext cx="95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2120900" y="5130800"/>
            <a:ext cx="965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49300" y="5562600"/>
            <a:ext cx="140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578100" y="5562600"/>
            <a:ext cx="2387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7F007F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ﬁle:/opt/outbox-foo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altLang="zh-CN" sz="1400" dirty="0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49300" y="5778500"/>
            <a:ext cx="952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120900" y="5778500"/>
            <a:ext cx="101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49300" y="5994400"/>
            <a:ext cx="495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663700" y="5994400"/>
            <a:ext cx="762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49300" y="6210300"/>
            <a:ext cx="38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06500" y="6210300"/>
            <a:ext cx="660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749300" y="6426200"/>
            <a:ext cx="133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400" dirty="0" smtClean="0">
                <a:solidFill>
                  <a:srgbClr val="3F7F7F"/>
                </a:solidFill>
                <a:latin typeface="Times New Roman" pitchFamily="18" charset="0"/>
                <a:cs typeface="Times New Roman" pitchFamily="18" charset="0"/>
              </a:rPr>
              <a:t>camelContext</a:t>
            </a:r>
            <a:r>
              <a:rPr lang="en-US" altLang="zh-CN" sz="1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36900"/>
            <a:ext cx="9144000" cy="372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5168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Attending!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99400" y="65913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73100" y="1714500"/>
            <a:ext cx="388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16000" y="3035300"/>
            <a:ext cx="2120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soon: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16000" y="3479800"/>
            <a:ext cx="407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===&gt;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7050" y="1428750"/>
            <a:ext cx="8166100" cy="635000"/>
          </a:xfrm>
          <a:custGeom>
            <a:avLst/>
            <a:gdLst>
              <a:gd name="connsiteX0" fmla="*/ 6350 w 8166100"/>
              <a:gd name="connsiteY0" fmla="*/ 6350 h 635000"/>
              <a:gd name="connsiteX1" fmla="*/ 8159750 w 8166100"/>
              <a:gd name="connsiteY1" fmla="*/ 6350 h 635000"/>
              <a:gd name="connsiteX2" fmla="*/ 8159750 w 8166100"/>
              <a:gd name="connsiteY2" fmla="*/ 628650 h 635000"/>
              <a:gd name="connsiteX3" fmla="*/ 6350 w 8166100"/>
              <a:gd name="connsiteY3" fmla="*/ 628650 h 635000"/>
              <a:gd name="connsiteX4" fmla="*/ 6350 w 8166100"/>
              <a:gd name="connsiteY4" fmla="*/ 6350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6100" h="635000">
                <a:moveTo>
                  <a:pt x="6350" y="6350"/>
                </a:moveTo>
                <a:lnTo>
                  <a:pt x="8159750" y="6350"/>
                </a:lnTo>
                <a:lnTo>
                  <a:pt x="8159750" y="628650"/>
                </a:lnTo>
                <a:lnTo>
                  <a:pt x="6350" y="6286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63500"/>
            <a:ext cx="4114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ActiveMQ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URIs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1800" y="558800"/>
            <a:ext cx="5588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65200" y="2806700"/>
            <a:ext cx="563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vm://embedded?broker.persistent=false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5200" y="3556000"/>
            <a:ext cx="655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tcp://localhost:61616?jms.useAsyncSend=true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65200" y="4318000"/>
            <a:ext cx="3505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stomp://localhost:61613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65200" y="5080000"/>
            <a:ext cx="716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failover:(tcp://host1:61616,tcp://host2:61616)?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initialReconnectDelay=100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0900" y="1536700"/>
            <a:ext cx="7467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&lt;protocol&gt;://&lt;host&gt;:&lt;port&gt;?&lt;transport-options&gt;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8912" y="1204912"/>
            <a:ext cx="8764587" cy="42862"/>
          </a:xfrm>
          <a:custGeom>
            <a:avLst/>
            <a:gdLst>
              <a:gd name="connsiteX0" fmla="*/ 0 w 8764587"/>
              <a:gd name="connsiteY0" fmla="*/ 21431 h 42862"/>
              <a:gd name="connsiteX1" fmla="*/ 0 w 8764587"/>
              <a:gd name="connsiteY1" fmla="*/ 21431 h 42862"/>
              <a:gd name="connsiteX2" fmla="*/ 21431 w 8764587"/>
              <a:gd name="connsiteY2" fmla="*/ 42862 h 42862"/>
              <a:gd name="connsiteX3" fmla="*/ 21431 w 8764587"/>
              <a:gd name="connsiteY3" fmla="*/ 42862 h 42862"/>
              <a:gd name="connsiteX4" fmla="*/ 8743156 w 8764587"/>
              <a:gd name="connsiteY4" fmla="*/ 42862 h 42862"/>
              <a:gd name="connsiteX5" fmla="*/ 8764587 w 8764587"/>
              <a:gd name="connsiteY5" fmla="*/ 21431 h 42862"/>
              <a:gd name="connsiteX6" fmla="*/ 8764587 w 8764587"/>
              <a:gd name="connsiteY6" fmla="*/ 21431 h 42862"/>
              <a:gd name="connsiteX7" fmla="*/ 8743156 w 8764587"/>
              <a:gd name="connsiteY7" fmla="*/ 0 h 42862"/>
              <a:gd name="connsiteX8" fmla="*/ 21431 w 8764587"/>
              <a:gd name="connsiteY8" fmla="*/ 1 h 42862"/>
              <a:gd name="connsiteX9" fmla="*/ 0 w 8764587"/>
              <a:gd name="connsiteY9" fmla="*/ 21432 h 42862"/>
              <a:gd name="connsiteX10" fmla="*/ 0 w 8764587"/>
              <a:gd name="connsiteY10" fmla="*/ 21431 h 42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764587" h="42862">
                <a:moveTo>
                  <a:pt x="0" y="21431"/>
                </a:moveTo>
                <a:lnTo>
                  <a:pt x="0" y="21431"/>
                </a:lnTo>
                <a:cubicBezTo>
                  <a:pt x="0" y="33267"/>
                  <a:pt x="9595" y="42862"/>
                  <a:pt x="21431" y="42862"/>
                </a:cubicBezTo>
                <a:cubicBezTo>
                  <a:pt x="21431" y="42862"/>
                  <a:pt x="21431" y="42862"/>
                  <a:pt x="21431" y="42862"/>
                </a:cubicBezTo>
                <a:lnTo>
                  <a:pt x="8743156" y="42862"/>
                </a:lnTo>
                <a:cubicBezTo>
                  <a:pt x="8754992" y="42862"/>
                  <a:pt x="8764587" y="33267"/>
                  <a:pt x="8764587" y="21431"/>
                </a:cubicBezTo>
                <a:lnTo>
                  <a:pt x="8764587" y="21431"/>
                </a:lnTo>
                <a:cubicBezTo>
                  <a:pt x="8764587" y="9594"/>
                  <a:pt x="8754992" y="0"/>
                  <a:pt x="8743156" y="0"/>
                </a:cubicBezTo>
                <a:lnTo>
                  <a:pt x="21431" y="1"/>
                </a:lnTo>
                <a:cubicBezTo>
                  <a:pt x="9595" y="1"/>
                  <a:pt x="0" y="9596"/>
                  <a:pt x="0" y="21432"/>
                </a:cubicBezTo>
                <a:lnTo>
                  <a:pt x="0" y="21431"/>
                </a:lnTo>
              </a:path>
            </a:pathLst>
          </a:custGeom>
          <a:solidFill>
            <a:srgbClr val="14301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-6350" y="-6350"/>
            <a:ext cx="9156700" cy="6870700"/>
          </a:xfrm>
          <a:custGeom>
            <a:avLst/>
            <a:gdLst>
              <a:gd name="connsiteX0" fmla="*/ 6350 w 9156700"/>
              <a:gd name="connsiteY0" fmla="*/ 6864350 h 6870700"/>
              <a:gd name="connsiteX1" fmla="*/ 9150350 w 9156700"/>
              <a:gd name="connsiteY1" fmla="*/ 6864350 h 6870700"/>
              <a:gd name="connsiteX2" fmla="*/ 9150350 w 9156700"/>
              <a:gd name="connsiteY2" fmla="*/ 6350 h 6870700"/>
              <a:gd name="connsiteX3" fmla="*/ 6350 w 9156700"/>
              <a:gd name="connsiteY3" fmla="*/ 6350 h 6870700"/>
              <a:gd name="connsiteX4" fmla="*/ 6350 w 9156700"/>
              <a:gd name="connsiteY4" fmla="*/ 6864350 h 687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6700" h="6870700">
                <a:moveTo>
                  <a:pt x="6350" y="6864350"/>
                </a:moveTo>
                <a:lnTo>
                  <a:pt x="9150350" y="6864350"/>
                </a:lnTo>
                <a:lnTo>
                  <a:pt x="9150350" y="6350"/>
                </a:lnTo>
                <a:lnTo>
                  <a:pt x="6350" y="6350"/>
                </a:lnTo>
                <a:lnTo>
                  <a:pt x="6350" y="6864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C4C4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215900"/>
            <a:ext cx="2184400" cy="673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53100"/>
            <a:ext cx="9144000" cy="110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317500"/>
            <a:ext cx="2717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Wire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1E481F"/>
                </a:solidFill>
                <a:latin typeface="Times New Roman" pitchFamily="18" charset="0"/>
                <a:cs typeface="Times New Roman" pitchFamily="18" charset="0"/>
              </a:rPr>
              <a:t>Formats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11200" y="1714500"/>
            <a:ext cx="1651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OpenWire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095500"/>
            <a:ext cx="4876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ActiveMQ;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C++,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.NET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2755900"/>
            <a:ext cx="127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STOMP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68400" y="3149600"/>
            <a:ext cx="7188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Protocol;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Perl,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PHP,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Ruby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" y="3797300"/>
            <a:ext cx="1066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XMPP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4191000"/>
            <a:ext cx="2946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Jabber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11200" y="4521200"/>
            <a:ext cx="1041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68400" y="4914900"/>
            <a:ext cx="247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950200" y="65913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7FFF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1926</Words>
  <Application>Microsoft Office PowerPoint</Application>
  <PresentationFormat>全屏显示(4:3)</PresentationFormat>
  <Paragraphs>1015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8" baseType="lpstr">
      <vt:lpstr>宋体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服务器-吴鹏</cp:lastModifiedBy>
  <cp:revision>3</cp:revision>
  <dcterms:created xsi:type="dcterms:W3CDTF">2006-08-16T00:00:00Z</dcterms:created>
  <dcterms:modified xsi:type="dcterms:W3CDTF">2015-01-14T06:41:12Z</dcterms:modified>
</cp:coreProperties>
</file>