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9" r:id="rId2"/>
    <p:sldId id="259" r:id="rId3"/>
    <p:sldId id="270" r:id="rId4"/>
    <p:sldId id="260" r:id="rId5"/>
    <p:sldId id="261" r:id="rId6"/>
    <p:sldId id="263" r:id="rId7"/>
    <p:sldId id="264" r:id="rId8"/>
    <p:sldId id="266" r:id="rId9"/>
    <p:sldId id="271" r:id="rId10"/>
    <p:sldId id="267" r:id="rId11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-101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F3B8E08-0C8F-8646-A3B9-B495ACD42DF2}" type="doc">
      <dgm:prSet loTypeId="urn:microsoft.com/office/officeart/2005/8/layout/orgChart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83F8656-468A-7446-AC4F-B12EA77C04C9}">
      <dgm:prSet phldrT="[文本]" custT="1"/>
      <dgm:spPr>
        <a:noFill/>
        <a:ln>
          <a:solidFill>
            <a:schemeClr val="tx1">
              <a:lumMod val="75000"/>
              <a:lumOff val="25000"/>
            </a:schemeClr>
          </a:solidFill>
        </a:ln>
      </dgm:spPr>
      <dgm:t>
        <a:bodyPr/>
        <a:lstStyle/>
        <a:p>
          <a:r>
            <a:rPr lang="en-US" altLang="zh-CN" sz="2400" b="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/>
              <a:ea typeface="微软雅黑"/>
              <a:cs typeface="微软雅黑"/>
            </a:rPr>
            <a:t>CEO</a:t>
          </a:r>
          <a:endParaRPr lang="zh-CN" altLang="en-US" sz="2400" b="0" dirty="0">
            <a:solidFill>
              <a:schemeClr val="tx1">
                <a:lumMod val="65000"/>
                <a:lumOff val="35000"/>
              </a:schemeClr>
            </a:solidFill>
            <a:latin typeface="微软雅黑"/>
            <a:ea typeface="微软雅黑"/>
            <a:cs typeface="微软雅黑"/>
          </a:endParaRPr>
        </a:p>
      </dgm:t>
    </dgm:pt>
    <dgm:pt modelId="{FF9DB28B-C229-7943-ABA7-7B61F9964DA3}" type="parTrans" cxnId="{3D509D73-1838-4F49-ACEB-8DEB7731D0F8}">
      <dgm:prSet/>
      <dgm:spPr/>
      <dgm:t>
        <a:bodyPr/>
        <a:lstStyle/>
        <a:p>
          <a:endParaRPr lang="zh-CN" altLang="en-US" sz="1600" b="0"/>
        </a:p>
      </dgm:t>
    </dgm:pt>
    <dgm:pt modelId="{04A9662E-7BF6-D04F-B89B-5E2034AB6651}" type="sibTrans" cxnId="{3D509D73-1838-4F49-ACEB-8DEB7731D0F8}">
      <dgm:prSet/>
      <dgm:spPr/>
      <dgm:t>
        <a:bodyPr/>
        <a:lstStyle/>
        <a:p>
          <a:endParaRPr lang="zh-CN" altLang="en-US" sz="1600" b="0"/>
        </a:p>
      </dgm:t>
    </dgm:pt>
    <dgm:pt modelId="{1C230B28-69AD-7D45-82FA-D34EA719F68D}">
      <dgm:prSet phldrT="[文本]" custT="1"/>
      <dgm:spPr>
        <a:noFill/>
        <a:ln>
          <a:solidFill>
            <a:schemeClr val="tx1">
              <a:lumMod val="75000"/>
              <a:lumOff val="25000"/>
            </a:schemeClr>
          </a:solidFill>
        </a:ln>
      </dgm:spPr>
      <dgm:t>
        <a:bodyPr/>
        <a:lstStyle/>
        <a:p>
          <a:r>
            <a:rPr lang="zh-CN" altLang="en-US" sz="2400" b="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/>
              <a:ea typeface="微软雅黑"/>
              <a:cs typeface="微软雅黑"/>
            </a:rPr>
            <a:t>产品运营</a:t>
          </a:r>
          <a:endParaRPr lang="zh-CN" altLang="en-US" sz="2400" b="0" dirty="0">
            <a:solidFill>
              <a:schemeClr val="tx1">
                <a:lumMod val="65000"/>
                <a:lumOff val="35000"/>
              </a:schemeClr>
            </a:solidFill>
            <a:latin typeface="微软雅黑"/>
            <a:ea typeface="微软雅黑"/>
            <a:cs typeface="微软雅黑"/>
          </a:endParaRPr>
        </a:p>
      </dgm:t>
    </dgm:pt>
    <dgm:pt modelId="{221684B6-7F90-B54B-A7AF-45CF4502FE41}" type="parTrans" cxnId="{F59C7492-C438-B540-8523-C590157CA9C9}">
      <dgm:prSet/>
      <dgm:spPr>
        <a:ln>
          <a:solidFill>
            <a:schemeClr val="tx1">
              <a:lumMod val="75000"/>
              <a:lumOff val="25000"/>
            </a:schemeClr>
          </a:solidFill>
        </a:ln>
      </dgm:spPr>
      <dgm:t>
        <a:bodyPr/>
        <a:lstStyle/>
        <a:p>
          <a:endParaRPr lang="zh-CN" altLang="en-US" sz="1600" b="0"/>
        </a:p>
      </dgm:t>
    </dgm:pt>
    <dgm:pt modelId="{15D4DCD2-8F52-CB4B-A514-2E3B7BE5D326}" type="sibTrans" cxnId="{F59C7492-C438-B540-8523-C590157CA9C9}">
      <dgm:prSet/>
      <dgm:spPr/>
      <dgm:t>
        <a:bodyPr/>
        <a:lstStyle/>
        <a:p>
          <a:endParaRPr lang="zh-CN" altLang="en-US" sz="1600" b="0"/>
        </a:p>
      </dgm:t>
    </dgm:pt>
    <dgm:pt modelId="{FBC9C97E-F958-5E47-A1B9-B7280AD67963}">
      <dgm:prSet phldrT="[文本]" custT="1"/>
      <dgm:spPr>
        <a:noFill/>
        <a:ln>
          <a:solidFill>
            <a:schemeClr val="tx1">
              <a:lumMod val="75000"/>
              <a:lumOff val="25000"/>
            </a:schemeClr>
          </a:solidFill>
        </a:ln>
      </dgm:spPr>
      <dgm:t>
        <a:bodyPr/>
        <a:lstStyle/>
        <a:p>
          <a:r>
            <a:rPr lang="zh-CN" altLang="en-US" sz="2400" b="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/>
              <a:ea typeface="微软雅黑"/>
              <a:cs typeface="微软雅黑"/>
            </a:rPr>
            <a:t>技术开发</a:t>
          </a:r>
          <a:endParaRPr lang="zh-CN" altLang="en-US" sz="2400" b="0" dirty="0">
            <a:solidFill>
              <a:schemeClr val="tx1">
                <a:lumMod val="65000"/>
                <a:lumOff val="35000"/>
              </a:schemeClr>
            </a:solidFill>
            <a:latin typeface="微软雅黑"/>
            <a:ea typeface="微软雅黑"/>
            <a:cs typeface="微软雅黑"/>
          </a:endParaRPr>
        </a:p>
      </dgm:t>
    </dgm:pt>
    <dgm:pt modelId="{02334622-E0B5-6E41-98D0-3C29EE78214D}" type="parTrans" cxnId="{8789EDD0-9F29-CC4D-8528-D4698722B013}">
      <dgm:prSet/>
      <dgm:spPr/>
      <dgm:t>
        <a:bodyPr/>
        <a:lstStyle/>
        <a:p>
          <a:endParaRPr lang="zh-CN" altLang="en-US" sz="1600" b="0"/>
        </a:p>
      </dgm:t>
    </dgm:pt>
    <dgm:pt modelId="{51E9965F-2F9D-C24B-B313-1F2B2D7B8B9E}" type="sibTrans" cxnId="{8789EDD0-9F29-CC4D-8528-D4698722B013}">
      <dgm:prSet/>
      <dgm:spPr/>
      <dgm:t>
        <a:bodyPr/>
        <a:lstStyle/>
        <a:p>
          <a:endParaRPr lang="zh-CN" altLang="en-US" sz="1600" b="0"/>
        </a:p>
      </dgm:t>
    </dgm:pt>
    <dgm:pt modelId="{98AB2615-0870-A34E-83A3-28A3CAC76016}">
      <dgm:prSet phldrT="[文本]" custT="1"/>
      <dgm:spPr>
        <a:noFill/>
        <a:ln>
          <a:solidFill>
            <a:schemeClr val="tx1">
              <a:lumMod val="75000"/>
              <a:lumOff val="25000"/>
            </a:schemeClr>
          </a:solidFill>
        </a:ln>
      </dgm:spPr>
      <dgm:t>
        <a:bodyPr/>
        <a:lstStyle/>
        <a:p>
          <a:r>
            <a:rPr lang="zh-CN" altLang="en-US" sz="2400" b="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/>
              <a:ea typeface="微软雅黑"/>
              <a:cs typeface="微软雅黑"/>
            </a:rPr>
            <a:t>设计交互</a:t>
          </a:r>
          <a:endParaRPr lang="zh-CN" altLang="en-US" sz="2400" b="0" dirty="0">
            <a:solidFill>
              <a:schemeClr val="tx1">
                <a:lumMod val="65000"/>
                <a:lumOff val="35000"/>
              </a:schemeClr>
            </a:solidFill>
            <a:latin typeface="微软雅黑"/>
            <a:ea typeface="微软雅黑"/>
            <a:cs typeface="微软雅黑"/>
          </a:endParaRPr>
        </a:p>
      </dgm:t>
    </dgm:pt>
    <dgm:pt modelId="{CAE0810D-6145-0245-8509-193FA5DD1988}" type="parTrans" cxnId="{39C68508-EB0C-C142-B912-4705B2DC0DC2}">
      <dgm:prSet/>
      <dgm:spPr/>
      <dgm:t>
        <a:bodyPr/>
        <a:lstStyle/>
        <a:p>
          <a:endParaRPr lang="zh-CN" altLang="en-US" sz="1600" b="0"/>
        </a:p>
      </dgm:t>
    </dgm:pt>
    <dgm:pt modelId="{E9811F91-71BD-1646-80BA-169C6DFCFB27}" type="sibTrans" cxnId="{39C68508-EB0C-C142-B912-4705B2DC0DC2}">
      <dgm:prSet/>
      <dgm:spPr/>
      <dgm:t>
        <a:bodyPr/>
        <a:lstStyle/>
        <a:p>
          <a:endParaRPr lang="zh-CN" altLang="en-US" sz="1600" b="0"/>
        </a:p>
      </dgm:t>
    </dgm:pt>
    <dgm:pt modelId="{B41A8301-205F-2F44-8487-E4F5A29F9B30}">
      <dgm:prSet custT="1"/>
      <dgm:spPr>
        <a:noFill/>
        <a:ln>
          <a:solidFill>
            <a:schemeClr val="tx1">
              <a:lumMod val="75000"/>
              <a:lumOff val="25000"/>
            </a:schemeClr>
          </a:solidFill>
        </a:ln>
      </dgm:spPr>
      <dgm:t>
        <a:bodyPr/>
        <a:lstStyle/>
        <a:p>
          <a:r>
            <a:rPr lang="zh-CN" altLang="en-US" sz="2400" b="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/>
              <a:ea typeface="微软雅黑"/>
              <a:cs typeface="微软雅黑"/>
            </a:rPr>
            <a:t>市场商务</a:t>
          </a:r>
          <a:endParaRPr lang="zh-CN" altLang="en-US" sz="2400" b="0" dirty="0">
            <a:solidFill>
              <a:schemeClr val="tx1">
                <a:lumMod val="65000"/>
                <a:lumOff val="35000"/>
              </a:schemeClr>
            </a:solidFill>
            <a:latin typeface="微软雅黑"/>
            <a:ea typeface="微软雅黑"/>
            <a:cs typeface="微软雅黑"/>
          </a:endParaRPr>
        </a:p>
      </dgm:t>
    </dgm:pt>
    <dgm:pt modelId="{68436EB8-14F1-874D-BBB8-1E86B5EA8412}" type="parTrans" cxnId="{68A8C7A3-AE2C-CB43-8C10-27307A59B2E7}">
      <dgm:prSet/>
      <dgm:spPr>
        <a:ln>
          <a:solidFill>
            <a:schemeClr val="tx1">
              <a:lumMod val="75000"/>
              <a:lumOff val="25000"/>
            </a:schemeClr>
          </a:solidFill>
        </a:ln>
      </dgm:spPr>
      <dgm:t>
        <a:bodyPr/>
        <a:lstStyle/>
        <a:p>
          <a:endParaRPr lang="zh-CN" altLang="en-US" sz="1600" b="0"/>
        </a:p>
      </dgm:t>
    </dgm:pt>
    <dgm:pt modelId="{E53FC153-5646-0E48-88A6-98ABCA223CC7}" type="sibTrans" cxnId="{68A8C7A3-AE2C-CB43-8C10-27307A59B2E7}">
      <dgm:prSet/>
      <dgm:spPr/>
      <dgm:t>
        <a:bodyPr/>
        <a:lstStyle/>
        <a:p>
          <a:endParaRPr lang="zh-CN" altLang="en-US" sz="1600" b="0"/>
        </a:p>
      </dgm:t>
    </dgm:pt>
    <dgm:pt modelId="{6C75EE6A-11C7-674A-A5A1-B3FE40898A28}">
      <dgm:prSet custT="1"/>
      <dgm:spPr>
        <a:noFill/>
        <a:ln>
          <a:solidFill>
            <a:schemeClr val="tx1">
              <a:lumMod val="75000"/>
              <a:lumOff val="25000"/>
            </a:schemeClr>
          </a:solidFill>
        </a:ln>
      </dgm:spPr>
      <dgm:t>
        <a:bodyPr/>
        <a:lstStyle/>
        <a:p>
          <a:r>
            <a:rPr lang="zh-CN" altLang="en-US" sz="2400" b="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/>
              <a:ea typeface="微软雅黑"/>
              <a:cs typeface="微软雅黑"/>
            </a:rPr>
            <a:t>行政财务</a:t>
          </a:r>
          <a:r>
            <a:rPr lang="zh-CN" altLang="en-US" sz="2400" b="0" dirty="0" smtClean="0">
              <a:latin typeface="微软雅黑"/>
              <a:ea typeface="微软雅黑"/>
              <a:cs typeface="微软雅黑"/>
            </a:rPr>
            <a:t> </a:t>
          </a:r>
          <a:endParaRPr lang="zh-CN" altLang="en-US" sz="2400" b="0" dirty="0">
            <a:latin typeface="微软雅黑"/>
            <a:ea typeface="微软雅黑"/>
            <a:cs typeface="微软雅黑"/>
          </a:endParaRPr>
        </a:p>
      </dgm:t>
    </dgm:pt>
    <dgm:pt modelId="{7BCAF62F-2709-2D4F-9DF1-3489FA7CC96B}" type="parTrans" cxnId="{59947D84-277C-6D49-9B1D-9D69ED0184A2}">
      <dgm:prSet/>
      <dgm:spPr>
        <a:ln>
          <a:solidFill>
            <a:schemeClr val="tx1">
              <a:lumMod val="75000"/>
              <a:lumOff val="25000"/>
            </a:schemeClr>
          </a:solidFill>
        </a:ln>
      </dgm:spPr>
      <dgm:t>
        <a:bodyPr/>
        <a:lstStyle/>
        <a:p>
          <a:endParaRPr lang="zh-CN" altLang="en-US" sz="1600" b="0"/>
        </a:p>
      </dgm:t>
    </dgm:pt>
    <dgm:pt modelId="{F30BDB8E-DA27-AC40-8C36-ACE017E5B6FD}" type="sibTrans" cxnId="{59947D84-277C-6D49-9B1D-9D69ED0184A2}">
      <dgm:prSet/>
      <dgm:spPr/>
      <dgm:t>
        <a:bodyPr/>
        <a:lstStyle/>
        <a:p>
          <a:endParaRPr lang="zh-CN" altLang="en-US" sz="1600" b="0"/>
        </a:p>
      </dgm:t>
    </dgm:pt>
    <dgm:pt modelId="{64013D47-5E81-6A4F-AEDA-351663318797}" type="pres">
      <dgm:prSet presAssocID="{8F3B8E08-0C8F-8646-A3B9-B495ACD42DF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49BE9862-2959-044C-8262-6013B4D0FB06}" type="pres">
      <dgm:prSet presAssocID="{383F8656-468A-7446-AC4F-B12EA77C04C9}" presName="hierRoot1" presStyleCnt="0">
        <dgm:presLayoutVars>
          <dgm:hierBranch val="init"/>
        </dgm:presLayoutVars>
      </dgm:prSet>
      <dgm:spPr/>
    </dgm:pt>
    <dgm:pt modelId="{E1BA0515-F17D-754F-A4DC-1659F7521EA7}" type="pres">
      <dgm:prSet presAssocID="{383F8656-468A-7446-AC4F-B12EA77C04C9}" presName="rootComposite1" presStyleCnt="0"/>
      <dgm:spPr/>
    </dgm:pt>
    <dgm:pt modelId="{33C05B93-1A8F-BB45-B7F9-37E247EC277D}" type="pres">
      <dgm:prSet presAssocID="{383F8656-468A-7446-AC4F-B12EA77C04C9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AEF7A63-E1EE-4942-913E-BCF0915795C4}" type="pres">
      <dgm:prSet presAssocID="{383F8656-468A-7446-AC4F-B12EA77C04C9}" presName="rootConnector1" presStyleLbl="node1" presStyleIdx="0" presStyleCnt="0"/>
      <dgm:spPr/>
      <dgm:t>
        <a:bodyPr/>
        <a:lstStyle/>
        <a:p>
          <a:endParaRPr lang="zh-CN" altLang="en-US"/>
        </a:p>
      </dgm:t>
    </dgm:pt>
    <dgm:pt modelId="{CAF3642E-A158-D54C-AEA6-D7ED610A59A3}" type="pres">
      <dgm:prSet presAssocID="{383F8656-468A-7446-AC4F-B12EA77C04C9}" presName="hierChild2" presStyleCnt="0"/>
      <dgm:spPr/>
    </dgm:pt>
    <dgm:pt modelId="{C424D76E-7DB9-1649-81EC-CC198F0DA052}" type="pres">
      <dgm:prSet presAssocID="{221684B6-7F90-B54B-A7AF-45CF4502FE41}" presName="Name37" presStyleLbl="parChTrans1D2" presStyleIdx="0" presStyleCnt="5"/>
      <dgm:spPr/>
      <dgm:t>
        <a:bodyPr/>
        <a:lstStyle/>
        <a:p>
          <a:endParaRPr lang="zh-CN" altLang="en-US"/>
        </a:p>
      </dgm:t>
    </dgm:pt>
    <dgm:pt modelId="{375195F6-F13B-EA42-9D3B-661BD455D2C2}" type="pres">
      <dgm:prSet presAssocID="{1C230B28-69AD-7D45-82FA-D34EA719F68D}" presName="hierRoot2" presStyleCnt="0">
        <dgm:presLayoutVars>
          <dgm:hierBranch val="init"/>
        </dgm:presLayoutVars>
      </dgm:prSet>
      <dgm:spPr/>
    </dgm:pt>
    <dgm:pt modelId="{6FF4BFD0-DCAA-6243-A542-E7B52F12DFF0}" type="pres">
      <dgm:prSet presAssocID="{1C230B28-69AD-7D45-82FA-D34EA719F68D}" presName="rootComposite" presStyleCnt="0"/>
      <dgm:spPr/>
    </dgm:pt>
    <dgm:pt modelId="{4C6C0DB6-DDD8-D943-893C-82813ECB59B5}" type="pres">
      <dgm:prSet presAssocID="{1C230B28-69AD-7D45-82FA-D34EA719F68D}" presName="rootText" presStyleLbl="node2" presStyleIdx="0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049B02F-81C5-F542-A8F1-FDDABC650C13}" type="pres">
      <dgm:prSet presAssocID="{1C230B28-69AD-7D45-82FA-D34EA719F68D}" presName="rootConnector" presStyleLbl="node2" presStyleIdx="0" presStyleCnt="5"/>
      <dgm:spPr/>
      <dgm:t>
        <a:bodyPr/>
        <a:lstStyle/>
        <a:p>
          <a:endParaRPr lang="zh-CN" altLang="en-US"/>
        </a:p>
      </dgm:t>
    </dgm:pt>
    <dgm:pt modelId="{8582F292-DCA8-BF4A-A2A0-53B06048851F}" type="pres">
      <dgm:prSet presAssocID="{1C230B28-69AD-7D45-82FA-D34EA719F68D}" presName="hierChild4" presStyleCnt="0"/>
      <dgm:spPr/>
    </dgm:pt>
    <dgm:pt modelId="{A64E4E51-0ED1-1340-A3E5-A8D9D21F1C2E}" type="pres">
      <dgm:prSet presAssocID="{1C230B28-69AD-7D45-82FA-D34EA719F68D}" presName="hierChild5" presStyleCnt="0"/>
      <dgm:spPr/>
    </dgm:pt>
    <dgm:pt modelId="{6AA7515B-A40B-A14E-A5A6-2AA93C76EB20}" type="pres">
      <dgm:prSet presAssocID="{02334622-E0B5-6E41-98D0-3C29EE78214D}" presName="Name37" presStyleLbl="parChTrans1D2" presStyleIdx="1" presStyleCnt="5"/>
      <dgm:spPr/>
      <dgm:t>
        <a:bodyPr/>
        <a:lstStyle/>
        <a:p>
          <a:endParaRPr lang="zh-CN" altLang="en-US"/>
        </a:p>
      </dgm:t>
    </dgm:pt>
    <dgm:pt modelId="{A74F1BAA-3118-434D-B717-1B05CFFFFAC6}" type="pres">
      <dgm:prSet presAssocID="{FBC9C97E-F958-5E47-A1B9-B7280AD67963}" presName="hierRoot2" presStyleCnt="0">
        <dgm:presLayoutVars>
          <dgm:hierBranch val="init"/>
        </dgm:presLayoutVars>
      </dgm:prSet>
      <dgm:spPr/>
    </dgm:pt>
    <dgm:pt modelId="{3B0A2989-074E-B340-85D2-768452CC7BC3}" type="pres">
      <dgm:prSet presAssocID="{FBC9C97E-F958-5E47-A1B9-B7280AD67963}" presName="rootComposite" presStyleCnt="0"/>
      <dgm:spPr/>
    </dgm:pt>
    <dgm:pt modelId="{C977A400-BEE6-3847-BEC4-345C9A7A0034}" type="pres">
      <dgm:prSet presAssocID="{FBC9C97E-F958-5E47-A1B9-B7280AD67963}" presName="rootText" presStyleLbl="node2" presStyleIdx="1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A0E87CD-9B3F-F04C-8852-C4133AB6D970}" type="pres">
      <dgm:prSet presAssocID="{FBC9C97E-F958-5E47-A1B9-B7280AD67963}" presName="rootConnector" presStyleLbl="node2" presStyleIdx="1" presStyleCnt="5"/>
      <dgm:spPr/>
      <dgm:t>
        <a:bodyPr/>
        <a:lstStyle/>
        <a:p>
          <a:endParaRPr lang="zh-CN" altLang="en-US"/>
        </a:p>
      </dgm:t>
    </dgm:pt>
    <dgm:pt modelId="{D0163BC6-8382-DC4F-BF35-5830975F8C76}" type="pres">
      <dgm:prSet presAssocID="{FBC9C97E-F958-5E47-A1B9-B7280AD67963}" presName="hierChild4" presStyleCnt="0"/>
      <dgm:spPr/>
    </dgm:pt>
    <dgm:pt modelId="{5A0630F4-256A-A245-B734-4F11894B7064}" type="pres">
      <dgm:prSet presAssocID="{FBC9C97E-F958-5E47-A1B9-B7280AD67963}" presName="hierChild5" presStyleCnt="0"/>
      <dgm:spPr/>
    </dgm:pt>
    <dgm:pt modelId="{80914BAB-101C-0E46-965B-07AF92660E9C}" type="pres">
      <dgm:prSet presAssocID="{CAE0810D-6145-0245-8509-193FA5DD1988}" presName="Name37" presStyleLbl="parChTrans1D2" presStyleIdx="2" presStyleCnt="5"/>
      <dgm:spPr/>
      <dgm:t>
        <a:bodyPr/>
        <a:lstStyle/>
        <a:p>
          <a:endParaRPr lang="zh-CN" altLang="en-US"/>
        </a:p>
      </dgm:t>
    </dgm:pt>
    <dgm:pt modelId="{92719288-E108-A847-B9ED-8F76895CE8AD}" type="pres">
      <dgm:prSet presAssocID="{98AB2615-0870-A34E-83A3-28A3CAC76016}" presName="hierRoot2" presStyleCnt="0">
        <dgm:presLayoutVars>
          <dgm:hierBranch val="init"/>
        </dgm:presLayoutVars>
      </dgm:prSet>
      <dgm:spPr/>
    </dgm:pt>
    <dgm:pt modelId="{70C22609-2968-8D4E-933C-C12C3D666872}" type="pres">
      <dgm:prSet presAssocID="{98AB2615-0870-A34E-83A3-28A3CAC76016}" presName="rootComposite" presStyleCnt="0"/>
      <dgm:spPr/>
    </dgm:pt>
    <dgm:pt modelId="{357AA971-9A43-234A-9240-E455E7FC62FA}" type="pres">
      <dgm:prSet presAssocID="{98AB2615-0870-A34E-83A3-28A3CAC76016}" presName="rootText" presStyleLbl="node2" presStyleIdx="2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21F1320-D48B-D547-B8C0-E5AA430D6E1A}" type="pres">
      <dgm:prSet presAssocID="{98AB2615-0870-A34E-83A3-28A3CAC76016}" presName="rootConnector" presStyleLbl="node2" presStyleIdx="2" presStyleCnt="5"/>
      <dgm:spPr/>
      <dgm:t>
        <a:bodyPr/>
        <a:lstStyle/>
        <a:p>
          <a:endParaRPr lang="zh-CN" altLang="en-US"/>
        </a:p>
      </dgm:t>
    </dgm:pt>
    <dgm:pt modelId="{19B59AB0-AE85-B242-831F-6345CFB66A3E}" type="pres">
      <dgm:prSet presAssocID="{98AB2615-0870-A34E-83A3-28A3CAC76016}" presName="hierChild4" presStyleCnt="0"/>
      <dgm:spPr/>
    </dgm:pt>
    <dgm:pt modelId="{A02A3D99-3D06-DA4E-84BD-A1B89736CB09}" type="pres">
      <dgm:prSet presAssocID="{98AB2615-0870-A34E-83A3-28A3CAC76016}" presName="hierChild5" presStyleCnt="0"/>
      <dgm:spPr/>
    </dgm:pt>
    <dgm:pt modelId="{FBC64759-7962-6044-A9AA-50188E774030}" type="pres">
      <dgm:prSet presAssocID="{68436EB8-14F1-874D-BBB8-1E86B5EA8412}" presName="Name37" presStyleLbl="parChTrans1D2" presStyleIdx="3" presStyleCnt="5"/>
      <dgm:spPr/>
      <dgm:t>
        <a:bodyPr/>
        <a:lstStyle/>
        <a:p>
          <a:endParaRPr lang="zh-CN" altLang="en-US"/>
        </a:p>
      </dgm:t>
    </dgm:pt>
    <dgm:pt modelId="{0726BB3C-24FD-1A41-9D08-EAAC9B64FD7B}" type="pres">
      <dgm:prSet presAssocID="{B41A8301-205F-2F44-8487-E4F5A29F9B30}" presName="hierRoot2" presStyleCnt="0">
        <dgm:presLayoutVars>
          <dgm:hierBranch val="init"/>
        </dgm:presLayoutVars>
      </dgm:prSet>
      <dgm:spPr/>
    </dgm:pt>
    <dgm:pt modelId="{515FE055-C7B9-564D-B9E2-27E4330F4634}" type="pres">
      <dgm:prSet presAssocID="{B41A8301-205F-2F44-8487-E4F5A29F9B30}" presName="rootComposite" presStyleCnt="0"/>
      <dgm:spPr/>
    </dgm:pt>
    <dgm:pt modelId="{CC0D387A-E858-234A-9AA6-BC51F3E1F162}" type="pres">
      <dgm:prSet presAssocID="{B41A8301-205F-2F44-8487-E4F5A29F9B30}" presName="rootText" presStyleLbl="node2" presStyleIdx="3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CDA326D-D4C2-7E4F-B728-7F0411A09527}" type="pres">
      <dgm:prSet presAssocID="{B41A8301-205F-2F44-8487-E4F5A29F9B30}" presName="rootConnector" presStyleLbl="node2" presStyleIdx="3" presStyleCnt="5"/>
      <dgm:spPr/>
      <dgm:t>
        <a:bodyPr/>
        <a:lstStyle/>
        <a:p>
          <a:endParaRPr lang="zh-CN" altLang="en-US"/>
        </a:p>
      </dgm:t>
    </dgm:pt>
    <dgm:pt modelId="{EA71457D-6575-7141-B6B4-5FE5A5043CD4}" type="pres">
      <dgm:prSet presAssocID="{B41A8301-205F-2F44-8487-E4F5A29F9B30}" presName="hierChild4" presStyleCnt="0"/>
      <dgm:spPr/>
    </dgm:pt>
    <dgm:pt modelId="{56C5C108-B0DB-0F4C-9706-8AD0254F67D0}" type="pres">
      <dgm:prSet presAssocID="{B41A8301-205F-2F44-8487-E4F5A29F9B30}" presName="hierChild5" presStyleCnt="0"/>
      <dgm:spPr/>
    </dgm:pt>
    <dgm:pt modelId="{75F6960E-7116-DD4C-A5F5-9020D334DEB7}" type="pres">
      <dgm:prSet presAssocID="{7BCAF62F-2709-2D4F-9DF1-3489FA7CC96B}" presName="Name37" presStyleLbl="parChTrans1D2" presStyleIdx="4" presStyleCnt="5"/>
      <dgm:spPr/>
      <dgm:t>
        <a:bodyPr/>
        <a:lstStyle/>
        <a:p>
          <a:endParaRPr lang="zh-CN" altLang="en-US"/>
        </a:p>
      </dgm:t>
    </dgm:pt>
    <dgm:pt modelId="{4BEDBB59-D298-434A-8927-0D49B766ABFF}" type="pres">
      <dgm:prSet presAssocID="{6C75EE6A-11C7-674A-A5A1-B3FE40898A28}" presName="hierRoot2" presStyleCnt="0">
        <dgm:presLayoutVars>
          <dgm:hierBranch val="init"/>
        </dgm:presLayoutVars>
      </dgm:prSet>
      <dgm:spPr/>
    </dgm:pt>
    <dgm:pt modelId="{884AC31A-64DA-804D-B482-702620B34D04}" type="pres">
      <dgm:prSet presAssocID="{6C75EE6A-11C7-674A-A5A1-B3FE40898A28}" presName="rootComposite" presStyleCnt="0"/>
      <dgm:spPr/>
    </dgm:pt>
    <dgm:pt modelId="{07CE2DB6-3E5F-ED40-A921-46E9559C9AE8}" type="pres">
      <dgm:prSet presAssocID="{6C75EE6A-11C7-674A-A5A1-B3FE40898A28}" presName="rootText" presStyleLbl="node2" presStyleIdx="4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999B5FC-4E3A-C642-9210-0411A04282D7}" type="pres">
      <dgm:prSet presAssocID="{6C75EE6A-11C7-674A-A5A1-B3FE40898A28}" presName="rootConnector" presStyleLbl="node2" presStyleIdx="4" presStyleCnt="5"/>
      <dgm:spPr/>
      <dgm:t>
        <a:bodyPr/>
        <a:lstStyle/>
        <a:p>
          <a:endParaRPr lang="zh-CN" altLang="en-US"/>
        </a:p>
      </dgm:t>
    </dgm:pt>
    <dgm:pt modelId="{9DE31AFB-B5EB-E544-A644-A3E44D99DA27}" type="pres">
      <dgm:prSet presAssocID="{6C75EE6A-11C7-674A-A5A1-B3FE40898A28}" presName="hierChild4" presStyleCnt="0"/>
      <dgm:spPr/>
    </dgm:pt>
    <dgm:pt modelId="{D3CE36AD-22DC-E74F-B26E-8B393C0E2A1C}" type="pres">
      <dgm:prSet presAssocID="{6C75EE6A-11C7-674A-A5A1-B3FE40898A28}" presName="hierChild5" presStyleCnt="0"/>
      <dgm:spPr/>
    </dgm:pt>
    <dgm:pt modelId="{6BEAA443-9E2E-954C-A9B0-1A8B1A27CC4E}" type="pres">
      <dgm:prSet presAssocID="{383F8656-468A-7446-AC4F-B12EA77C04C9}" presName="hierChild3" presStyleCnt="0"/>
      <dgm:spPr/>
    </dgm:pt>
  </dgm:ptLst>
  <dgm:cxnLst>
    <dgm:cxn modelId="{A0558436-E4FA-BA49-8293-55A57F34F002}" type="presOf" srcId="{8F3B8E08-0C8F-8646-A3B9-B495ACD42DF2}" destId="{64013D47-5E81-6A4F-AEDA-351663318797}" srcOrd="0" destOrd="0" presId="urn:microsoft.com/office/officeart/2005/8/layout/orgChart1"/>
    <dgm:cxn modelId="{980D121B-54FC-944D-B00B-3B697FD74D3A}" type="presOf" srcId="{B41A8301-205F-2F44-8487-E4F5A29F9B30}" destId="{BCDA326D-D4C2-7E4F-B728-7F0411A09527}" srcOrd="1" destOrd="0" presId="urn:microsoft.com/office/officeart/2005/8/layout/orgChart1"/>
    <dgm:cxn modelId="{F59C7492-C438-B540-8523-C590157CA9C9}" srcId="{383F8656-468A-7446-AC4F-B12EA77C04C9}" destId="{1C230B28-69AD-7D45-82FA-D34EA719F68D}" srcOrd="0" destOrd="0" parTransId="{221684B6-7F90-B54B-A7AF-45CF4502FE41}" sibTransId="{15D4DCD2-8F52-CB4B-A514-2E3B7BE5D326}"/>
    <dgm:cxn modelId="{09E14688-A8F4-0D41-B502-E1B7858C0112}" type="presOf" srcId="{CAE0810D-6145-0245-8509-193FA5DD1988}" destId="{80914BAB-101C-0E46-965B-07AF92660E9C}" srcOrd="0" destOrd="0" presId="urn:microsoft.com/office/officeart/2005/8/layout/orgChart1"/>
    <dgm:cxn modelId="{FB9F97D7-7F98-024B-9096-95402FC96050}" type="presOf" srcId="{1C230B28-69AD-7D45-82FA-D34EA719F68D}" destId="{4C6C0DB6-DDD8-D943-893C-82813ECB59B5}" srcOrd="0" destOrd="0" presId="urn:microsoft.com/office/officeart/2005/8/layout/orgChart1"/>
    <dgm:cxn modelId="{B8C2CC9F-0290-CB4C-B725-CDEB96CFC528}" type="presOf" srcId="{02334622-E0B5-6E41-98D0-3C29EE78214D}" destId="{6AA7515B-A40B-A14E-A5A6-2AA93C76EB20}" srcOrd="0" destOrd="0" presId="urn:microsoft.com/office/officeart/2005/8/layout/orgChart1"/>
    <dgm:cxn modelId="{5056005D-3FAA-BE48-A153-11BD535AEB28}" type="presOf" srcId="{6C75EE6A-11C7-674A-A5A1-B3FE40898A28}" destId="{07CE2DB6-3E5F-ED40-A921-46E9559C9AE8}" srcOrd="0" destOrd="0" presId="urn:microsoft.com/office/officeart/2005/8/layout/orgChart1"/>
    <dgm:cxn modelId="{3D83A3A2-EB77-2D43-8C5B-B6761DF4259E}" type="presOf" srcId="{98AB2615-0870-A34E-83A3-28A3CAC76016}" destId="{A21F1320-D48B-D547-B8C0-E5AA430D6E1A}" srcOrd="1" destOrd="0" presId="urn:microsoft.com/office/officeart/2005/8/layout/orgChart1"/>
    <dgm:cxn modelId="{96988DD7-7D50-594D-BD76-146673B386D0}" type="presOf" srcId="{383F8656-468A-7446-AC4F-B12EA77C04C9}" destId="{33C05B93-1A8F-BB45-B7F9-37E247EC277D}" srcOrd="0" destOrd="0" presId="urn:microsoft.com/office/officeart/2005/8/layout/orgChart1"/>
    <dgm:cxn modelId="{17C1D5AD-F7F0-E742-AE1F-0BFD6A279664}" type="presOf" srcId="{221684B6-7F90-B54B-A7AF-45CF4502FE41}" destId="{C424D76E-7DB9-1649-81EC-CC198F0DA052}" srcOrd="0" destOrd="0" presId="urn:microsoft.com/office/officeart/2005/8/layout/orgChart1"/>
    <dgm:cxn modelId="{BE77C58A-3A92-B54B-881B-3EDB837F4FE6}" type="presOf" srcId="{B41A8301-205F-2F44-8487-E4F5A29F9B30}" destId="{CC0D387A-E858-234A-9AA6-BC51F3E1F162}" srcOrd="0" destOrd="0" presId="urn:microsoft.com/office/officeart/2005/8/layout/orgChart1"/>
    <dgm:cxn modelId="{CCE3F84C-B578-624B-B793-22E2C84B3E87}" type="presOf" srcId="{6C75EE6A-11C7-674A-A5A1-B3FE40898A28}" destId="{E999B5FC-4E3A-C642-9210-0411A04282D7}" srcOrd="1" destOrd="0" presId="urn:microsoft.com/office/officeart/2005/8/layout/orgChart1"/>
    <dgm:cxn modelId="{59947D84-277C-6D49-9B1D-9D69ED0184A2}" srcId="{383F8656-468A-7446-AC4F-B12EA77C04C9}" destId="{6C75EE6A-11C7-674A-A5A1-B3FE40898A28}" srcOrd="4" destOrd="0" parTransId="{7BCAF62F-2709-2D4F-9DF1-3489FA7CC96B}" sibTransId="{F30BDB8E-DA27-AC40-8C36-ACE017E5B6FD}"/>
    <dgm:cxn modelId="{8789EDD0-9F29-CC4D-8528-D4698722B013}" srcId="{383F8656-468A-7446-AC4F-B12EA77C04C9}" destId="{FBC9C97E-F958-5E47-A1B9-B7280AD67963}" srcOrd="1" destOrd="0" parTransId="{02334622-E0B5-6E41-98D0-3C29EE78214D}" sibTransId="{51E9965F-2F9D-C24B-B313-1F2B2D7B8B9E}"/>
    <dgm:cxn modelId="{B5743DCB-EB2B-3D4A-B8BD-B7AB808FD57F}" type="presOf" srcId="{7BCAF62F-2709-2D4F-9DF1-3489FA7CC96B}" destId="{75F6960E-7116-DD4C-A5F5-9020D334DEB7}" srcOrd="0" destOrd="0" presId="urn:microsoft.com/office/officeart/2005/8/layout/orgChart1"/>
    <dgm:cxn modelId="{39C68508-EB0C-C142-B912-4705B2DC0DC2}" srcId="{383F8656-468A-7446-AC4F-B12EA77C04C9}" destId="{98AB2615-0870-A34E-83A3-28A3CAC76016}" srcOrd="2" destOrd="0" parTransId="{CAE0810D-6145-0245-8509-193FA5DD1988}" sibTransId="{E9811F91-71BD-1646-80BA-169C6DFCFB27}"/>
    <dgm:cxn modelId="{0F771C1A-97C2-D04E-9C22-1D40B92BD6BD}" type="presOf" srcId="{383F8656-468A-7446-AC4F-B12EA77C04C9}" destId="{EAEF7A63-E1EE-4942-913E-BCF0915795C4}" srcOrd="1" destOrd="0" presId="urn:microsoft.com/office/officeart/2005/8/layout/orgChart1"/>
    <dgm:cxn modelId="{18D9E12C-2694-AE40-9C68-27C9F138AEC6}" type="presOf" srcId="{FBC9C97E-F958-5E47-A1B9-B7280AD67963}" destId="{5A0E87CD-9B3F-F04C-8852-C4133AB6D970}" srcOrd="1" destOrd="0" presId="urn:microsoft.com/office/officeart/2005/8/layout/orgChart1"/>
    <dgm:cxn modelId="{68A8C7A3-AE2C-CB43-8C10-27307A59B2E7}" srcId="{383F8656-468A-7446-AC4F-B12EA77C04C9}" destId="{B41A8301-205F-2F44-8487-E4F5A29F9B30}" srcOrd="3" destOrd="0" parTransId="{68436EB8-14F1-874D-BBB8-1E86B5EA8412}" sibTransId="{E53FC153-5646-0E48-88A6-98ABCA223CC7}"/>
    <dgm:cxn modelId="{4BB97733-D7BE-3645-B722-789BFF4F41B0}" type="presOf" srcId="{FBC9C97E-F958-5E47-A1B9-B7280AD67963}" destId="{C977A400-BEE6-3847-BEC4-345C9A7A0034}" srcOrd="0" destOrd="0" presId="urn:microsoft.com/office/officeart/2005/8/layout/orgChart1"/>
    <dgm:cxn modelId="{49B9195C-3C6E-894E-9653-02DC0EA6B7A6}" type="presOf" srcId="{1C230B28-69AD-7D45-82FA-D34EA719F68D}" destId="{A049B02F-81C5-F542-A8F1-FDDABC650C13}" srcOrd="1" destOrd="0" presId="urn:microsoft.com/office/officeart/2005/8/layout/orgChart1"/>
    <dgm:cxn modelId="{3D509D73-1838-4F49-ACEB-8DEB7731D0F8}" srcId="{8F3B8E08-0C8F-8646-A3B9-B495ACD42DF2}" destId="{383F8656-468A-7446-AC4F-B12EA77C04C9}" srcOrd="0" destOrd="0" parTransId="{FF9DB28B-C229-7943-ABA7-7B61F9964DA3}" sibTransId="{04A9662E-7BF6-D04F-B89B-5E2034AB6651}"/>
    <dgm:cxn modelId="{FCC92D18-D7E6-5D4B-9A18-EFD0A2E6B5E8}" type="presOf" srcId="{98AB2615-0870-A34E-83A3-28A3CAC76016}" destId="{357AA971-9A43-234A-9240-E455E7FC62FA}" srcOrd="0" destOrd="0" presId="urn:microsoft.com/office/officeart/2005/8/layout/orgChart1"/>
    <dgm:cxn modelId="{40018EBC-0FA7-E549-BADE-4C7DDA027AD5}" type="presOf" srcId="{68436EB8-14F1-874D-BBB8-1E86B5EA8412}" destId="{FBC64759-7962-6044-A9AA-50188E774030}" srcOrd="0" destOrd="0" presId="urn:microsoft.com/office/officeart/2005/8/layout/orgChart1"/>
    <dgm:cxn modelId="{86924743-27DF-CA40-BA8C-D366179F406A}" type="presParOf" srcId="{64013D47-5E81-6A4F-AEDA-351663318797}" destId="{49BE9862-2959-044C-8262-6013B4D0FB06}" srcOrd="0" destOrd="0" presId="urn:microsoft.com/office/officeart/2005/8/layout/orgChart1"/>
    <dgm:cxn modelId="{C481FD61-961F-2A4A-ADE6-E02BB8E212AE}" type="presParOf" srcId="{49BE9862-2959-044C-8262-6013B4D0FB06}" destId="{E1BA0515-F17D-754F-A4DC-1659F7521EA7}" srcOrd="0" destOrd="0" presId="urn:microsoft.com/office/officeart/2005/8/layout/orgChart1"/>
    <dgm:cxn modelId="{0A834743-BB38-FA4A-A28B-672A60481574}" type="presParOf" srcId="{E1BA0515-F17D-754F-A4DC-1659F7521EA7}" destId="{33C05B93-1A8F-BB45-B7F9-37E247EC277D}" srcOrd="0" destOrd="0" presId="urn:microsoft.com/office/officeart/2005/8/layout/orgChart1"/>
    <dgm:cxn modelId="{3079FD22-9E02-E843-8341-F6147D4E0CFE}" type="presParOf" srcId="{E1BA0515-F17D-754F-A4DC-1659F7521EA7}" destId="{EAEF7A63-E1EE-4942-913E-BCF0915795C4}" srcOrd="1" destOrd="0" presId="urn:microsoft.com/office/officeart/2005/8/layout/orgChart1"/>
    <dgm:cxn modelId="{DA691C06-E189-844E-A1D1-8EA51FF695F9}" type="presParOf" srcId="{49BE9862-2959-044C-8262-6013B4D0FB06}" destId="{CAF3642E-A158-D54C-AEA6-D7ED610A59A3}" srcOrd="1" destOrd="0" presId="urn:microsoft.com/office/officeart/2005/8/layout/orgChart1"/>
    <dgm:cxn modelId="{A145CA2E-98A5-CB4A-849F-1870D2AF5D7A}" type="presParOf" srcId="{CAF3642E-A158-D54C-AEA6-D7ED610A59A3}" destId="{C424D76E-7DB9-1649-81EC-CC198F0DA052}" srcOrd="0" destOrd="0" presId="urn:microsoft.com/office/officeart/2005/8/layout/orgChart1"/>
    <dgm:cxn modelId="{99F7B119-BB5A-5F4C-AE12-2815E18B4C8D}" type="presParOf" srcId="{CAF3642E-A158-D54C-AEA6-D7ED610A59A3}" destId="{375195F6-F13B-EA42-9D3B-661BD455D2C2}" srcOrd="1" destOrd="0" presId="urn:microsoft.com/office/officeart/2005/8/layout/orgChart1"/>
    <dgm:cxn modelId="{9C035868-F11D-914E-8C21-F0A16294C45A}" type="presParOf" srcId="{375195F6-F13B-EA42-9D3B-661BD455D2C2}" destId="{6FF4BFD0-DCAA-6243-A542-E7B52F12DFF0}" srcOrd="0" destOrd="0" presId="urn:microsoft.com/office/officeart/2005/8/layout/orgChart1"/>
    <dgm:cxn modelId="{9D2C4D85-7DD3-E347-9A8D-EE3CE4E5E151}" type="presParOf" srcId="{6FF4BFD0-DCAA-6243-A542-E7B52F12DFF0}" destId="{4C6C0DB6-DDD8-D943-893C-82813ECB59B5}" srcOrd="0" destOrd="0" presId="urn:microsoft.com/office/officeart/2005/8/layout/orgChart1"/>
    <dgm:cxn modelId="{871E11EB-6FA2-9545-970D-CFD14D3C8762}" type="presParOf" srcId="{6FF4BFD0-DCAA-6243-A542-E7B52F12DFF0}" destId="{A049B02F-81C5-F542-A8F1-FDDABC650C13}" srcOrd="1" destOrd="0" presId="urn:microsoft.com/office/officeart/2005/8/layout/orgChart1"/>
    <dgm:cxn modelId="{3CA66A91-E79A-7749-ACA8-68E7C4300BE6}" type="presParOf" srcId="{375195F6-F13B-EA42-9D3B-661BD455D2C2}" destId="{8582F292-DCA8-BF4A-A2A0-53B06048851F}" srcOrd="1" destOrd="0" presId="urn:microsoft.com/office/officeart/2005/8/layout/orgChart1"/>
    <dgm:cxn modelId="{3D172512-31DF-2D4B-9321-B3ECEAB1E6C3}" type="presParOf" srcId="{375195F6-F13B-EA42-9D3B-661BD455D2C2}" destId="{A64E4E51-0ED1-1340-A3E5-A8D9D21F1C2E}" srcOrd="2" destOrd="0" presId="urn:microsoft.com/office/officeart/2005/8/layout/orgChart1"/>
    <dgm:cxn modelId="{D970A16E-4B03-904D-B68B-904DC6C654F8}" type="presParOf" srcId="{CAF3642E-A158-D54C-AEA6-D7ED610A59A3}" destId="{6AA7515B-A40B-A14E-A5A6-2AA93C76EB20}" srcOrd="2" destOrd="0" presId="urn:microsoft.com/office/officeart/2005/8/layout/orgChart1"/>
    <dgm:cxn modelId="{804E6D14-9A4B-0C4E-BA0E-600002A2473E}" type="presParOf" srcId="{CAF3642E-A158-D54C-AEA6-D7ED610A59A3}" destId="{A74F1BAA-3118-434D-B717-1B05CFFFFAC6}" srcOrd="3" destOrd="0" presId="urn:microsoft.com/office/officeart/2005/8/layout/orgChart1"/>
    <dgm:cxn modelId="{6606C247-9602-D349-A8E5-8A9C5A5999C3}" type="presParOf" srcId="{A74F1BAA-3118-434D-B717-1B05CFFFFAC6}" destId="{3B0A2989-074E-B340-85D2-768452CC7BC3}" srcOrd="0" destOrd="0" presId="urn:microsoft.com/office/officeart/2005/8/layout/orgChart1"/>
    <dgm:cxn modelId="{DA5D0AC0-6806-9143-810F-C5EACD065CD5}" type="presParOf" srcId="{3B0A2989-074E-B340-85D2-768452CC7BC3}" destId="{C977A400-BEE6-3847-BEC4-345C9A7A0034}" srcOrd="0" destOrd="0" presId="urn:microsoft.com/office/officeart/2005/8/layout/orgChart1"/>
    <dgm:cxn modelId="{43CE19D2-A79B-E54D-A26C-5475C1955DE9}" type="presParOf" srcId="{3B0A2989-074E-B340-85D2-768452CC7BC3}" destId="{5A0E87CD-9B3F-F04C-8852-C4133AB6D970}" srcOrd="1" destOrd="0" presId="urn:microsoft.com/office/officeart/2005/8/layout/orgChart1"/>
    <dgm:cxn modelId="{CA99F07A-CD41-E148-9EEE-D4D349BDFDF8}" type="presParOf" srcId="{A74F1BAA-3118-434D-B717-1B05CFFFFAC6}" destId="{D0163BC6-8382-DC4F-BF35-5830975F8C76}" srcOrd="1" destOrd="0" presId="urn:microsoft.com/office/officeart/2005/8/layout/orgChart1"/>
    <dgm:cxn modelId="{38157D5A-ACBA-F64B-8666-364A62EFE67D}" type="presParOf" srcId="{A74F1BAA-3118-434D-B717-1B05CFFFFAC6}" destId="{5A0630F4-256A-A245-B734-4F11894B7064}" srcOrd="2" destOrd="0" presId="urn:microsoft.com/office/officeart/2005/8/layout/orgChart1"/>
    <dgm:cxn modelId="{364F4E57-7E33-804A-98FF-D93454BD8BFF}" type="presParOf" srcId="{CAF3642E-A158-D54C-AEA6-D7ED610A59A3}" destId="{80914BAB-101C-0E46-965B-07AF92660E9C}" srcOrd="4" destOrd="0" presId="urn:microsoft.com/office/officeart/2005/8/layout/orgChart1"/>
    <dgm:cxn modelId="{20FE85DE-E5A1-0F4F-B326-663AF1CEE66D}" type="presParOf" srcId="{CAF3642E-A158-D54C-AEA6-D7ED610A59A3}" destId="{92719288-E108-A847-B9ED-8F76895CE8AD}" srcOrd="5" destOrd="0" presId="urn:microsoft.com/office/officeart/2005/8/layout/orgChart1"/>
    <dgm:cxn modelId="{BF436A09-7936-C347-8FE9-8C41F04EEA7A}" type="presParOf" srcId="{92719288-E108-A847-B9ED-8F76895CE8AD}" destId="{70C22609-2968-8D4E-933C-C12C3D666872}" srcOrd="0" destOrd="0" presId="urn:microsoft.com/office/officeart/2005/8/layout/orgChart1"/>
    <dgm:cxn modelId="{C8118E60-C61F-AE44-9CE5-2346173CB422}" type="presParOf" srcId="{70C22609-2968-8D4E-933C-C12C3D666872}" destId="{357AA971-9A43-234A-9240-E455E7FC62FA}" srcOrd="0" destOrd="0" presId="urn:microsoft.com/office/officeart/2005/8/layout/orgChart1"/>
    <dgm:cxn modelId="{1D8E80FD-5646-7548-A27C-9151091004B6}" type="presParOf" srcId="{70C22609-2968-8D4E-933C-C12C3D666872}" destId="{A21F1320-D48B-D547-B8C0-E5AA430D6E1A}" srcOrd="1" destOrd="0" presId="urn:microsoft.com/office/officeart/2005/8/layout/orgChart1"/>
    <dgm:cxn modelId="{C911214B-2190-B44B-B071-CAF2087B2FF1}" type="presParOf" srcId="{92719288-E108-A847-B9ED-8F76895CE8AD}" destId="{19B59AB0-AE85-B242-831F-6345CFB66A3E}" srcOrd="1" destOrd="0" presId="urn:microsoft.com/office/officeart/2005/8/layout/orgChart1"/>
    <dgm:cxn modelId="{71D090DD-0E93-2D4A-8621-94F90BF333B0}" type="presParOf" srcId="{92719288-E108-A847-B9ED-8F76895CE8AD}" destId="{A02A3D99-3D06-DA4E-84BD-A1B89736CB09}" srcOrd="2" destOrd="0" presId="urn:microsoft.com/office/officeart/2005/8/layout/orgChart1"/>
    <dgm:cxn modelId="{F1F3EA8D-C757-5F44-9779-745F50056380}" type="presParOf" srcId="{CAF3642E-A158-D54C-AEA6-D7ED610A59A3}" destId="{FBC64759-7962-6044-A9AA-50188E774030}" srcOrd="6" destOrd="0" presId="urn:microsoft.com/office/officeart/2005/8/layout/orgChart1"/>
    <dgm:cxn modelId="{D1DC50EF-48DF-5B44-8503-503518EA2146}" type="presParOf" srcId="{CAF3642E-A158-D54C-AEA6-D7ED610A59A3}" destId="{0726BB3C-24FD-1A41-9D08-EAAC9B64FD7B}" srcOrd="7" destOrd="0" presId="urn:microsoft.com/office/officeart/2005/8/layout/orgChart1"/>
    <dgm:cxn modelId="{1D6E7EA8-2736-5340-8000-A44A44646212}" type="presParOf" srcId="{0726BB3C-24FD-1A41-9D08-EAAC9B64FD7B}" destId="{515FE055-C7B9-564D-B9E2-27E4330F4634}" srcOrd="0" destOrd="0" presId="urn:microsoft.com/office/officeart/2005/8/layout/orgChart1"/>
    <dgm:cxn modelId="{164A7702-38AA-8544-8017-D81AFFB170D7}" type="presParOf" srcId="{515FE055-C7B9-564D-B9E2-27E4330F4634}" destId="{CC0D387A-E858-234A-9AA6-BC51F3E1F162}" srcOrd="0" destOrd="0" presId="urn:microsoft.com/office/officeart/2005/8/layout/orgChart1"/>
    <dgm:cxn modelId="{FE235EAA-5894-B04E-8EF5-7CEA3207F818}" type="presParOf" srcId="{515FE055-C7B9-564D-B9E2-27E4330F4634}" destId="{BCDA326D-D4C2-7E4F-B728-7F0411A09527}" srcOrd="1" destOrd="0" presId="urn:microsoft.com/office/officeart/2005/8/layout/orgChart1"/>
    <dgm:cxn modelId="{F396C12E-0CA6-054F-8DB2-D2B720BC9645}" type="presParOf" srcId="{0726BB3C-24FD-1A41-9D08-EAAC9B64FD7B}" destId="{EA71457D-6575-7141-B6B4-5FE5A5043CD4}" srcOrd="1" destOrd="0" presId="urn:microsoft.com/office/officeart/2005/8/layout/orgChart1"/>
    <dgm:cxn modelId="{E3E564B2-57F0-8B4C-AC70-92083E879B69}" type="presParOf" srcId="{0726BB3C-24FD-1A41-9D08-EAAC9B64FD7B}" destId="{56C5C108-B0DB-0F4C-9706-8AD0254F67D0}" srcOrd="2" destOrd="0" presId="urn:microsoft.com/office/officeart/2005/8/layout/orgChart1"/>
    <dgm:cxn modelId="{AF368ABE-5AE9-B446-BB5A-41EC6FA0D160}" type="presParOf" srcId="{CAF3642E-A158-D54C-AEA6-D7ED610A59A3}" destId="{75F6960E-7116-DD4C-A5F5-9020D334DEB7}" srcOrd="8" destOrd="0" presId="urn:microsoft.com/office/officeart/2005/8/layout/orgChart1"/>
    <dgm:cxn modelId="{BB8B04DB-BCB9-7346-9708-E92684D4318C}" type="presParOf" srcId="{CAF3642E-A158-D54C-AEA6-D7ED610A59A3}" destId="{4BEDBB59-D298-434A-8927-0D49B766ABFF}" srcOrd="9" destOrd="0" presId="urn:microsoft.com/office/officeart/2005/8/layout/orgChart1"/>
    <dgm:cxn modelId="{0D817C00-9763-0348-9B0B-6966EF62E8D0}" type="presParOf" srcId="{4BEDBB59-D298-434A-8927-0D49B766ABFF}" destId="{884AC31A-64DA-804D-B482-702620B34D04}" srcOrd="0" destOrd="0" presId="urn:microsoft.com/office/officeart/2005/8/layout/orgChart1"/>
    <dgm:cxn modelId="{1C03E105-CCE8-8142-B257-EB90926E6648}" type="presParOf" srcId="{884AC31A-64DA-804D-B482-702620B34D04}" destId="{07CE2DB6-3E5F-ED40-A921-46E9559C9AE8}" srcOrd="0" destOrd="0" presId="urn:microsoft.com/office/officeart/2005/8/layout/orgChart1"/>
    <dgm:cxn modelId="{EF742A7E-8B22-E44E-91FC-5AC2BEF7C788}" type="presParOf" srcId="{884AC31A-64DA-804D-B482-702620B34D04}" destId="{E999B5FC-4E3A-C642-9210-0411A04282D7}" srcOrd="1" destOrd="0" presId="urn:microsoft.com/office/officeart/2005/8/layout/orgChart1"/>
    <dgm:cxn modelId="{2AA85F6C-66BB-1442-8855-FE712089A7BC}" type="presParOf" srcId="{4BEDBB59-D298-434A-8927-0D49B766ABFF}" destId="{9DE31AFB-B5EB-E544-A644-A3E44D99DA27}" srcOrd="1" destOrd="0" presId="urn:microsoft.com/office/officeart/2005/8/layout/orgChart1"/>
    <dgm:cxn modelId="{9CC63337-BC76-4E42-89C6-9E270CC6BEF9}" type="presParOf" srcId="{4BEDBB59-D298-434A-8927-0D49B766ABFF}" destId="{D3CE36AD-22DC-E74F-B26E-8B393C0E2A1C}" srcOrd="2" destOrd="0" presId="urn:microsoft.com/office/officeart/2005/8/layout/orgChart1"/>
    <dgm:cxn modelId="{F7752047-9404-3649-8A2D-E077083E0F10}" type="presParOf" srcId="{49BE9862-2959-044C-8262-6013B4D0FB06}" destId="{6BEAA443-9E2E-954C-A9B0-1A8B1A27CC4E}" srcOrd="2" destOrd="0" presId="urn:microsoft.com/office/officeart/2005/8/layout/orgChart1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AB2F346-DD1F-C842-96AD-306415223E9A}" type="doc">
      <dgm:prSet loTypeId="urn:microsoft.com/office/officeart/2005/8/layout/orgChart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DD6FDA8-C6D4-5445-BF53-FEE19F830F27}">
      <dgm:prSet phldrT="[文本]" custT="1"/>
      <dgm:spPr>
        <a:noFill/>
        <a:ln>
          <a:solidFill>
            <a:schemeClr val="tx1">
              <a:lumMod val="75000"/>
              <a:lumOff val="25000"/>
            </a:schemeClr>
          </a:solidFill>
        </a:ln>
      </dgm:spPr>
      <dgm:t>
        <a:bodyPr/>
        <a:lstStyle/>
        <a:p>
          <a:r>
            <a:rPr lang="zh-CN" altLang="en-US" sz="2800" b="0" i="0" dirty="0" smtClean="0">
              <a:solidFill>
                <a:schemeClr val="tx1">
                  <a:lumMod val="65000"/>
                  <a:lumOff val="35000"/>
                </a:schemeClr>
              </a:solidFill>
            </a:rPr>
            <a:t>产品运营</a:t>
          </a:r>
          <a:endParaRPr lang="zh-CN" altLang="en-US" sz="2800" b="0" i="0" dirty="0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6131C608-81F9-0747-A978-6ACD2D01990C}" type="parTrans" cxnId="{DA326EDE-B8C7-F74F-BC61-D6460983748E}">
      <dgm:prSet/>
      <dgm:spPr/>
      <dgm:t>
        <a:bodyPr/>
        <a:lstStyle/>
        <a:p>
          <a:endParaRPr lang="zh-CN" altLang="en-US"/>
        </a:p>
      </dgm:t>
    </dgm:pt>
    <dgm:pt modelId="{534823AB-8127-2748-8E3A-AD209E217F17}" type="sibTrans" cxnId="{DA326EDE-B8C7-F74F-BC61-D6460983748E}">
      <dgm:prSet/>
      <dgm:spPr/>
      <dgm:t>
        <a:bodyPr/>
        <a:lstStyle/>
        <a:p>
          <a:endParaRPr lang="zh-CN" altLang="en-US"/>
        </a:p>
      </dgm:t>
    </dgm:pt>
    <dgm:pt modelId="{4EA0D1C3-E3FB-0744-9B62-13069BA80B57}">
      <dgm:prSet phldrT="[文本]" custT="1"/>
      <dgm:spPr>
        <a:noFill/>
        <a:ln>
          <a:solidFill>
            <a:schemeClr val="tx1">
              <a:lumMod val="75000"/>
              <a:lumOff val="25000"/>
            </a:schemeClr>
          </a:solidFill>
        </a:ln>
      </dgm:spPr>
      <dgm:t>
        <a:bodyPr/>
        <a:lstStyle/>
        <a:p>
          <a:r>
            <a:rPr lang="zh-CN" altLang="en-US" sz="2800" dirty="0" smtClean="0">
              <a:solidFill>
                <a:schemeClr val="tx1">
                  <a:lumMod val="65000"/>
                  <a:lumOff val="35000"/>
                </a:schemeClr>
              </a:solidFill>
            </a:rPr>
            <a:t>内容运营</a:t>
          </a:r>
          <a:endParaRPr lang="zh-CN" altLang="en-US" sz="2800" dirty="0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6C69983C-67B4-C14E-AE9B-007A5C0BC54D}" type="parTrans" cxnId="{6B4B3483-7CB4-E04C-A669-C49F60AEDE3E}">
      <dgm:prSet/>
      <dgm:spPr>
        <a:ln>
          <a:solidFill>
            <a:schemeClr val="tx1">
              <a:lumMod val="75000"/>
              <a:lumOff val="25000"/>
            </a:schemeClr>
          </a:solidFill>
        </a:ln>
      </dgm:spPr>
      <dgm:t>
        <a:bodyPr/>
        <a:lstStyle/>
        <a:p>
          <a:endParaRPr lang="zh-CN" altLang="en-US"/>
        </a:p>
      </dgm:t>
    </dgm:pt>
    <dgm:pt modelId="{58183095-CFF7-414D-AA92-D96AE29866B2}" type="sibTrans" cxnId="{6B4B3483-7CB4-E04C-A669-C49F60AEDE3E}">
      <dgm:prSet/>
      <dgm:spPr/>
      <dgm:t>
        <a:bodyPr/>
        <a:lstStyle/>
        <a:p>
          <a:endParaRPr lang="zh-CN" altLang="en-US"/>
        </a:p>
      </dgm:t>
    </dgm:pt>
    <dgm:pt modelId="{41F0ECB3-8629-1D47-ACCD-D8850BBFFC73}">
      <dgm:prSet phldrT="[文本]" custT="1"/>
      <dgm:spPr>
        <a:noFill/>
        <a:ln>
          <a:solidFill>
            <a:schemeClr val="tx1">
              <a:lumMod val="75000"/>
              <a:lumOff val="25000"/>
            </a:schemeClr>
          </a:solidFill>
        </a:ln>
      </dgm:spPr>
      <dgm:t>
        <a:bodyPr/>
        <a:lstStyle/>
        <a:p>
          <a:r>
            <a:rPr lang="zh-CN" altLang="en-US" sz="2800" dirty="0" smtClean="0">
              <a:solidFill>
                <a:schemeClr val="tx1">
                  <a:lumMod val="65000"/>
                  <a:lumOff val="35000"/>
                </a:schemeClr>
              </a:solidFill>
            </a:rPr>
            <a:t>活动策划</a:t>
          </a:r>
          <a:endParaRPr lang="zh-CN" altLang="en-US" sz="2800" dirty="0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161A0F73-F271-5248-B185-DB35AD59F7A9}" type="parTrans" cxnId="{B01FBC7E-729B-9443-9593-D6A8108B31E2}">
      <dgm:prSet/>
      <dgm:spPr/>
      <dgm:t>
        <a:bodyPr/>
        <a:lstStyle/>
        <a:p>
          <a:endParaRPr lang="zh-CN" altLang="en-US"/>
        </a:p>
      </dgm:t>
    </dgm:pt>
    <dgm:pt modelId="{0C0744AF-EF10-714D-8C75-A0600FE5C789}" type="sibTrans" cxnId="{B01FBC7E-729B-9443-9593-D6A8108B31E2}">
      <dgm:prSet/>
      <dgm:spPr/>
      <dgm:t>
        <a:bodyPr/>
        <a:lstStyle/>
        <a:p>
          <a:endParaRPr lang="zh-CN" altLang="en-US"/>
        </a:p>
      </dgm:t>
    </dgm:pt>
    <dgm:pt modelId="{E172E33A-1644-B648-88C9-562230C7F911}">
      <dgm:prSet phldrT="[文本]" custT="1"/>
      <dgm:spPr>
        <a:noFill/>
        <a:ln>
          <a:solidFill>
            <a:schemeClr val="tx1">
              <a:lumMod val="75000"/>
              <a:lumOff val="25000"/>
            </a:schemeClr>
          </a:solidFill>
        </a:ln>
      </dgm:spPr>
      <dgm:t>
        <a:bodyPr/>
        <a:lstStyle/>
        <a:p>
          <a:r>
            <a:rPr lang="zh-CN" altLang="en-US" sz="2800" dirty="0" smtClean="0">
              <a:solidFill>
                <a:schemeClr val="tx1">
                  <a:lumMod val="65000"/>
                  <a:lumOff val="35000"/>
                </a:schemeClr>
              </a:solidFill>
            </a:rPr>
            <a:t>渠道</a:t>
          </a:r>
          <a:r>
            <a:rPr lang="zh-CN" altLang="en-US" sz="2800" dirty="0" smtClean="0">
              <a:solidFill>
                <a:schemeClr val="tx1">
                  <a:lumMod val="65000"/>
                  <a:lumOff val="35000"/>
                </a:schemeClr>
              </a:solidFill>
            </a:rPr>
            <a:t>运营</a:t>
          </a:r>
          <a:endParaRPr lang="zh-CN" altLang="en-US" sz="2800" dirty="0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A4F52145-2087-4A41-850C-6FA5A22A6B24}" type="parTrans" cxnId="{D4CFC1A8-8F49-E54B-ABDA-CED20F1A05EC}">
      <dgm:prSet/>
      <dgm:spPr>
        <a:ln>
          <a:solidFill>
            <a:schemeClr val="tx1">
              <a:lumMod val="75000"/>
              <a:lumOff val="25000"/>
            </a:schemeClr>
          </a:solidFill>
        </a:ln>
      </dgm:spPr>
      <dgm:t>
        <a:bodyPr/>
        <a:lstStyle/>
        <a:p>
          <a:endParaRPr lang="zh-CN" altLang="en-US"/>
        </a:p>
      </dgm:t>
    </dgm:pt>
    <dgm:pt modelId="{6DA70B4F-3D7F-624A-B510-0A5BA1ED92AD}" type="sibTrans" cxnId="{D4CFC1A8-8F49-E54B-ABDA-CED20F1A05EC}">
      <dgm:prSet/>
      <dgm:spPr/>
      <dgm:t>
        <a:bodyPr/>
        <a:lstStyle/>
        <a:p>
          <a:endParaRPr lang="zh-CN" altLang="en-US"/>
        </a:p>
      </dgm:t>
    </dgm:pt>
    <dgm:pt modelId="{EEC4A35D-5134-FB47-B66C-6C00BA279BD3}">
      <dgm:prSet custT="1"/>
      <dgm:spPr>
        <a:noFill/>
        <a:ln>
          <a:solidFill>
            <a:schemeClr val="tx1">
              <a:lumMod val="75000"/>
              <a:lumOff val="25000"/>
            </a:schemeClr>
          </a:solidFill>
        </a:ln>
      </dgm:spPr>
      <dgm:t>
        <a:bodyPr/>
        <a:lstStyle/>
        <a:p>
          <a:r>
            <a:rPr lang="zh-CN" altLang="en-US" sz="2800" dirty="0" smtClean="0">
              <a:solidFill>
                <a:schemeClr val="tx1">
                  <a:lumMod val="65000"/>
                  <a:lumOff val="35000"/>
                </a:schemeClr>
              </a:solidFill>
            </a:rPr>
            <a:t>数据分析 </a:t>
          </a:r>
          <a:endParaRPr lang="zh-CN" altLang="en-US" sz="2800" dirty="0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02C12604-2B0B-2B4B-8D6D-48357636BEF3}" type="parTrans" cxnId="{B89C3184-DFCD-E84F-9453-4DAA007F2A89}">
      <dgm:prSet/>
      <dgm:spPr>
        <a:ln>
          <a:solidFill>
            <a:schemeClr val="tx1">
              <a:lumMod val="75000"/>
              <a:lumOff val="25000"/>
            </a:schemeClr>
          </a:solidFill>
        </a:ln>
      </dgm:spPr>
      <dgm:t>
        <a:bodyPr/>
        <a:lstStyle/>
        <a:p>
          <a:endParaRPr lang="zh-CN" altLang="en-US"/>
        </a:p>
      </dgm:t>
    </dgm:pt>
    <dgm:pt modelId="{D47B0573-B5E0-4140-9633-1BEFD62FFAD2}" type="sibTrans" cxnId="{B89C3184-DFCD-E84F-9453-4DAA007F2A89}">
      <dgm:prSet/>
      <dgm:spPr/>
      <dgm:t>
        <a:bodyPr/>
        <a:lstStyle/>
        <a:p>
          <a:endParaRPr lang="zh-CN" altLang="en-US"/>
        </a:p>
      </dgm:t>
    </dgm:pt>
    <dgm:pt modelId="{48B0775A-EB39-CE47-AC2E-4A9ECAE6A0BB}" type="pres">
      <dgm:prSet presAssocID="{5AB2F346-DD1F-C842-96AD-306415223E9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99659A2F-4FCA-1343-B622-A0674BAD2B5A}" type="pres">
      <dgm:prSet presAssocID="{1DD6FDA8-C6D4-5445-BF53-FEE19F830F27}" presName="hierRoot1" presStyleCnt="0">
        <dgm:presLayoutVars>
          <dgm:hierBranch val="init"/>
        </dgm:presLayoutVars>
      </dgm:prSet>
      <dgm:spPr/>
    </dgm:pt>
    <dgm:pt modelId="{64E6662F-F809-9243-9F1A-F846662F62D4}" type="pres">
      <dgm:prSet presAssocID="{1DD6FDA8-C6D4-5445-BF53-FEE19F830F27}" presName="rootComposite1" presStyleCnt="0"/>
      <dgm:spPr/>
    </dgm:pt>
    <dgm:pt modelId="{D101EE8A-33F1-BB4A-87D0-273F985A8B0B}" type="pres">
      <dgm:prSet presAssocID="{1DD6FDA8-C6D4-5445-BF53-FEE19F830F27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F9E656C-BAEC-3942-87A0-91E5AB3F6A1E}" type="pres">
      <dgm:prSet presAssocID="{1DD6FDA8-C6D4-5445-BF53-FEE19F830F27}" presName="rootConnector1" presStyleLbl="node1" presStyleIdx="0" presStyleCnt="0"/>
      <dgm:spPr/>
      <dgm:t>
        <a:bodyPr/>
        <a:lstStyle/>
        <a:p>
          <a:endParaRPr lang="zh-CN" altLang="en-US"/>
        </a:p>
      </dgm:t>
    </dgm:pt>
    <dgm:pt modelId="{4AA9A718-A00D-394A-AF1D-8CF5822DDED1}" type="pres">
      <dgm:prSet presAssocID="{1DD6FDA8-C6D4-5445-BF53-FEE19F830F27}" presName="hierChild2" presStyleCnt="0"/>
      <dgm:spPr/>
    </dgm:pt>
    <dgm:pt modelId="{391F0FB2-435C-B94F-9107-4F82D8C4E31E}" type="pres">
      <dgm:prSet presAssocID="{6C69983C-67B4-C14E-AE9B-007A5C0BC54D}" presName="Name37" presStyleLbl="parChTrans1D2" presStyleIdx="0" presStyleCnt="4"/>
      <dgm:spPr/>
      <dgm:t>
        <a:bodyPr/>
        <a:lstStyle/>
        <a:p>
          <a:endParaRPr lang="zh-CN" altLang="en-US"/>
        </a:p>
      </dgm:t>
    </dgm:pt>
    <dgm:pt modelId="{C8A038A1-E109-B84F-9EA1-3354D8E01F2F}" type="pres">
      <dgm:prSet presAssocID="{4EA0D1C3-E3FB-0744-9B62-13069BA80B57}" presName="hierRoot2" presStyleCnt="0">
        <dgm:presLayoutVars>
          <dgm:hierBranch val="init"/>
        </dgm:presLayoutVars>
      </dgm:prSet>
      <dgm:spPr/>
    </dgm:pt>
    <dgm:pt modelId="{AD20C843-0812-2E46-9853-AE07CB67C2DA}" type="pres">
      <dgm:prSet presAssocID="{4EA0D1C3-E3FB-0744-9B62-13069BA80B57}" presName="rootComposite" presStyleCnt="0"/>
      <dgm:spPr/>
    </dgm:pt>
    <dgm:pt modelId="{28C0BEE6-15A2-3E41-B2E2-A2563CF0D255}" type="pres">
      <dgm:prSet presAssocID="{4EA0D1C3-E3FB-0744-9B62-13069BA80B57}" presName="rootText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BBFD881-8AE8-404F-8F3D-7D9ADD984653}" type="pres">
      <dgm:prSet presAssocID="{4EA0D1C3-E3FB-0744-9B62-13069BA80B57}" presName="rootConnector" presStyleLbl="node2" presStyleIdx="0" presStyleCnt="4"/>
      <dgm:spPr/>
      <dgm:t>
        <a:bodyPr/>
        <a:lstStyle/>
        <a:p>
          <a:endParaRPr lang="zh-CN" altLang="en-US"/>
        </a:p>
      </dgm:t>
    </dgm:pt>
    <dgm:pt modelId="{DEFE66B0-5D95-8F4F-8AC4-BAC1915A20E3}" type="pres">
      <dgm:prSet presAssocID="{4EA0D1C3-E3FB-0744-9B62-13069BA80B57}" presName="hierChild4" presStyleCnt="0"/>
      <dgm:spPr/>
    </dgm:pt>
    <dgm:pt modelId="{075EC84F-4FE2-8B4A-856B-E7D90BD0F87D}" type="pres">
      <dgm:prSet presAssocID="{4EA0D1C3-E3FB-0744-9B62-13069BA80B57}" presName="hierChild5" presStyleCnt="0"/>
      <dgm:spPr/>
    </dgm:pt>
    <dgm:pt modelId="{B3018402-EFCB-554F-B4AE-97AD9E985483}" type="pres">
      <dgm:prSet presAssocID="{161A0F73-F271-5248-B185-DB35AD59F7A9}" presName="Name37" presStyleLbl="parChTrans1D2" presStyleIdx="1" presStyleCnt="4"/>
      <dgm:spPr/>
      <dgm:t>
        <a:bodyPr/>
        <a:lstStyle/>
        <a:p>
          <a:endParaRPr lang="zh-CN" altLang="en-US"/>
        </a:p>
      </dgm:t>
    </dgm:pt>
    <dgm:pt modelId="{8FB3F2D4-E075-2643-B990-99B75FA45AA1}" type="pres">
      <dgm:prSet presAssocID="{41F0ECB3-8629-1D47-ACCD-D8850BBFFC73}" presName="hierRoot2" presStyleCnt="0">
        <dgm:presLayoutVars>
          <dgm:hierBranch val="init"/>
        </dgm:presLayoutVars>
      </dgm:prSet>
      <dgm:spPr/>
    </dgm:pt>
    <dgm:pt modelId="{600BF2BD-AE62-2C41-9240-6A025EDE151D}" type="pres">
      <dgm:prSet presAssocID="{41F0ECB3-8629-1D47-ACCD-D8850BBFFC73}" presName="rootComposite" presStyleCnt="0"/>
      <dgm:spPr/>
    </dgm:pt>
    <dgm:pt modelId="{90D81B9D-7BF9-AB4F-9440-C1F3B18FBC4E}" type="pres">
      <dgm:prSet presAssocID="{41F0ECB3-8629-1D47-ACCD-D8850BBFFC73}" presName="rootText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CB22296-E1C5-AF49-A90E-323F5C2DA854}" type="pres">
      <dgm:prSet presAssocID="{41F0ECB3-8629-1D47-ACCD-D8850BBFFC73}" presName="rootConnector" presStyleLbl="node2" presStyleIdx="1" presStyleCnt="4"/>
      <dgm:spPr/>
      <dgm:t>
        <a:bodyPr/>
        <a:lstStyle/>
        <a:p>
          <a:endParaRPr lang="zh-CN" altLang="en-US"/>
        </a:p>
      </dgm:t>
    </dgm:pt>
    <dgm:pt modelId="{1F632275-023F-3A45-99FE-308059175F34}" type="pres">
      <dgm:prSet presAssocID="{41F0ECB3-8629-1D47-ACCD-D8850BBFFC73}" presName="hierChild4" presStyleCnt="0"/>
      <dgm:spPr/>
    </dgm:pt>
    <dgm:pt modelId="{B004D39D-EF0D-1D43-BF21-27A5C1482898}" type="pres">
      <dgm:prSet presAssocID="{41F0ECB3-8629-1D47-ACCD-D8850BBFFC73}" presName="hierChild5" presStyleCnt="0"/>
      <dgm:spPr/>
    </dgm:pt>
    <dgm:pt modelId="{9120151D-153F-D043-BFC7-8F25D163A06C}" type="pres">
      <dgm:prSet presAssocID="{A4F52145-2087-4A41-850C-6FA5A22A6B24}" presName="Name37" presStyleLbl="parChTrans1D2" presStyleIdx="2" presStyleCnt="4"/>
      <dgm:spPr/>
      <dgm:t>
        <a:bodyPr/>
        <a:lstStyle/>
        <a:p>
          <a:endParaRPr lang="zh-CN" altLang="en-US"/>
        </a:p>
      </dgm:t>
    </dgm:pt>
    <dgm:pt modelId="{973FC32A-0280-A247-96F2-E98D87CF2FF0}" type="pres">
      <dgm:prSet presAssocID="{E172E33A-1644-B648-88C9-562230C7F911}" presName="hierRoot2" presStyleCnt="0">
        <dgm:presLayoutVars>
          <dgm:hierBranch val="init"/>
        </dgm:presLayoutVars>
      </dgm:prSet>
      <dgm:spPr/>
    </dgm:pt>
    <dgm:pt modelId="{094CF3EF-C224-EC4B-A583-434EB6ED93DE}" type="pres">
      <dgm:prSet presAssocID="{E172E33A-1644-B648-88C9-562230C7F911}" presName="rootComposite" presStyleCnt="0"/>
      <dgm:spPr/>
    </dgm:pt>
    <dgm:pt modelId="{86B7161D-1905-1D48-9C27-7C95D79245A5}" type="pres">
      <dgm:prSet presAssocID="{E172E33A-1644-B648-88C9-562230C7F911}" presName="rootText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0999AF2-25DC-B044-9653-772298CB11B3}" type="pres">
      <dgm:prSet presAssocID="{E172E33A-1644-B648-88C9-562230C7F911}" presName="rootConnector" presStyleLbl="node2" presStyleIdx="2" presStyleCnt="4"/>
      <dgm:spPr/>
      <dgm:t>
        <a:bodyPr/>
        <a:lstStyle/>
        <a:p>
          <a:endParaRPr lang="zh-CN" altLang="en-US"/>
        </a:p>
      </dgm:t>
    </dgm:pt>
    <dgm:pt modelId="{27A78E8A-B2F0-2544-81B4-E4533B02D9D1}" type="pres">
      <dgm:prSet presAssocID="{E172E33A-1644-B648-88C9-562230C7F911}" presName="hierChild4" presStyleCnt="0"/>
      <dgm:spPr/>
    </dgm:pt>
    <dgm:pt modelId="{B92DFB03-0BE4-4847-AFC2-D2034D7CF04D}" type="pres">
      <dgm:prSet presAssocID="{E172E33A-1644-B648-88C9-562230C7F911}" presName="hierChild5" presStyleCnt="0"/>
      <dgm:spPr/>
    </dgm:pt>
    <dgm:pt modelId="{162F2C2D-99A9-B845-8B39-8AF4D7B75BC6}" type="pres">
      <dgm:prSet presAssocID="{02C12604-2B0B-2B4B-8D6D-48357636BEF3}" presName="Name37" presStyleLbl="parChTrans1D2" presStyleIdx="3" presStyleCnt="4"/>
      <dgm:spPr/>
      <dgm:t>
        <a:bodyPr/>
        <a:lstStyle/>
        <a:p>
          <a:endParaRPr lang="zh-CN" altLang="en-US"/>
        </a:p>
      </dgm:t>
    </dgm:pt>
    <dgm:pt modelId="{211B39E9-3D27-AB41-9EB6-83050C8032F3}" type="pres">
      <dgm:prSet presAssocID="{EEC4A35D-5134-FB47-B66C-6C00BA279BD3}" presName="hierRoot2" presStyleCnt="0">
        <dgm:presLayoutVars>
          <dgm:hierBranch val="init"/>
        </dgm:presLayoutVars>
      </dgm:prSet>
      <dgm:spPr/>
    </dgm:pt>
    <dgm:pt modelId="{C94578CE-949F-4E40-AB7D-D163F75ED8A1}" type="pres">
      <dgm:prSet presAssocID="{EEC4A35D-5134-FB47-B66C-6C00BA279BD3}" presName="rootComposite" presStyleCnt="0"/>
      <dgm:spPr/>
    </dgm:pt>
    <dgm:pt modelId="{5639E09F-6FB1-AB4C-8327-95A2B675C2B0}" type="pres">
      <dgm:prSet presAssocID="{EEC4A35D-5134-FB47-B66C-6C00BA279BD3}" presName="rootText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B4F4372-39DD-EB49-85E1-2DDAB79A76B6}" type="pres">
      <dgm:prSet presAssocID="{EEC4A35D-5134-FB47-B66C-6C00BA279BD3}" presName="rootConnector" presStyleLbl="node2" presStyleIdx="3" presStyleCnt="4"/>
      <dgm:spPr/>
      <dgm:t>
        <a:bodyPr/>
        <a:lstStyle/>
        <a:p>
          <a:endParaRPr lang="zh-CN" altLang="en-US"/>
        </a:p>
      </dgm:t>
    </dgm:pt>
    <dgm:pt modelId="{DCD0C0C1-78ED-5242-8285-91023F282A9D}" type="pres">
      <dgm:prSet presAssocID="{EEC4A35D-5134-FB47-B66C-6C00BA279BD3}" presName="hierChild4" presStyleCnt="0"/>
      <dgm:spPr/>
    </dgm:pt>
    <dgm:pt modelId="{9E6C43E3-6600-BA4C-8B4B-C85301CCA90D}" type="pres">
      <dgm:prSet presAssocID="{EEC4A35D-5134-FB47-B66C-6C00BA279BD3}" presName="hierChild5" presStyleCnt="0"/>
      <dgm:spPr/>
    </dgm:pt>
    <dgm:pt modelId="{9FBD5C5A-E01A-D544-A7CE-09BC6B680C7F}" type="pres">
      <dgm:prSet presAssocID="{1DD6FDA8-C6D4-5445-BF53-FEE19F830F27}" presName="hierChild3" presStyleCnt="0"/>
      <dgm:spPr/>
    </dgm:pt>
  </dgm:ptLst>
  <dgm:cxnLst>
    <dgm:cxn modelId="{6DA0ABA8-9640-DA41-A5A8-AB43733E8F81}" type="presOf" srcId="{41F0ECB3-8629-1D47-ACCD-D8850BBFFC73}" destId="{4CB22296-E1C5-AF49-A90E-323F5C2DA854}" srcOrd="1" destOrd="0" presId="urn:microsoft.com/office/officeart/2005/8/layout/orgChart1"/>
    <dgm:cxn modelId="{DA326EDE-B8C7-F74F-BC61-D6460983748E}" srcId="{5AB2F346-DD1F-C842-96AD-306415223E9A}" destId="{1DD6FDA8-C6D4-5445-BF53-FEE19F830F27}" srcOrd="0" destOrd="0" parTransId="{6131C608-81F9-0747-A978-6ACD2D01990C}" sibTransId="{534823AB-8127-2748-8E3A-AD209E217F17}"/>
    <dgm:cxn modelId="{DDCCB9CC-3673-C141-8479-0B99F879084B}" type="presOf" srcId="{4EA0D1C3-E3FB-0744-9B62-13069BA80B57}" destId="{28C0BEE6-15A2-3E41-B2E2-A2563CF0D255}" srcOrd="0" destOrd="0" presId="urn:microsoft.com/office/officeart/2005/8/layout/orgChart1"/>
    <dgm:cxn modelId="{6A1526E1-1C3F-134B-B3A3-78F2D6D6458E}" type="presOf" srcId="{41F0ECB3-8629-1D47-ACCD-D8850BBFFC73}" destId="{90D81B9D-7BF9-AB4F-9440-C1F3B18FBC4E}" srcOrd="0" destOrd="0" presId="urn:microsoft.com/office/officeart/2005/8/layout/orgChart1"/>
    <dgm:cxn modelId="{B01FBC7E-729B-9443-9593-D6A8108B31E2}" srcId="{1DD6FDA8-C6D4-5445-BF53-FEE19F830F27}" destId="{41F0ECB3-8629-1D47-ACCD-D8850BBFFC73}" srcOrd="1" destOrd="0" parTransId="{161A0F73-F271-5248-B185-DB35AD59F7A9}" sibTransId="{0C0744AF-EF10-714D-8C75-A0600FE5C789}"/>
    <dgm:cxn modelId="{76EA0D43-BC3B-7B48-A9E5-1A192E37111C}" type="presOf" srcId="{6C69983C-67B4-C14E-AE9B-007A5C0BC54D}" destId="{391F0FB2-435C-B94F-9107-4F82D8C4E31E}" srcOrd="0" destOrd="0" presId="urn:microsoft.com/office/officeart/2005/8/layout/orgChart1"/>
    <dgm:cxn modelId="{41F37AF9-7BFC-A442-A47A-2A5B3AD58BA4}" type="presOf" srcId="{5AB2F346-DD1F-C842-96AD-306415223E9A}" destId="{48B0775A-EB39-CE47-AC2E-4A9ECAE6A0BB}" srcOrd="0" destOrd="0" presId="urn:microsoft.com/office/officeart/2005/8/layout/orgChart1"/>
    <dgm:cxn modelId="{A46D3450-44BB-6741-B5A2-4C4CCD2E3CFC}" type="presOf" srcId="{E172E33A-1644-B648-88C9-562230C7F911}" destId="{86B7161D-1905-1D48-9C27-7C95D79245A5}" srcOrd="0" destOrd="0" presId="urn:microsoft.com/office/officeart/2005/8/layout/orgChart1"/>
    <dgm:cxn modelId="{B89C3184-DFCD-E84F-9453-4DAA007F2A89}" srcId="{1DD6FDA8-C6D4-5445-BF53-FEE19F830F27}" destId="{EEC4A35D-5134-FB47-B66C-6C00BA279BD3}" srcOrd="3" destOrd="0" parTransId="{02C12604-2B0B-2B4B-8D6D-48357636BEF3}" sibTransId="{D47B0573-B5E0-4140-9633-1BEFD62FFAD2}"/>
    <dgm:cxn modelId="{4C443A7C-A4F8-0546-B32C-48528C5DB97C}" type="presOf" srcId="{EEC4A35D-5134-FB47-B66C-6C00BA279BD3}" destId="{5639E09F-6FB1-AB4C-8327-95A2B675C2B0}" srcOrd="0" destOrd="0" presId="urn:microsoft.com/office/officeart/2005/8/layout/orgChart1"/>
    <dgm:cxn modelId="{0FD4A378-D1C7-E942-AF14-B7A736636153}" type="presOf" srcId="{161A0F73-F271-5248-B185-DB35AD59F7A9}" destId="{B3018402-EFCB-554F-B4AE-97AD9E985483}" srcOrd="0" destOrd="0" presId="urn:microsoft.com/office/officeart/2005/8/layout/orgChart1"/>
    <dgm:cxn modelId="{A1FE3146-EFC9-4C46-AA92-987550AB39FC}" type="presOf" srcId="{4EA0D1C3-E3FB-0744-9B62-13069BA80B57}" destId="{1BBFD881-8AE8-404F-8F3D-7D9ADD984653}" srcOrd="1" destOrd="0" presId="urn:microsoft.com/office/officeart/2005/8/layout/orgChart1"/>
    <dgm:cxn modelId="{FE212383-F83C-784D-A6CD-9D9751FBB0FA}" type="presOf" srcId="{1DD6FDA8-C6D4-5445-BF53-FEE19F830F27}" destId="{D101EE8A-33F1-BB4A-87D0-273F985A8B0B}" srcOrd="0" destOrd="0" presId="urn:microsoft.com/office/officeart/2005/8/layout/orgChart1"/>
    <dgm:cxn modelId="{D4CFC1A8-8F49-E54B-ABDA-CED20F1A05EC}" srcId="{1DD6FDA8-C6D4-5445-BF53-FEE19F830F27}" destId="{E172E33A-1644-B648-88C9-562230C7F911}" srcOrd="2" destOrd="0" parTransId="{A4F52145-2087-4A41-850C-6FA5A22A6B24}" sibTransId="{6DA70B4F-3D7F-624A-B510-0A5BA1ED92AD}"/>
    <dgm:cxn modelId="{BEA07B93-5546-534B-B98A-0B908476EEA7}" type="presOf" srcId="{E172E33A-1644-B648-88C9-562230C7F911}" destId="{40999AF2-25DC-B044-9653-772298CB11B3}" srcOrd="1" destOrd="0" presId="urn:microsoft.com/office/officeart/2005/8/layout/orgChart1"/>
    <dgm:cxn modelId="{67B33FF1-1162-B04E-B672-B28C20DBF738}" type="presOf" srcId="{1DD6FDA8-C6D4-5445-BF53-FEE19F830F27}" destId="{4F9E656C-BAEC-3942-87A0-91E5AB3F6A1E}" srcOrd="1" destOrd="0" presId="urn:microsoft.com/office/officeart/2005/8/layout/orgChart1"/>
    <dgm:cxn modelId="{48341501-2917-9247-A988-8D351C3CBE62}" type="presOf" srcId="{A4F52145-2087-4A41-850C-6FA5A22A6B24}" destId="{9120151D-153F-D043-BFC7-8F25D163A06C}" srcOrd="0" destOrd="0" presId="urn:microsoft.com/office/officeart/2005/8/layout/orgChart1"/>
    <dgm:cxn modelId="{6B4B3483-7CB4-E04C-A669-C49F60AEDE3E}" srcId="{1DD6FDA8-C6D4-5445-BF53-FEE19F830F27}" destId="{4EA0D1C3-E3FB-0744-9B62-13069BA80B57}" srcOrd="0" destOrd="0" parTransId="{6C69983C-67B4-C14E-AE9B-007A5C0BC54D}" sibTransId="{58183095-CFF7-414D-AA92-D96AE29866B2}"/>
    <dgm:cxn modelId="{90528B69-B792-9045-ACD5-151886DD2C89}" type="presOf" srcId="{02C12604-2B0B-2B4B-8D6D-48357636BEF3}" destId="{162F2C2D-99A9-B845-8B39-8AF4D7B75BC6}" srcOrd="0" destOrd="0" presId="urn:microsoft.com/office/officeart/2005/8/layout/orgChart1"/>
    <dgm:cxn modelId="{20A57840-5A20-DC40-BC01-B3FE3E5B8F7E}" type="presOf" srcId="{EEC4A35D-5134-FB47-B66C-6C00BA279BD3}" destId="{CB4F4372-39DD-EB49-85E1-2DDAB79A76B6}" srcOrd="1" destOrd="0" presId="urn:microsoft.com/office/officeart/2005/8/layout/orgChart1"/>
    <dgm:cxn modelId="{8FC0E5BA-C9F5-154C-A712-9ED9AF31F2D8}" type="presParOf" srcId="{48B0775A-EB39-CE47-AC2E-4A9ECAE6A0BB}" destId="{99659A2F-4FCA-1343-B622-A0674BAD2B5A}" srcOrd="0" destOrd="0" presId="urn:microsoft.com/office/officeart/2005/8/layout/orgChart1"/>
    <dgm:cxn modelId="{A7B61A21-13B7-CB4B-8EA7-2CEA68B85FC7}" type="presParOf" srcId="{99659A2F-4FCA-1343-B622-A0674BAD2B5A}" destId="{64E6662F-F809-9243-9F1A-F846662F62D4}" srcOrd="0" destOrd="0" presId="urn:microsoft.com/office/officeart/2005/8/layout/orgChart1"/>
    <dgm:cxn modelId="{4F74E084-2384-A44A-A1F1-2F80130DA067}" type="presParOf" srcId="{64E6662F-F809-9243-9F1A-F846662F62D4}" destId="{D101EE8A-33F1-BB4A-87D0-273F985A8B0B}" srcOrd="0" destOrd="0" presId="urn:microsoft.com/office/officeart/2005/8/layout/orgChart1"/>
    <dgm:cxn modelId="{8790BD57-05E8-E44B-AA7E-B9810A675EA6}" type="presParOf" srcId="{64E6662F-F809-9243-9F1A-F846662F62D4}" destId="{4F9E656C-BAEC-3942-87A0-91E5AB3F6A1E}" srcOrd="1" destOrd="0" presId="urn:microsoft.com/office/officeart/2005/8/layout/orgChart1"/>
    <dgm:cxn modelId="{3B5BD754-E3ED-EF46-A035-895890B0AE47}" type="presParOf" srcId="{99659A2F-4FCA-1343-B622-A0674BAD2B5A}" destId="{4AA9A718-A00D-394A-AF1D-8CF5822DDED1}" srcOrd="1" destOrd="0" presId="urn:microsoft.com/office/officeart/2005/8/layout/orgChart1"/>
    <dgm:cxn modelId="{B6C47FEC-A332-9D4E-B245-A80F96E20FED}" type="presParOf" srcId="{4AA9A718-A00D-394A-AF1D-8CF5822DDED1}" destId="{391F0FB2-435C-B94F-9107-4F82D8C4E31E}" srcOrd="0" destOrd="0" presId="urn:microsoft.com/office/officeart/2005/8/layout/orgChart1"/>
    <dgm:cxn modelId="{5D8DA488-EBD2-6C4D-BFCA-D24AFF79195B}" type="presParOf" srcId="{4AA9A718-A00D-394A-AF1D-8CF5822DDED1}" destId="{C8A038A1-E109-B84F-9EA1-3354D8E01F2F}" srcOrd="1" destOrd="0" presId="urn:microsoft.com/office/officeart/2005/8/layout/orgChart1"/>
    <dgm:cxn modelId="{254FEDB1-6EEB-4D48-90C7-0B54AAB24D07}" type="presParOf" srcId="{C8A038A1-E109-B84F-9EA1-3354D8E01F2F}" destId="{AD20C843-0812-2E46-9853-AE07CB67C2DA}" srcOrd="0" destOrd="0" presId="urn:microsoft.com/office/officeart/2005/8/layout/orgChart1"/>
    <dgm:cxn modelId="{FD5ECCF8-E135-244C-90AC-BF5322B129B4}" type="presParOf" srcId="{AD20C843-0812-2E46-9853-AE07CB67C2DA}" destId="{28C0BEE6-15A2-3E41-B2E2-A2563CF0D255}" srcOrd="0" destOrd="0" presId="urn:microsoft.com/office/officeart/2005/8/layout/orgChart1"/>
    <dgm:cxn modelId="{8CCD23C1-37C1-CE44-92B9-F0D13254EBAE}" type="presParOf" srcId="{AD20C843-0812-2E46-9853-AE07CB67C2DA}" destId="{1BBFD881-8AE8-404F-8F3D-7D9ADD984653}" srcOrd="1" destOrd="0" presId="urn:microsoft.com/office/officeart/2005/8/layout/orgChart1"/>
    <dgm:cxn modelId="{3A228D9E-A59F-094F-8559-AF930243D34A}" type="presParOf" srcId="{C8A038A1-E109-B84F-9EA1-3354D8E01F2F}" destId="{DEFE66B0-5D95-8F4F-8AC4-BAC1915A20E3}" srcOrd="1" destOrd="0" presId="urn:microsoft.com/office/officeart/2005/8/layout/orgChart1"/>
    <dgm:cxn modelId="{D735F410-B542-AE43-99D1-0FEE328C599E}" type="presParOf" srcId="{C8A038A1-E109-B84F-9EA1-3354D8E01F2F}" destId="{075EC84F-4FE2-8B4A-856B-E7D90BD0F87D}" srcOrd="2" destOrd="0" presId="urn:microsoft.com/office/officeart/2005/8/layout/orgChart1"/>
    <dgm:cxn modelId="{138ED484-02EE-1745-97A3-A440AED77C28}" type="presParOf" srcId="{4AA9A718-A00D-394A-AF1D-8CF5822DDED1}" destId="{B3018402-EFCB-554F-B4AE-97AD9E985483}" srcOrd="2" destOrd="0" presId="urn:microsoft.com/office/officeart/2005/8/layout/orgChart1"/>
    <dgm:cxn modelId="{0FE1D122-15A6-9640-AA67-1A08D50337DD}" type="presParOf" srcId="{4AA9A718-A00D-394A-AF1D-8CF5822DDED1}" destId="{8FB3F2D4-E075-2643-B990-99B75FA45AA1}" srcOrd="3" destOrd="0" presId="urn:microsoft.com/office/officeart/2005/8/layout/orgChart1"/>
    <dgm:cxn modelId="{9544FCBF-D682-7246-AE3F-ED2DB44160AD}" type="presParOf" srcId="{8FB3F2D4-E075-2643-B990-99B75FA45AA1}" destId="{600BF2BD-AE62-2C41-9240-6A025EDE151D}" srcOrd="0" destOrd="0" presId="urn:microsoft.com/office/officeart/2005/8/layout/orgChart1"/>
    <dgm:cxn modelId="{6F7232CC-671E-E343-813E-8CD22DEE1F97}" type="presParOf" srcId="{600BF2BD-AE62-2C41-9240-6A025EDE151D}" destId="{90D81B9D-7BF9-AB4F-9440-C1F3B18FBC4E}" srcOrd="0" destOrd="0" presId="urn:microsoft.com/office/officeart/2005/8/layout/orgChart1"/>
    <dgm:cxn modelId="{0CC237BF-F626-3943-B581-831EE380A13F}" type="presParOf" srcId="{600BF2BD-AE62-2C41-9240-6A025EDE151D}" destId="{4CB22296-E1C5-AF49-A90E-323F5C2DA854}" srcOrd="1" destOrd="0" presId="urn:microsoft.com/office/officeart/2005/8/layout/orgChart1"/>
    <dgm:cxn modelId="{1603FEB4-ACB5-8C49-9C24-5473382246E5}" type="presParOf" srcId="{8FB3F2D4-E075-2643-B990-99B75FA45AA1}" destId="{1F632275-023F-3A45-99FE-308059175F34}" srcOrd="1" destOrd="0" presId="urn:microsoft.com/office/officeart/2005/8/layout/orgChart1"/>
    <dgm:cxn modelId="{8C838FCD-DA0B-2F46-B2CF-135CB6486B78}" type="presParOf" srcId="{8FB3F2D4-E075-2643-B990-99B75FA45AA1}" destId="{B004D39D-EF0D-1D43-BF21-27A5C1482898}" srcOrd="2" destOrd="0" presId="urn:microsoft.com/office/officeart/2005/8/layout/orgChart1"/>
    <dgm:cxn modelId="{76448ACA-F6C1-D64C-AC27-12073DC2395D}" type="presParOf" srcId="{4AA9A718-A00D-394A-AF1D-8CF5822DDED1}" destId="{9120151D-153F-D043-BFC7-8F25D163A06C}" srcOrd="4" destOrd="0" presId="urn:microsoft.com/office/officeart/2005/8/layout/orgChart1"/>
    <dgm:cxn modelId="{F358C68D-881D-7E45-A000-B57567D819BA}" type="presParOf" srcId="{4AA9A718-A00D-394A-AF1D-8CF5822DDED1}" destId="{973FC32A-0280-A247-96F2-E98D87CF2FF0}" srcOrd="5" destOrd="0" presId="urn:microsoft.com/office/officeart/2005/8/layout/orgChart1"/>
    <dgm:cxn modelId="{EA8C7196-7531-2441-AC25-71BDF7D0A000}" type="presParOf" srcId="{973FC32A-0280-A247-96F2-E98D87CF2FF0}" destId="{094CF3EF-C224-EC4B-A583-434EB6ED93DE}" srcOrd="0" destOrd="0" presId="urn:microsoft.com/office/officeart/2005/8/layout/orgChart1"/>
    <dgm:cxn modelId="{C2B0C828-A476-ED4A-ACFF-93DD4402C14F}" type="presParOf" srcId="{094CF3EF-C224-EC4B-A583-434EB6ED93DE}" destId="{86B7161D-1905-1D48-9C27-7C95D79245A5}" srcOrd="0" destOrd="0" presId="urn:microsoft.com/office/officeart/2005/8/layout/orgChart1"/>
    <dgm:cxn modelId="{26733A73-3718-BF4B-8837-80A865D6A811}" type="presParOf" srcId="{094CF3EF-C224-EC4B-A583-434EB6ED93DE}" destId="{40999AF2-25DC-B044-9653-772298CB11B3}" srcOrd="1" destOrd="0" presId="urn:microsoft.com/office/officeart/2005/8/layout/orgChart1"/>
    <dgm:cxn modelId="{605A6C0D-DE36-6C40-BD28-1669FD99AC90}" type="presParOf" srcId="{973FC32A-0280-A247-96F2-E98D87CF2FF0}" destId="{27A78E8A-B2F0-2544-81B4-E4533B02D9D1}" srcOrd="1" destOrd="0" presId="urn:microsoft.com/office/officeart/2005/8/layout/orgChart1"/>
    <dgm:cxn modelId="{217B59C7-5FCA-C14D-862C-694E157EB9A0}" type="presParOf" srcId="{973FC32A-0280-A247-96F2-E98D87CF2FF0}" destId="{B92DFB03-0BE4-4847-AFC2-D2034D7CF04D}" srcOrd="2" destOrd="0" presId="urn:microsoft.com/office/officeart/2005/8/layout/orgChart1"/>
    <dgm:cxn modelId="{40B907D7-6F5A-EF4B-B0ED-514CEE29B11F}" type="presParOf" srcId="{4AA9A718-A00D-394A-AF1D-8CF5822DDED1}" destId="{162F2C2D-99A9-B845-8B39-8AF4D7B75BC6}" srcOrd="6" destOrd="0" presId="urn:microsoft.com/office/officeart/2005/8/layout/orgChart1"/>
    <dgm:cxn modelId="{CC5D3D3F-668A-8442-B9A0-656D81291EA8}" type="presParOf" srcId="{4AA9A718-A00D-394A-AF1D-8CF5822DDED1}" destId="{211B39E9-3D27-AB41-9EB6-83050C8032F3}" srcOrd="7" destOrd="0" presId="urn:microsoft.com/office/officeart/2005/8/layout/orgChart1"/>
    <dgm:cxn modelId="{A3F92446-B7C5-A440-80D6-BE93137FC44F}" type="presParOf" srcId="{211B39E9-3D27-AB41-9EB6-83050C8032F3}" destId="{C94578CE-949F-4E40-AB7D-D163F75ED8A1}" srcOrd="0" destOrd="0" presId="urn:microsoft.com/office/officeart/2005/8/layout/orgChart1"/>
    <dgm:cxn modelId="{FFEE1F20-7810-6541-A04F-5EB431A2ED14}" type="presParOf" srcId="{C94578CE-949F-4E40-AB7D-D163F75ED8A1}" destId="{5639E09F-6FB1-AB4C-8327-95A2B675C2B0}" srcOrd="0" destOrd="0" presId="urn:microsoft.com/office/officeart/2005/8/layout/orgChart1"/>
    <dgm:cxn modelId="{B2640764-9764-244C-B4A8-676A05EB8AC3}" type="presParOf" srcId="{C94578CE-949F-4E40-AB7D-D163F75ED8A1}" destId="{CB4F4372-39DD-EB49-85E1-2DDAB79A76B6}" srcOrd="1" destOrd="0" presId="urn:microsoft.com/office/officeart/2005/8/layout/orgChart1"/>
    <dgm:cxn modelId="{A381352A-7B06-9147-B39C-B7C7A8BA5FA3}" type="presParOf" srcId="{211B39E9-3D27-AB41-9EB6-83050C8032F3}" destId="{DCD0C0C1-78ED-5242-8285-91023F282A9D}" srcOrd="1" destOrd="0" presId="urn:microsoft.com/office/officeart/2005/8/layout/orgChart1"/>
    <dgm:cxn modelId="{B47A44F7-8845-854F-8D0C-822D7F0940F2}" type="presParOf" srcId="{211B39E9-3D27-AB41-9EB6-83050C8032F3}" destId="{9E6C43E3-6600-BA4C-8B4B-C85301CCA90D}" srcOrd="2" destOrd="0" presId="urn:microsoft.com/office/officeart/2005/8/layout/orgChart1"/>
    <dgm:cxn modelId="{EEEB22E6-206F-9B4B-8A20-9076AC41D251}" type="presParOf" srcId="{99659A2F-4FCA-1343-B622-A0674BAD2B5A}" destId="{9FBD5C5A-E01A-D544-A7CE-09BC6B680C7F}" srcOrd="2" destOrd="0" presId="urn:microsoft.com/office/officeart/2005/8/layout/orgChart1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F6960E-7116-DD4C-A5F5-9020D334DEB7}">
      <dsp:nvSpPr>
        <dsp:cNvPr id="0" name=""/>
        <dsp:cNvSpPr/>
      </dsp:nvSpPr>
      <dsp:spPr>
        <a:xfrm>
          <a:off x="3960789" y="1185974"/>
          <a:ext cx="3282010" cy="2848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2401"/>
              </a:lnTo>
              <a:lnTo>
                <a:pt x="3282010" y="142401"/>
              </a:lnTo>
              <a:lnTo>
                <a:pt x="3282010" y="284802"/>
              </a:lnTo>
            </a:path>
          </a:pathLst>
        </a:custGeom>
        <a:noFill/>
        <a:ln w="9525" cap="flat" cmpd="sng" algn="ctr">
          <a:solidFill>
            <a:schemeClr val="tx1">
              <a:lumMod val="75000"/>
              <a:lumOff val="2500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C64759-7962-6044-A9AA-50188E774030}">
      <dsp:nvSpPr>
        <dsp:cNvPr id="0" name=""/>
        <dsp:cNvSpPr/>
      </dsp:nvSpPr>
      <dsp:spPr>
        <a:xfrm>
          <a:off x="3960789" y="1185974"/>
          <a:ext cx="1641005" cy="2848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2401"/>
              </a:lnTo>
              <a:lnTo>
                <a:pt x="1641005" y="142401"/>
              </a:lnTo>
              <a:lnTo>
                <a:pt x="1641005" y="284802"/>
              </a:lnTo>
            </a:path>
          </a:pathLst>
        </a:custGeom>
        <a:noFill/>
        <a:ln w="9525" cap="flat" cmpd="sng" algn="ctr">
          <a:solidFill>
            <a:schemeClr val="tx1">
              <a:lumMod val="75000"/>
              <a:lumOff val="2500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914BAB-101C-0E46-965B-07AF92660E9C}">
      <dsp:nvSpPr>
        <dsp:cNvPr id="0" name=""/>
        <dsp:cNvSpPr/>
      </dsp:nvSpPr>
      <dsp:spPr>
        <a:xfrm>
          <a:off x="3915069" y="1185974"/>
          <a:ext cx="91440" cy="28480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4802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A7515B-A40B-A14E-A5A6-2AA93C76EB20}">
      <dsp:nvSpPr>
        <dsp:cNvPr id="0" name=""/>
        <dsp:cNvSpPr/>
      </dsp:nvSpPr>
      <dsp:spPr>
        <a:xfrm>
          <a:off x="2319783" y="1185974"/>
          <a:ext cx="1641005" cy="284802"/>
        </a:xfrm>
        <a:custGeom>
          <a:avLst/>
          <a:gdLst/>
          <a:ahLst/>
          <a:cxnLst/>
          <a:rect l="0" t="0" r="0" b="0"/>
          <a:pathLst>
            <a:path>
              <a:moveTo>
                <a:pt x="1641005" y="0"/>
              </a:moveTo>
              <a:lnTo>
                <a:pt x="1641005" y="142401"/>
              </a:lnTo>
              <a:lnTo>
                <a:pt x="0" y="142401"/>
              </a:lnTo>
              <a:lnTo>
                <a:pt x="0" y="284802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24D76E-7DB9-1649-81EC-CC198F0DA052}">
      <dsp:nvSpPr>
        <dsp:cNvPr id="0" name=""/>
        <dsp:cNvSpPr/>
      </dsp:nvSpPr>
      <dsp:spPr>
        <a:xfrm>
          <a:off x="678778" y="1185974"/>
          <a:ext cx="3282010" cy="284802"/>
        </a:xfrm>
        <a:custGeom>
          <a:avLst/>
          <a:gdLst/>
          <a:ahLst/>
          <a:cxnLst/>
          <a:rect l="0" t="0" r="0" b="0"/>
          <a:pathLst>
            <a:path>
              <a:moveTo>
                <a:pt x="3282010" y="0"/>
              </a:moveTo>
              <a:lnTo>
                <a:pt x="3282010" y="142401"/>
              </a:lnTo>
              <a:lnTo>
                <a:pt x="0" y="142401"/>
              </a:lnTo>
              <a:lnTo>
                <a:pt x="0" y="284802"/>
              </a:lnTo>
            </a:path>
          </a:pathLst>
        </a:custGeom>
        <a:noFill/>
        <a:ln w="9525" cap="flat" cmpd="sng" algn="ctr">
          <a:solidFill>
            <a:schemeClr val="tx1">
              <a:lumMod val="75000"/>
              <a:lumOff val="2500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C05B93-1A8F-BB45-B7F9-37E247EC277D}">
      <dsp:nvSpPr>
        <dsp:cNvPr id="0" name=""/>
        <dsp:cNvSpPr/>
      </dsp:nvSpPr>
      <dsp:spPr>
        <a:xfrm>
          <a:off x="3282687" y="507872"/>
          <a:ext cx="1356202" cy="678101"/>
        </a:xfrm>
        <a:prstGeom prst="rect">
          <a:avLst/>
        </a:prstGeom>
        <a:noFill/>
        <a:ln>
          <a:solidFill>
            <a:schemeClr val="tx1">
              <a:lumMod val="75000"/>
              <a:lumOff val="25000"/>
            </a:schemeClr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b="0" kern="12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/>
              <a:ea typeface="微软雅黑"/>
              <a:cs typeface="微软雅黑"/>
            </a:rPr>
            <a:t>CEO</a:t>
          </a:r>
          <a:endParaRPr lang="zh-CN" altLang="en-US" sz="2400" b="0" kern="1200" dirty="0">
            <a:solidFill>
              <a:schemeClr val="tx1">
                <a:lumMod val="65000"/>
                <a:lumOff val="35000"/>
              </a:schemeClr>
            </a:solidFill>
            <a:latin typeface="微软雅黑"/>
            <a:ea typeface="微软雅黑"/>
            <a:cs typeface="微软雅黑"/>
          </a:endParaRPr>
        </a:p>
      </dsp:txBody>
      <dsp:txXfrm>
        <a:off x="3282687" y="507872"/>
        <a:ext cx="1356202" cy="678101"/>
      </dsp:txXfrm>
    </dsp:sp>
    <dsp:sp modelId="{4C6C0DB6-DDD8-D943-893C-82813ECB59B5}">
      <dsp:nvSpPr>
        <dsp:cNvPr id="0" name=""/>
        <dsp:cNvSpPr/>
      </dsp:nvSpPr>
      <dsp:spPr>
        <a:xfrm>
          <a:off x="676" y="1470776"/>
          <a:ext cx="1356202" cy="678101"/>
        </a:xfrm>
        <a:prstGeom prst="rect">
          <a:avLst/>
        </a:prstGeom>
        <a:noFill/>
        <a:ln>
          <a:solidFill>
            <a:schemeClr val="tx1">
              <a:lumMod val="75000"/>
              <a:lumOff val="25000"/>
            </a:schemeClr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b="0" kern="12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/>
              <a:ea typeface="微软雅黑"/>
              <a:cs typeface="微软雅黑"/>
            </a:rPr>
            <a:t>产品运营</a:t>
          </a:r>
          <a:endParaRPr lang="zh-CN" altLang="en-US" sz="2400" b="0" kern="1200" dirty="0">
            <a:solidFill>
              <a:schemeClr val="tx1">
                <a:lumMod val="65000"/>
                <a:lumOff val="35000"/>
              </a:schemeClr>
            </a:solidFill>
            <a:latin typeface="微软雅黑"/>
            <a:ea typeface="微软雅黑"/>
            <a:cs typeface="微软雅黑"/>
          </a:endParaRPr>
        </a:p>
      </dsp:txBody>
      <dsp:txXfrm>
        <a:off x="676" y="1470776"/>
        <a:ext cx="1356202" cy="678101"/>
      </dsp:txXfrm>
    </dsp:sp>
    <dsp:sp modelId="{C977A400-BEE6-3847-BEC4-345C9A7A0034}">
      <dsp:nvSpPr>
        <dsp:cNvPr id="0" name=""/>
        <dsp:cNvSpPr/>
      </dsp:nvSpPr>
      <dsp:spPr>
        <a:xfrm>
          <a:off x="1641682" y="1470776"/>
          <a:ext cx="1356202" cy="678101"/>
        </a:xfrm>
        <a:prstGeom prst="rect">
          <a:avLst/>
        </a:prstGeom>
        <a:noFill/>
        <a:ln>
          <a:solidFill>
            <a:schemeClr val="tx1">
              <a:lumMod val="75000"/>
              <a:lumOff val="25000"/>
            </a:schemeClr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b="0" kern="12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/>
              <a:ea typeface="微软雅黑"/>
              <a:cs typeface="微软雅黑"/>
            </a:rPr>
            <a:t>技术开发</a:t>
          </a:r>
          <a:endParaRPr lang="zh-CN" altLang="en-US" sz="2400" b="0" kern="1200" dirty="0">
            <a:solidFill>
              <a:schemeClr val="tx1">
                <a:lumMod val="65000"/>
                <a:lumOff val="35000"/>
              </a:schemeClr>
            </a:solidFill>
            <a:latin typeface="微软雅黑"/>
            <a:ea typeface="微软雅黑"/>
            <a:cs typeface="微软雅黑"/>
          </a:endParaRPr>
        </a:p>
      </dsp:txBody>
      <dsp:txXfrm>
        <a:off x="1641682" y="1470776"/>
        <a:ext cx="1356202" cy="678101"/>
      </dsp:txXfrm>
    </dsp:sp>
    <dsp:sp modelId="{357AA971-9A43-234A-9240-E455E7FC62FA}">
      <dsp:nvSpPr>
        <dsp:cNvPr id="0" name=""/>
        <dsp:cNvSpPr/>
      </dsp:nvSpPr>
      <dsp:spPr>
        <a:xfrm>
          <a:off x="3282687" y="1470776"/>
          <a:ext cx="1356202" cy="678101"/>
        </a:xfrm>
        <a:prstGeom prst="rect">
          <a:avLst/>
        </a:prstGeom>
        <a:noFill/>
        <a:ln>
          <a:solidFill>
            <a:schemeClr val="tx1">
              <a:lumMod val="75000"/>
              <a:lumOff val="25000"/>
            </a:schemeClr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b="0" kern="12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/>
              <a:ea typeface="微软雅黑"/>
              <a:cs typeface="微软雅黑"/>
            </a:rPr>
            <a:t>设计交互</a:t>
          </a:r>
          <a:endParaRPr lang="zh-CN" altLang="en-US" sz="2400" b="0" kern="1200" dirty="0">
            <a:solidFill>
              <a:schemeClr val="tx1">
                <a:lumMod val="65000"/>
                <a:lumOff val="35000"/>
              </a:schemeClr>
            </a:solidFill>
            <a:latin typeface="微软雅黑"/>
            <a:ea typeface="微软雅黑"/>
            <a:cs typeface="微软雅黑"/>
          </a:endParaRPr>
        </a:p>
      </dsp:txBody>
      <dsp:txXfrm>
        <a:off x="3282687" y="1470776"/>
        <a:ext cx="1356202" cy="678101"/>
      </dsp:txXfrm>
    </dsp:sp>
    <dsp:sp modelId="{CC0D387A-E858-234A-9AA6-BC51F3E1F162}">
      <dsp:nvSpPr>
        <dsp:cNvPr id="0" name=""/>
        <dsp:cNvSpPr/>
      </dsp:nvSpPr>
      <dsp:spPr>
        <a:xfrm>
          <a:off x="4923692" y="1470776"/>
          <a:ext cx="1356202" cy="678101"/>
        </a:xfrm>
        <a:prstGeom prst="rect">
          <a:avLst/>
        </a:prstGeom>
        <a:noFill/>
        <a:ln>
          <a:solidFill>
            <a:schemeClr val="tx1">
              <a:lumMod val="75000"/>
              <a:lumOff val="25000"/>
            </a:schemeClr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b="0" kern="12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/>
              <a:ea typeface="微软雅黑"/>
              <a:cs typeface="微软雅黑"/>
            </a:rPr>
            <a:t>市场商务</a:t>
          </a:r>
          <a:endParaRPr lang="zh-CN" altLang="en-US" sz="2400" b="0" kern="1200" dirty="0">
            <a:solidFill>
              <a:schemeClr val="tx1">
                <a:lumMod val="65000"/>
                <a:lumOff val="35000"/>
              </a:schemeClr>
            </a:solidFill>
            <a:latin typeface="微软雅黑"/>
            <a:ea typeface="微软雅黑"/>
            <a:cs typeface="微软雅黑"/>
          </a:endParaRPr>
        </a:p>
      </dsp:txBody>
      <dsp:txXfrm>
        <a:off x="4923692" y="1470776"/>
        <a:ext cx="1356202" cy="678101"/>
      </dsp:txXfrm>
    </dsp:sp>
    <dsp:sp modelId="{07CE2DB6-3E5F-ED40-A921-46E9559C9AE8}">
      <dsp:nvSpPr>
        <dsp:cNvPr id="0" name=""/>
        <dsp:cNvSpPr/>
      </dsp:nvSpPr>
      <dsp:spPr>
        <a:xfrm>
          <a:off x="6564698" y="1470776"/>
          <a:ext cx="1356202" cy="678101"/>
        </a:xfrm>
        <a:prstGeom prst="rect">
          <a:avLst/>
        </a:prstGeom>
        <a:noFill/>
        <a:ln>
          <a:solidFill>
            <a:schemeClr val="tx1">
              <a:lumMod val="75000"/>
              <a:lumOff val="25000"/>
            </a:schemeClr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b="0" kern="12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/>
              <a:ea typeface="微软雅黑"/>
              <a:cs typeface="微软雅黑"/>
            </a:rPr>
            <a:t>行政财务</a:t>
          </a:r>
          <a:r>
            <a:rPr lang="zh-CN" altLang="en-US" sz="2400" b="0" kern="1200" dirty="0" smtClean="0">
              <a:latin typeface="微软雅黑"/>
              <a:ea typeface="微软雅黑"/>
              <a:cs typeface="微软雅黑"/>
            </a:rPr>
            <a:t> </a:t>
          </a:r>
          <a:endParaRPr lang="zh-CN" altLang="en-US" sz="2400" b="0" kern="1200" dirty="0">
            <a:latin typeface="微软雅黑"/>
            <a:ea typeface="微软雅黑"/>
            <a:cs typeface="微软雅黑"/>
          </a:endParaRPr>
        </a:p>
      </dsp:txBody>
      <dsp:txXfrm>
        <a:off x="6564698" y="1470776"/>
        <a:ext cx="1356202" cy="67810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2F2C2D-99A9-B845-8B39-8AF4D7B75BC6}">
      <dsp:nvSpPr>
        <dsp:cNvPr id="0" name=""/>
        <dsp:cNvSpPr/>
      </dsp:nvSpPr>
      <dsp:spPr>
        <a:xfrm>
          <a:off x="3963842" y="1174423"/>
          <a:ext cx="3104505" cy="3591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9599"/>
              </a:lnTo>
              <a:lnTo>
                <a:pt x="3104505" y="179599"/>
              </a:lnTo>
              <a:lnTo>
                <a:pt x="3104505" y="359198"/>
              </a:lnTo>
            </a:path>
          </a:pathLst>
        </a:custGeom>
        <a:noFill/>
        <a:ln w="9525" cap="flat" cmpd="sng" algn="ctr">
          <a:solidFill>
            <a:schemeClr val="tx1">
              <a:lumMod val="75000"/>
              <a:lumOff val="2500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20151D-153F-D043-BFC7-8F25D163A06C}">
      <dsp:nvSpPr>
        <dsp:cNvPr id="0" name=""/>
        <dsp:cNvSpPr/>
      </dsp:nvSpPr>
      <dsp:spPr>
        <a:xfrm>
          <a:off x="3963842" y="1174423"/>
          <a:ext cx="1034835" cy="3591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9599"/>
              </a:lnTo>
              <a:lnTo>
                <a:pt x="1034835" y="179599"/>
              </a:lnTo>
              <a:lnTo>
                <a:pt x="1034835" y="359198"/>
              </a:lnTo>
            </a:path>
          </a:pathLst>
        </a:custGeom>
        <a:noFill/>
        <a:ln w="9525" cap="flat" cmpd="sng" algn="ctr">
          <a:solidFill>
            <a:schemeClr val="tx1">
              <a:lumMod val="75000"/>
              <a:lumOff val="2500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018402-EFCB-554F-B4AE-97AD9E985483}">
      <dsp:nvSpPr>
        <dsp:cNvPr id="0" name=""/>
        <dsp:cNvSpPr/>
      </dsp:nvSpPr>
      <dsp:spPr>
        <a:xfrm>
          <a:off x="2929006" y="1174423"/>
          <a:ext cx="1034835" cy="359198"/>
        </a:xfrm>
        <a:custGeom>
          <a:avLst/>
          <a:gdLst/>
          <a:ahLst/>
          <a:cxnLst/>
          <a:rect l="0" t="0" r="0" b="0"/>
          <a:pathLst>
            <a:path>
              <a:moveTo>
                <a:pt x="1034835" y="0"/>
              </a:moveTo>
              <a:lnTo>
                <a:pt x="1034835" y="179599"/>
              </a:lnTo>
              <a:lnTo>
                <a:pt x="0" y="179599"/>
              </a:lnTo>
              <a:lnTo>
                <a:pt x="0" y="359198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1F0FB2-435C-B94F-9107-4F82D8C4E31E}">
      <dsp:nvSpPr>
        <dsp:cNvPr id="0" name=""/>
        <dsp:cNvSpPr/>
      </dsp:nvSpPr>
      <dsp:spPr>
        <a:xfrm>
          <a:off x="859336" y="1174423"/>
          <a:ext cx="3104505" cy="359198"/>
        </a:xfrm>
        <a:custGeom>
          <a:avLst/>
          <a:gdLst/>
          <a:ahLst/>
          <a:cxnLst/>
          <a:rect l="0" t="0" r="0" b="0"/>
          <a:pathLst>
            <a:path>
              <a:moveTo>
                <a:pt x="3104505" y="0"/>
              </a:moveTo>
              <a:lnTo>
                <a:pt x="3104505" y="179599"/>
              </a:lnTo>
              <a:lnTo>
                <a:pt x="0" y="179599"/>
              </a:lnTo>
              <a:lnTo>
                <a:pt x="0" y="359198"/>
              </a:lnTo>
            </a:path>
          </a:pathLst>
        </a:custGeom>
        <a:noFill/>
        <a:ln w="9525" cap="flat" cmpd="sng" algn="ctr">
          <a:solidFill>
            <a:schemeClr val="tx1">
              <a:lumMod val="75000"/>
              <a:lumOff val="2500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01EE8A-33F1-BB4A-87D0-273F985A8B0B}">
      <dsp:nvSpPr>
        <dsp:cNvPr id="0" name=""/>
        <dsp:cNvSpPr/>
      </dsp:nvSpPr>
      <dsp:spPr>
        <a:xfrm>
          <a:off x="3108606" y="319187"/>
          <a:ext cx="1710471" cy="855235"/>
        </a:xfrm>
        <a:prstGeom prst="rect">
          <a:avLst/>
        </a:prstGeom>
        <a:noFill/>
        <a:ln>
          <a:solidFill>
            <a:schemeClr val="tx1">
              <a:lumMod val="75000"/>
              <a:lumOff val="25000"/>
            </a:schemeClr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b="0" i="0" kern="1200" dirty="0" smtClean="0">
              <a:solidFill>
                <a:schemeClr val="tx1">
                  <a:lumMod val="65000"/>
                  <a:lumOff val="35000"/>
                </a:schemeClr>
              </a:solidFill>
            </a:rPr>
            <a:t>产品运营</a:t>
          </a:r>
          <a:endParaRPr lang="zh-CN" altLang="en-US" sz="2800" b="0" i="0" kern="1200" dirty="0">
            <a:solidFill>
              <a:schemeClr val="tx1">
                <a:lumMod val="65000"/>
                <a:lumOff val="35000"/>
              </a:schemeClr>
            </a:solidFill>
          </a:endParaRPr>
        </a:p>
      </dsp:txBody>
      <dsp:txXfrm>
        <a:off x="3108606" y="319187"/>
        <a:ext cx="1710471" cy="855235"/>
      </dsp:txXfrm>
    </dsp:sp>
    <dsp:sp modelId="{28C0BEE6-15A2-3E41-B2E2-A2563CF0D255}">
      <dsp:nvSpPr>
        <dsp:cNvPr id="0" name=""/>
        <dsp:cNvSpPr/>
      </dsp:nvSpPr>
      <dsp:spPr>
        <a:xfrm>
          <a:off x="4100" y="1533621"/>
          <a:ext cx="1710471" cy="855235"/>
        </a:xfrm>
        <a:prstGeom prst="rect">
          <a:avLst/>
        </a:prstGeom>
        <a:noFill/>
        <a:ln>
          <a:solidFill>
            <a:schemeClr val="tx1">
              <a:lumMod val="75000"/>
              <a:lumOff val="25000"/>
            </a:schemeClr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>
              <a:solidFill>
                <a:schemeClr val="tx1">
                  <a:lumMod val="65000"/>
                  <a:lumOff val="35000"/>
                </a:schemeClr>
              </a:solidFill>
            </a:rPr>
            <a:t>内容运营</a:t>
          </a:r>
          <a:endParaRPr lang="zh-CN" altLang="en-US" sz="2800" kern="1200" dirty="0">
            <a:solidFill>
              <a:schemeClr val="tx1">
                <a:lumMod val="65000"/>
                <a:lumOff val="35000"/>
              </a:schemeClr>
            </a:solidFill>
          </a:endParaRPr>
        </a:p>
      </dsp:txBody>
      <dsp:txXfrm>
        <a:off x="4100" y="1533621"/>
        <a:ext cx="1710471" cy="855235"/>
      </dsp:txXfrm>
    </dsp:sp>
    <dsp:sp modelId="{90D81B9D-7BF9-AB4F-9440-C1F3B18FBC4E}">
      <dsp:nvSpPr>
        <dsp:cNvPr id="0" name=""/>
        <dsp:cNvSpPr/>
      </dsp:nvSpPr>
      <dsp:spPr>
        <a:xfrm>
          <a:off x="2073771" y="1533621"/>
          <a:ext cx="1710471" cy="855235"/>
        </a:xfrm>
        <a:prstGeom prst="rect">
          <a:avLst/>
        </a:prstGeom>
        <a:noFill/>
        <a:ln>
          <a:solidFill>
            <a:schemeClr val="tx1">
              <a:lumMod val="75000"/>
              <a:lumOff val="25000"/>
            </a:schemeClr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>
              <a:solidFill>
                <a:schemeClr val="tx1">
                  <a:lumMod val="65000"/>
                  <a:lumOff val="35000"/>
                </a:schemeClr>
              </a:solidFill>
            </a:rPr>
            <a:t>活动策划</a:t>
          </a:r>
          <a:endParaRPr lang="zh-CN" altLang="en-US" sz="2800" kern="1200" dirty="0">
            <a:solidFill>
              <a:schemeClr val="tx1">
                <a:lumMod val="65000"/>
                <a:lumOff val="35000"/>
              </a:schemeClr>
            </a:solidFill>
          </a:endParaRPr>
        </a:p>
      </dsp:txBody>
      <dsp:txXfrm>
        <a:off x="2073771" y="1533621"/>
        <a:ext cx="1710471" cy="855235"/>
      </dsp:txXfrm>
    </dsp:sp>
    <dsp:sp modelId="{86B7161D-1905-1D48-9C27-7C95D79245A5}">
      <dsp:nvSpPr>
        <dsp:cNvPr id="0" name=""/>
        <dsp:cNvSpPr/>
      </dsp:nvSpPr>
      <dsp:spPr>
        <a:xfrm>
          <a:off x="4143441" y="1533621"/>
          <a:ext cx="1710471" cy="855235"/>
        </a:xfrm>
        <a:prstGeom prst="rect">
          <a:avLst/>
        </a:prstGeom>
        <a:noFill/>
        <a:ln>
          <a:solidFill>
            <a:schemeClr val="tx1">
              <a:lumMod val="75000"/>
              <a:lumOff val="25000"/>
            </a:schemeClr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>
              <a:solidFill>
                <a:schemeClr val="tx1">
                  <a:lumMod val="65000"/>
                  <a:lumOff val="35000"/>
                </a:schemeClr>
              </a:solidFill>
            </a:rPr>
            <a:t>渠道</a:t>
          </a:r>
          <a:r>
            <a:rPr lang="zh-CN" altLang="en-US" sz="2800" kern="1200" dirty="0" smtClean="0">
              <a:solidFill>
                <a:schemeClr val="tx1">
                  <a:lumMod val="65000"/>
                  <a:lumOff val="35000"/>
                </a:schemeClr>
              </a:solidFill>
            </a:rPr>
            <a:t>运营</a:t>
          </a:r>
          <a:endParaRPr lang="zh-CN" altLang="en-US" sz="2800" kern="1200" dirty="0">
            <a:solidFill>
              <a:schemeClr val="tx1">
                <a:lumMod val="65000"/>
                <a:lumOff val="35000"/>
              </a:schemeClr>
            </a:solidFill>
          </a:endParaRPr>
        </a:p>
      </dsp:txBody>
      <dsp:txXfrm>
        <a:off x="4143441" y="1533621"/>
        <a:ext cx="1710471" cy="855235"/>
      </dsp:txXfrm>
    </dsp:sp>
    <dsp:sp modelId="{5639E09F-6FB1-AB4C-8327-95A2B675C2B0}">
      <dsp:nvSpPr>
        <dsp:cNvPr id="0" name=""/>
        <dsp:cNvSpPr/>
      </dsp:nvSpPr>
      <dsp:spPr>
        <a:xfrm>
          <a:off x="6213111" y="1533621"/>
          <a:ext cx="1710471" cy="855235"/>
        </a:xfrm>
        <a:prstGeom prst="rect">
          <a:avLst/>
        </a:prstGeom>
        <a:noFill/>
        <a:ln>
          <a:solidFill>
            <a:schemeClr val="tx1">
              <a:lumMod val="75000"/>
              <a:lumOff val="25000"/>
            </a:schemeClr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>
              <a:solidFill>
                <a:schemeClr val="tx1">
                  <a:lumMod val="65000"/>
                  <a:lumOff val="35000"/>
                </a:schemeClr>
              </a:solidFill>
            </a:rPr>
            <a:t>数据分析 </a:t>
          </a:r>
          <a:endParaRPr lang="zh-CN" altLang="en-US" sz="2800" kern="1200" dirty="0">
            <a:solidFill>
              <a:schemeClr val="tx1">
                <a:lumMod val="65000"/>
                <a:lumOff val="35000"/>
              </a:schemeClr>
            </a:solidFill>
          </a:endParaRPr>
        </a:p>
      </dsp:txBody>
      <dsp:txXfrm>
        <a:off x="6213111" y="1533621"/>
        <a:ext cx="1710471" cy="8552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9AC0C-0029-4E46-8760-3BAA01B92DF2}" type="datetimeFigureOut">
              <a:rPr kumimoji="1" lang="zh-CN" altLang="en-US" smtClean="0"/>
              <a:t>16/11/14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27542-F52C-BD45-99F6-3AA868E55A7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8444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9AC0C-0029-4E46-8760-3BAA01B92DF2}" type="datetimeFigureOut">
              <a:rPr kumimoji="1" lang="zh-CN" altLang="en-US" smtClean="0"/>
              <a:t>16/11/14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27542-F52C-BD45-99F6-3AA868E55A7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13801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9AC0C-0029-4E46-8760-3BAA01B92DF2}" type="datetimeFigureOut">
              <a:rPr kumimoji="1" lang="zh-CN" altLang="en-US" smtClean="0"/>
              <a:t>16/11/14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27542-F52C-BD45-99F6-3AA868E55A7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4831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9AC0C-0029-4E46-8760-3BAA01B92DF2}" type="datetimeFigureOut">
              <a:rPr kumimoji="1" lang="zh-CN" altLang="en-US" smtClean="0"/>
              <a:t>16/11/14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27542-F52C-BD45-99F6-3AA868E55A7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47971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9AC0C-0029-4E46-8760-3BAA01B92DF2}" type="datetimeFigureOut">
              <a:rPr kumimoji="1" lang="zh-CN" altLang="en-US" smtClean="0"/>
              <a:t>16/11/14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27542-F52C-BD45-99F6-3AA868E55A7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5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9AC0C-0029-4E46-8760-3BAA01B92DF2}" type="datetimeFigureOut">
              <a:rPr kumimoji="1" lang="zh-CN" altLang="en-US" smtClean="0"/>
              <a:t>16/11/14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27542-F52C-BD45-99F6-3AA868E55A7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06731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9AC0C-0029-4E46-8760-3BAA01B92DF2}" type="datetimeFigureOut">
              <a:rPr kumimoji="1" lang="zh-CN" altLang="en-US" smtClean="0"/>
              <a:t>16/11/14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27542-F52C-BD45-99F6-3AA868E55A7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09085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9AC0C-0029-4E46-8760-3BAA01B92DF2}" type="datetimeFigureOut">
              <a:rPr kumimoji="1" lang="zh-CN" altLang="en-US" smtClean="0"/>
              <a:t>16/11/14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27542-F52C-BD45-99F6-3AA868E55A7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39989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9AC0C-0029-4E46-8760-3BAA01B92DF2}" type="datetimeFigureOut">
              <a:rPr kumimoji="1" lang="zh-CN" altLang="en-US" smtClean="0"/>
              <a:t>16/11/14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27542-F52C-BD45-99F6-3AA868E55A7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09634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9AC0C-0029-4E46-8760-3BAA01B92DF2}" type="datetimeFigureOut">
              <a:rPr kumimoji="1" lang="zh-CN" altLang="en-US" smtClean="0"/>
              <a:t>16/11/14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27542-F52C-BD45-99F6-3AA868E55A7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74925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9AC0C-0029-4E46-8760-3BAA01B92DF2}" type="datetimeFigureOut">
              <a:rPr kumimoji="1" lang="zh-CN" altLang="en-US" smtClean="0"/>
              <a:t>16/11/14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27542-F52C-BD45-99F6-3AA868E55A7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92604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59AC0C-0029-4E46-8760-3BAA01B92DF2}" type="datetimeFigureOut">
              <a:rPr kumimoji="1" lang="zh-CN" altLang="en-US" smtClean="0"/>
              <a:t>16/11/14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727542-F52C-BD45-99F6-3AA868E55A7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84274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1.xml"/><Relationship Id="rId2" Type="http://schemas.openxmlformats.org/officeDocument/2006/relationships/diagramData" Target="../diagrams/data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457200" y="207403"/>
            <a:ext cx="8229600" cy="6935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组织架构</a:t>
            </a:r>
            <a:endParaRPr kumimoji="1"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" name="图表 4"/>
          <p:cNvGraphicFramePr/>
          <p:nvPr>
            <p:extLst>
              <p:ext uri="{D42A27DB-BD31-4B8C-83A1-F6EECF244321}">
                <p14:modId xmlns:p14="http://schemas.microsoft.com/office/powerpoint/2010/main" val="2890236540"/>
              </p:ext>
            </p:extLst>
          </p:nvPr>
        </p:nvGraphicFramePr>
        <p:xfrm>
          <a:off x="765222" y="1169077"/>
          <a:ext cx="7921578" cy="26567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603729" y="3842108"/>
            <a:ext cx="157928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ctr"/>
            <a:r>
              <a:rPr lang="zh-CN" altLang="en-US" sz="1600" dirty="0"/>
              <a:t>负责运营</a:t>
            </a:r>
            <a:r>
              <a:rPr lang="en-US" altLang="zh-CN" sz="1600" dirty="0"/>
              <a:t>APP</a:t>
            </a:r>
            <a:r>
              <a:rPr lang="zh-CN" altLang="en-US" sz="1600" dirty="0"/>
              <a:t>，从内容，到线上活动策划，线上推广渠道，数据分析。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2263106" y="3859748"/>
            <a:ext cx="15792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ctr"/>
            <a:r>
              <a:rPr lang="zh-CN" altLang="en-US" dirty="0"/>
              <a:t>负责产品的开发，迭代，</a:t>
            </a:r>
            <a:r>
              <a:rPr lang="zh-CN" altLang="en-US" dirty="0" smtClean="0"/>
              <a:t>需求执行及维护。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3919256" y="3880548"/>
            <a:ext cx="157928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ctr"/>
            <a:r>
              <a:rPr lang="zh-CN" altLang="en-US" dirty="0"/>
              <a:t>为产品的</a:t>
            </a:r>
            <a:r>
              <a:rPr lang="en-US" altLang="zh-CN" dirty="0"/>
              <a:t>UE</a:t>
            </a:r>
            <a:r>
              <a:rPr lang="zh-CN" altLang="en-US" dirty="0"/>
              <a:t>，</a:t>
            </a:r>
            <a:r>
              <a:rPr lang="en-US" altLang="zh-CN" dirty="0"/>
              <a:t>UI</a:t>
            </a:r>
            <a:r>
              <a:rPr lang="zh-CN" altLang="en-US" dirty="0"/>
              <a:t>服务，优化产品使其更贴合用户视觉及使用习惯的。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5642194" y="3881908"/>
            <a:ext cx="157928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ctr"/>
            <a:r>
              <a:rPr lang="zh-CN" altLang="en-US" dirty="0"/>
              <a:t>与外部建立良好的的合作关系，媒体关系。负责线下各类活动的策划与执行推广。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7270329" y="3930748"/>
            <a:ext cx="157928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ctr"/>
            <a:r>
              <a:rPr lang="zh-CN" altLang="en-US" dirty="0" smtClean="0"/>
              <a:t>财务：负责一切与财务有关事宜。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行政：招聘，社保，</a:t>
            </a:r>
            <a:r>
              <a:rPr lang="en-US" altLang="zh-CN" dirty="0" smtClean="0"/>
              <a:t>IT</a:t>
            </a:r>
            <a:r>
              <a:rPr lang="zh-CN" altLang="en-US" dirty="0" smtClean="0"/>
              <a:t>协助，各种行政相关事宜。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226470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635624" y="191852"/>
            <a:ext cx="324074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高级数据分析师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28324" y="1100611"/>
            <a:ext cx="893499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职位描述：</a:t>
            </a:r>
          </a:p>
          <a:p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负责业务数据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收集整理，对多种数据源的进行深度诊断性组合分析、挖掘、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深度分析和建模。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提供效能报告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，对公司业务的运营进行评估和建议，从数据的角度推动公司运营决策、产品方向和运营。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职位要求：</a:t>
            </a:r>
          </a:p>
          <a:p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机、统计、数学、信息技术本科及以上学历三年以上相关工作经历，硕士优先考虑；</a:t>
            </a:r>
          </a:p>
          <a:p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熟悉数据库，最好会数据营销 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infobright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熟悉，熟练运用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，熟练操作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Excel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等文档工具；</a:t>
            </a:r>
          </a:p>
          <a:p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良好的数据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敏感度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能从海量数据提炼核心结果，有丰富的数据分析、挖掘、清洗和建模的经验；</a:t>
            </a:r>
          </a:p>
          <a:p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社区化互联网熟悉，熟练独立编写商业数据分析报告，及时发现和分析其中隐含的变化和问题；</a:t>
            </a:r>
          </a:p>
          <a:p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具备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良好的沟通能力和团队精神，有独立开展研究项目经验。</a:t>
            </a:r>
          </a:p>
          <a:p>
            <a:r>
              <a:rPr lang="en-US" altLang="zh-TW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TW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强烈的责任心和敬业精神，结果导向型思维。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88259" y="5365377"/>
            <a:ext cx="80547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薪资范围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10K—15K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左右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72940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7403"/>
            <a:ext cx="8229600" cy="693550"/>
          </a:xfrm>
        </p:spPr>
        <p:txBody>
          <a:bodyPr>
            <a:normAutofit/>
          </a:bodyPr>
          <a:lstStyle/>
          <a:p>
            <a:r>
              <a:rPr lang="zh-CN" alt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运营架构</a:t>
            </a:r>
            <a:endParaRPr kumimoji="1" lang="zh-CN" altLang="en-US" sz="3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" name="图表 3"/>
          <p:cNvGraphicFramePr/>
          <p:nvPr>
            <p:extLst>
              <p:ext uri="{D42A27DB-BD31-4B8C-83A1-F6EECF244321}">
                <p14:modId xmlns:p14="http://schemas.microsoft.com/office/powerpoint/2010/main" val="2034045138"/>
              </p:ext>
            </p:extLst>
          </p:nvPr>
        </p:nvGraphicFramePr>
        <p:xfrm>
          <a:off x="759116" y="1334969"/>
          <a:ext cx="7927684" cy="27080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759116" y="4249111"/>
            <a:ext cx="16016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l"/>
            </a:pPr>
            <a:r>
              <a:rPr kumimoji="1"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cs typeface="微软雅黑"/>
              </a:rPr>
              <a:t>高级编辑</a:t>
            </a:r>
            <a:endParaRPr kumimoji="1"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/>
              <a:ea typeface="微软雅黑"/>
              <a:cs typeface="微软雅黑"/>
            </a:endParaRPr>
          </a:p>
          <a:p>
            <a:pPr marL="285750" indent="-285750">
              <a:buFont typeface="Wingdings" charset="2"/>
              <a:buChar char="l"/>
            </a:pPr>
            <a:r>
              <a:rPr kumimoji="1"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cs typeface="微软雅黑"/>
              </a:rPr>
              <a:t>编辑</a:t>
            </a:r>
            <a:r>
              <a:rPr kumimoji="1"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cs typeface="微软雅黑"/>
              </a:rPr>
              <a:t>SNS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2816431" y="4249111"/>
            <a:ext cx="18400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285750" indent="-285750">
              <a:buFont typeface="Wingdings" charset="2"/>
              <a:buChar char="l"/>
              <a:defRPr kumimoji="1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lang="zh-CN" altLang="en-US" dirty="0" smtClean="0"/>
              <a:t>高级策划经</a:t>
            </a:r>
            <a:r>
              <a:rPr lang="zh-CN" altLang="en-US" dirty="0"/>
              <a:t>理</a:t>
            </a:r>
            <a:endParaRPr lang="en-US" altLang="en-US" dirty="0"/>
          </a:p>
          <a:p>
            <a:r>
              <a:rPr lang="zh-CN" altLang="en-US" dirty="0" smtClean="0"/>
              <a:t>活动策划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4743739" y="4238710"/>
            <a:ext cx="18400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285750" indent="-285750">
              <a:buFont typeface="Wingdings" charset="2"/>
              <a:buChar char="l"/>
              <a:defRPr kumimoji="1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lang="zh-CN" altLang="en-US" dirty="0" smtClean="0"/>
              <a:t>渠道</a:t>
            </a:r>
            <a:r>
              <a:rPr lang="zh-CN" altLang="en-US" dirty="0" smtClean="0"/>
              <a:t>运营</a:t>
            </a:r>
            <a:r>
              <a:rPr lang="zh-CN" altLang="en-US" dirty="0" smtClean="0"/>
              <a:t>经</a:t>
            </a:r>
            <a:r>
              <a:rPr lang="zh-CN" altLang="en-US" dirty="0"/>
              <a:t>理</a:t>
            </a:r>
            <a:endParaRPr lang="en-US" altLang="en-US" dirty="0"/>
          </a:p>
          <a:p>
            <a:r>
              <a:rPr lang="zh-CN" altLang="en-US" dirty="0" smtClean="0"/>
              <a:t>渠道运营</a:t>
            </a:r>
            <a:r>
              <a:rPr lang="zh-CN" altLang="en-US" dirty="0" smtClean="0"/>
              <a:t>专员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6789314" y="4249111"/>
            <a:ext cx="21816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l"/>
            </a:pPr>
            <a:r>
              <a:rPr kumimoji="1"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cs typeface="微软雅黑"/>
              </a:rPr>
              <a:t>高级数据分析师</a:t>
            </a:r>
            <a:endParaRPr kumimoji="1"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/>
              <a:ea typeface="微软雅黑"/>
              <a:cs typeface="微软雅黑"/>
            </a:endParaRPr>
          </a:p>
          <a:p>
            <a:pPr marL="285750" indent="-285750">
              <a:buFont typeface="Wingdings" charset="2"/>
              <a:buChar char="l"/>
            </a:pPr>
            <a:r>
              <a:rPr kumimoji="1"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cs typeface="微软雅黑"/>
              </a:rPr>
              <a:t>资深数据分析师</a:t>
            </a:r>
            <a:endParaRPr kumimoji="1"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/>
              <a:ea typeface="微软雅黑"/>
              <a:cs typeface="微软雅黑"/>
            </a:endParaRPr>
          </a:p>
          <a:p>
            <a:pPr marL="285750" indent="-285750">
              <a:buFont typeface="Wingdings" charset="2"/>
              <a:buChar char="l"/>
            </a:pPr>
            <a:endParaRPr kumimoji="1"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59116" y="5339879"/>
            <a:ext cx="16016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产品初创阶段需要入职</a:t>
            </a:r>
            <a:endParaRPr kumimoji="1"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2816431" y="5345759"/>
            <a:ext cx="16016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产品上线前</a:t>
            </a:r>
            <a:r>
              <a:rPr kumimoji="1" lang="zh-CN" altLang="zh-CN" dirty="0"/>
              <a:t>2</a:t>
            </a:r>
            <a:r>
              <a:rPr kumimoji="1" lang="zh-CN" altLang="en-US" dirty="0" smtClean="0"/>
              <a:t>个月内需入职</a:t>
            </a:r>
            <a:endParaRPr kumimoji="1"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4982092" y="5379678"/>
            <a:ext cx="16016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产品上线前</a:t>
            </a:r>
            <a:r>
              <a:rPr kumimoji="1" lang="zh-CN" altLang="zh-CN" dirty="0"/>
              <a:t>2</a:t>
            </a:r>
            <a:r>
              <a:rPr kumimoji="1" lang="zh-CN" altLang="en-US" dirty="0" smtClean="0"/>
              <a:t>个月内需入职</a:t>
            </a:r>
            <a:endParaRPr kumimoji="1"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7085124" y="5409076"/>
            <a:ext cx="16016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产品上线前</a:t>
            </a:r>
            <a:r>
              <a:rPr kumimoji="1" lang="zh-CN" altLang="zh-CN" dirty="0"/>
              <a:t>2</a:t>
            </a:r>
            <a:r>
              <a:rPr kumimoji="1" lang="zh-CN" altLang="en-US" dirty="0" smtClean="0"/>
              <a:t>个月需入职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052186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59486"/>
            <a:ext cx="8229600" cy="693550"/>
          </a:xfrm>
        </p:spPr>
        <p:txBody>
          <a:bodyPr>
            <a:normAutofit/>
          </a:bodyPr>
          <a:lstStyle/>
          <a:p>
            <a:r>
              <a:rPr kumimoji="1" lang="zh-CN" alt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各岗位核心职责</a:t>
            </a:r>
            <a:endParaRPr kumimoji="1" lang="zh-CN" altLang="en-US" sz="3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0214843"/>
              </p:ext>
            </p:extLst>
          </p:nvPr>
        </p:nvGraphicFramePr>
        <p:xfrm>
          <a:off x="293062" y="753042"/>
          <a:ext cx="8629104" cy="58566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1449"/>
                <a:gridCol w="6577655"/>
              </a:tblGrid>
              <a:tr h="48170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 smtClean="0">
                          <a:solidFill>
                            <a:srgbClr val="FFFFFF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职位</a:t>
                      </a:r>
                      <a:endParaRPr lang="zh-CN" altLang="en-US" b="0" dirty="0">
                        <a:solidFill>
                          <a:srgbClr val="FFFFFF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b="0" dirty="0" smtClean="0">
                          <a:solidFill>
                            <a:srgbClr val="FFFFFF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职能</a:t>
                      </a:r>
                      <a:endParaRPr lang="zh-CN" altLang="en-US" b="0" dirty="0">
                        <a:solidFill>
                          <a:srgbClr val="FFFFFF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/>
                </a:tc>
              </a:tr>
              <a:tr h="597221">
                <a:tc>
                  <a:txBody>
                    <a:bodyPr/>
                    <a:lstStyle/>
                    <a:p>
                      <a:pPr lvl="0" algn="ctr">
                        <a:lnSpc>
                          <a:spcPct val="110000"/>
                        </a:lnSpc>
                      </a:pPr>
                      <a:r>
                        <a:rPr lang="zh-CN" altLang="en-US" sz="1400" dirty="0" smtClean="0">
                          <a:latin typeface="微软雅黑"/>
                          <a:ea typeface="微软雅黑"/>
                          <a:cs typeface="微软雅黑"/>
                        </a:rPr>
                        <a:t>运营总监</a:t>
                      </a:r>
                      <a:endParaRPr lang="zh-CN" altLang="en-US" sz="1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产品运营的整体规划与优化，实施管理。推广策略战术制定，规划与实施管理。异业合作策略，规划，资源协调把与控实施管理。</a:t>
                      </a:r>
                    </a:p>
                  </a:txBody>
                  <a:tcPr anchor="ctr"/>
                </a:tc>
              </a:tr>
              <a:tr h="59722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/>
                          <a:ea typeface="微软雅黑"/>
                          <a:cs typeface="微软雅黑"/>
                        </a:rPr>
                        <a:t>内容</a:t>
                      </a:r>
                      <a:r>
                        <a:rPr lang="en-US" altLang="zh-CN" sz="1400" dirty="0" smtClean="0">
                          <a:latin typeface="微软雅黑"/>
                          <a:ea typeface="微软雅黑"/>
                          <a:cs typeface="微软雅黑"/>
                        </a:rPr>
                        <a:t>—</a:t>
                      </a:r>
                      <a:r>
                        <a:rPr lang="zh-CN" altLang="en-US" sz="1400" dirty="0" smtClean="0">
                          <a:latin typeface="微软雅黑"/>
                          <a:ea typeface="微软雅黑"/>
                          <a:cs typeface="微软雅黑"/>
                        </a:rPr>
                        <a:t>高级编辑</a:t>
                      </a:r>
                      <a:endParaRPr lang="en-US" altLang="zh-CN" sz="1400" dirty="0" smtClean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根据产品需求撰写及优化产品内容与专题，引导用户产出更多优质内容，建立用户贡献评级制度，提升产品内用户活跃度为主。</a:t>
                      </a:r>
                    </a:p>
                  </a:txBody>
                  <a:tcPr anchor="ctr"/>
                </a:tc>
              </a:tr>
              <a:tr h="597221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latin typeface="微软雅黑"/>
                          <a:ea typeface="微软雅黑"/>
                          <a:cs typeface="微软雅黑"/>
                        </a:rPr>
                        <a:t>内容</a:t>
                      </a:r>
                      <a:r>
                        <a:rPr lang="zh-CN" altLang="zh-CN" sz="1400" dirty="0" smtClean="0">
                          <a:latin typeface="微软雅黑"/>
                          <a:ea typeface="微软雅黑"/>
                          <a:cs typeface="微软雅黑"/>
                        </a:rPr>
                        <a:t>—</a:t>
                      </a:r>
                      <a:r>
                        <a:rPr lang="en-US" altLang="zh-CN" sz="1400" dirty="0" smtClean="0">
                          <a:latin typeface="微软雅黑"/>
                          <a:ea typeface="微软雅黑"/>
                          <a:cs typeface="微软雅黑"/>
                        </a:rPr>
                        <a:t>SNS</a:t>
                      </a:r>
                      <a:r>
                        <a:rPr lang="zh-CN" altLang="en-US" sz="1400" dirty="0" smtClean="0">
                          <a:latin typeface="微软雅黑"/>
                          <a:ea typeface="微软雅黑"/>
                          <a:cs typeface="微软雅黑"/>
                        </a:rPr>
                        <a:t>编辑</a:t>
                      </a:r>
                      <a:endParaRPr lang="en-US" altLang="zh-CN" sz="1400" dirty="0" smtClean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/>
                          <a:ea typeface="微软雅黑"/>
                          <a:cs typeface="微软雅黑"/>
                        </a:rPr>
                        <a:t>根据需求撰写及优化产品内容，将产品特点及需要传播的内容在</a:t>
                      </a:r>
                      <a:r>
                        <a:rPr lang="en-US" altLang="zh-CN" sz="1400" dirty="0" smtClean="0">
                          <a:latin typeface="微软雅黑"/>
                          <a:ea typeface="微软雅黑"/>
                          <a:cs typeface="微软雅黑"/>
                        </a:rPr>
                        <a:t>SNS</a:t>
                      </a:r>
                      <a:r>
                        <a:rPr lang="zh-CN" altLang="en-US" sz="1400" dirty="0" smtClean="0">
                          <a:latin typeface="微软雅黑"/>
                          <a:ea typeface="微软雅黑"/>
                          <a:cs typeface="微软雅黑"/>
                        </a:rPr>
                        <a:t>平台上露出，并运营公司微博微信及豆瓣。</a:t>
                      </a:r>
                      <a:endParaRPr lang="zh-CN" altLang="en-US" sz="1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/>
                </a:tc>
              </a:tr>
              <a:tr h="59722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/>
                          <a:ea typeface="微软雅黑"/>
                          <a:cs typeface="微软雅黑"/>
                        </a:rPr>
                        <a:t>活动</a:t>
                      </a:r>
                      <a:r>
                        <a:rPr lang="en-US" altLang="zh-CN" sz="1400" dirty="0" smtClean="0">
                          <a:latin typeface="微软雅黑"/>
                          <a:ea typeface="微软雅黑"/>
                          <a:cs typeface="微软雅黑"/>
                        </a:rPr>
                        <a:t>—</a:t>
                      </a:r>
                      <a:r>
                        <a:rPr lang="zh-CN" altLang="en-US" sz="1400" dirty="0" smtClean="0">
                          <a:latin typeface="微软雅黑"/>
                          <a:ea typeface="微软雅黑"/>
                          <a:cs typeface="微软雅黑"/>
                        </a:rPr>
                        <a:t>策划经理</a:t>
                      </a:r>
                      <a:endParaRPr lang="en-US" altLang="zh-CN" sz="1400" dirty="0" smtClean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各类围绕用户的活动策略制定需求把控。创意策划互动方案策划撰写。主要为线上活动的策划。</a:t>
                      </a:r>
                    </a:p>
                  </a:txBody>
                  <a:tcPr anchor="ctr"/>
                </a:tc>
              </a:tr>
              <a:tr h="59722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/>
                          <a:ea typeface="微软雅黑"/>
                          <a:cs typeface="微软雅黑"/>
                        </a:rPr>
                        <a:t>活动</a:t>
                      </a:r>
                      <a:r>
                        <a:rPr lang="en-US" altLang="zh-CN" sz="1400" dirty="0" smtClean="0">
                          <a:latin typeface="微软雅黑"/>
                          <a:ea typeface="微软雅黑"/>
                          <a:cs typeface="微软雅黑"/>
                        </a:rPr>
                        <a:t>—</a:t>
                      </a:r>
                      <a:r>
                        <a:rPr lang="zh-CN" altLang="en-US" sz="1400" dirty="0" smtClean="0">
                          <a:latin typeface="微软雅黑"/>
                          <a:ea typeface="微软雅黑"/>
                          <a:cs typeface="微软雅黑"/>
                        </a:rPr>
                        <a:t>活动策划</a:t>
                      </a:r>
                      <a:endParaRPr lang="zh-CN" altLang="en-US" sz="1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配合部门策划案完善活动文字创意，收集整理用户需求结合不同活动效果做总结，为营销活动策划提供支持。</a:t>
                      </a:r>
                    </a:p>
                  </a:txBody>
                  <a:tcPr anchor="ctr"/>
                </a:tc>
              </a:tr>
              <a:tr h="597221"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400" dirty="0" smtClean="0">
                          <a:latin typeface="微软雅黑"/>
                          <a:ea typeface="微软雅黑"/>
                          <a:cs typeface="微软雅黑"/>
                        </a:rPr>
                        <a:t>渠道</a:t>
                      </a:r>
                      <a:r>
                        <a:rPr lang="en-US" altLang="zh-CN" sz="1400" dirty="0" smtClean="0">
                          <a:latin typeface="微软雅黑"/>
                          <a:ea typeface="微软雅黑"/>
                          <a:cs typeface="微软雅黑"/>
                        </a:rPr>
                        <a:t>—</a:t>
                      </a:r>
                      <a:r>
                        <a:rPr lang="zh-CN" altLang="en-US" sz="1400" dirty="0" smtClean="0">
                          <a:latin typeface="微软雅黑"/>
                          <a:ea typeface="微软雅黑"/>
                          <a:cs typeface="微软雅黑"/>
                        </a:rPr>
                        <a:t>渠道</a:t>
                      </a:r>
                      <a:r>
                        <a:rPr lang="zh-CN" altLang="en-US" sz="1400" dirty="0" smtClean="0">
                          <a:latin typeface="微软雅黑"/>
                          <a:ea typeface="微软雅黑"/>
                          <a:cs typeface="微软雅黑"/>
                        </a:rPr>
                        <a:t>运营</a:t>
                      </a:r>
                      <a:r>
                        <a:rPr lang="zh-CN" altLang="en-US" sz="1400" dirty="0" smtClean="0">
                          <a:latin typeface="微软雅黑"/>
                          <a:ea typeface="微软雅黑"/>
                          <a:cs typeface="微软雅黑"/>
                        </a:rPr>
                        <a:t>经</a:t>
                      </a:r>
                      <a:r>
                        <a:rPr lang="zh-CN" altLang="en-US" sz="1400" dirty="0" smtClean="0">
                          <a:latin typeface="微软雅黑"/>
                          <a:ea typeface="微软雅黑"/>
                          <a:cs typeface="微软雅黑"/>
                        </a:rPr>
                        <a:t>理</a:t>
                      </a:r>
                      <a:endParaRPr lang="zh-CN" altLang="en-US" sz="1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/>
                          <a:ea typeface="微软雅黑"/>
                          <a:cs typeface="微软雅黑"/>
                        </a:rPr>
                        <a:t>洽谈维护合作渠道资源</a:t>
                      </a:r>
                      <a:r>
                        <a:rPr lang="en-US" altLang="zh-CN" sz="1400" dirty="0" smtClean="0">
                          <a:latin typeface="微软雅黑"/>
                          <a:ea typeface="微软雅黑"/>
                          <a:cs typeface="微软雅黑"/>
                        </a:rPr>
                        <a:t>——</a:t>
                      </a:r>
                      <a:r>
                        <a:rPr lang="zh-CN" altLang="en-US" sz="1400" dirty="0" smtClean="0">
                          <a:latin typeface="微软雅黑"/>
                          <a:ea typeface="微软雅黑"/>
                          <a:cs typeface="微软雅黑"/>
                        </a:rPr>
                        <a:t>豌豆荚，</a:t>
                      </a:r>
                      <a:r>
                        <a:rPr lang="en-US" altLang="zh-CN" sz="1400" dirty="0" smtClean="0">
                          <a:latin typeface="微软雅黑"/>
                          <a:ea typeface="微软雅黑"/>
                          <a:cs typeface="微软雅黑"/>
                        </a:rPr>
                        <a:t>APP</a:t>
                      </a:r>
                      <a:r>
                        <a:rPr lang="zh-CN" altLang="en-US" sz="1400" dirty="0" smtClean="0">
                          <a:latin typeface="微软雅黑"/>
                          <a:ea typeface="微软雅黑"/>
                          <a:cs typeface="微软雅黑"/>
                        </a:rPr>
                        <a:t>应用商店，小米，等等下载渠道，优化渠道配比及刷量配比，持续的为产品增量。</a:t>
                      </a:r>
                      <a:endParaRPr lang="zh-CN" altLang="en-US" sz="1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/>
                </a:tc>
              </a:tr>
              <a:tr h="59722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/>
                          <a:ea typeface="微软雅黑"/>
                          <a:cs typeface="微软雅黑"/>
                        </a:rPr>
                        <a:t>渠道</a:t>
                      </a:r>
                      <a:r>
                        <a:rPr lang="zh-CN" altLang="zh-CN" sz="1400" dirty="0" smtClean="0">
                          <a:latin typeface="微软雅黑"/>
                          <a:ea typeface="微软雅黑"/>
                          <a:cs typeface="微软雅黑"/>
                        </a:rPr>
                        <a:t>—</a:t>
                      </a:r>
                      <a:r>
                        <a:rPr lang="zh-CN" altLang="en-US" sz="1400" dirty="0" smtClean="0">
                          <a:latin typeface="微软雅黑"/>
                          <a:ea typeface="微软雅黑"/>
                          <a:cs typeface="微软雅黑"/>
                        </a:rPr>
                        <a:t>渠道运营</a:t>
                      </a:r>
                      <a:r>
                        <a:rPr lang="zh-CN" altLang="en-US" sz="1400" dirty="0" smtClean="0">
                          <a:latin typeface="微软雅黑"/>
                          <a:ea typeface="微软雅黑"/>
                          <a:cs typeface="微软雅黑"/>
                        </a:rPr>
                        <a:t>专员</a:t>
                      </a:r>
                      <a:endParaRPr lang="zh-CN" altLang="en-US" sz="1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/>
                          <a:ea typeface="微软雅黑"/>
                          <a:cs typeface="微软雅黑"/>
                        </a:rPr>
                        <a:t>维护各渠道资源，拓展各渠道资源，配合经理做统计与分析。</a:t>
                      </a:r>
                      <a:endParaRPr lang="zh-CN" altLang="en-US" sz="1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/>
                </a:tc>
              </a:tr>
              <a:tr h="59722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/>
                          <a:ea typeface="微软雅黑"/>
                          <a:cs typeface="微软雅黑"/>
                        </a:rPr>
                        <a:t>数据</a:t>
                      </a:r>
                      <a:r>
                        <a:rPr lang="en-US" altLang="zh-CN" sz="1400" dirty="0" smtClean="0">
                          <a:latin typeface="微软雅黑"/>
                          <a:ea typeface="微软雅黑"/>
                          <a:cs typeface="微软雅黑"/>
                        </a:rPr>
                        <a:t>—</a:t>
                      </a:r>
                      <a:r>
                        <a:rPr lang="zh-CN" altLang="en-US" sz="1400" dirty="0" smtClean="0">
                          <a:latin typeface="微软雅黑"/>
                          <a:ea typeface="微软雅黑"/>
                          <a:cs typeface="微软雅黑"/>
                        </a:rPr>
                        <a:t>高级数据分析师</a:t>
                      </a:r>
                      <a:endParaRPr lang="zh-CN" altLang="en-US" sz="1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kern="1200" dirty="0" smtClean="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业务数据收集整理，分析业务数据，从数据的角度推动公司运营决策、</a:t>
                      </a:r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产品方向和运营</a:t>
                      </a:r>
                    </a:p>
                  </a:txBody>
                  <a:tcPr anchor="ctr"/>
                </a:tc>
              </a:tr>
              <a:tr h="59722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/>
                          <a:ea typeface="微软雅黑"/>
                          <a:cs typeface="微软雅黑"/>
                        </a:rPr>
                        <a:t>数据</a:t>
                      </a:r>
                      <a:r>
                        <a:rPr lang="en-US" altLang="zh-CN" sz="1400" dirty="0" smtClean="0">
                          <a:latin typeface="微软雅黑"/>
                          <a:ea typeface="微软雅黑"/>
                          <a:cs typeface="微软雅黑"/>
                        </a:rPr>
                        <a:t>—</a:t>
                      </a:r>
                      <a:r>
                        <a:rPr lang="zh-CN" altLang="en-US" sz="1400" dirty="0" smtClean="0">
                          <a:latin typeface="微软雅黑"/>
                          <a:ea typeface="微软雅黑"/>
                          <a:cs typeface="微软雅黑"/>
                        </a:rPr>
                        <a:t>资深数据分析师</a:t>
                      </a:r>
                      <a:endParaRPr lang="zh-CN" altLang="en-US" sz="1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kern="1200" dirty="0" smtClean="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业务数据收集整理，对多种数据源的进行深度诊断性组合分析、挖掘、深度分析和建模</a:t>
                      </a:r>
                      <a:endParaRPr lang="zh-CN" altLang="en-US" sz="1400" b="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29328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28324" y="1100611"/>
            <a:ext cx="893499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职位描述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、根据产品需求以及运营策略，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结合用户需求以最佳的表现形式撰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写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高质量内容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、整合产品及用户娱乐需求，建立旅游景点及周边餐饮等内容的信息收集及本土化改造。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、管理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KOL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库，建立评估体系，持续维护更新。</a:t>
            </a:r>
            <a:endParaRPr lang="en-US" altLang="zh-CN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、负责产品内容及填充维护，专题制作等日常运营工作，创意文案的策划及撰写。</a:t>
            </a:r>
            <a:endParaRPr lang="en-US" altLang="zh-CN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、对下属编辑的日常工作及稿件质量做管理。</a:t>
            </a:r>
            <a:endParaRPr lang="en-US" altLang="zh-CN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、对资讯内容运营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数据作分析和用户行为跟踪，及时根据用户对内容的需求和反馈进行内容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调整。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 </a:t>
            </a:r>
          </a:p>
          <a:p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任职要求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、本科以上学历，新闻、中文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、旅游，电子商务专业优先。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 </a:t>
            </a:r>
            <a:endParaRPr lang="en-US" altLang="zh-CN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、三年以上工作经验，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有网站编辑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SNS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运维经验，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尤其是旅游网站工作经历者优先。对社区运营有经验。</a:t>
            </a:r>
            <a:endParaRPr lang="en-US" altLang="zh-CN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、对移动互联网行业有足够的兴趣和爱好，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对旅游产品和运营富有热情并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且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有经验。</a:t>
            </a:r>
            <a:endParaRPr lang="en-US" altLang="zh-CN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、具备良好的用户服务理念，善于把握用户对资讯的各层次需求，对于如何吸引和维系用户有很好的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技巧。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、执行力强，具备较强的语言文字能力和活动策划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能力。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、熟练掌握</a:t>
            </a:r>
            <a:r>
              <a:rPr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Photoshop</a:t>
            </a:r>
            <a:r>
              <a: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Office</a:t>
            </a:r>
            <a:r>
              <a: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等网络编辑</a:t>
            </a:r>
            <a:r>
              <a:rPr lang="zh-TW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工具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TW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、强烈的责任心和敬业精神，结果导向型思维。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635624" y="191852"/>
            <a:ext cx="324074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高级编辑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88259" y="5365377"/>
            <a:ext cx="80547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备注：旅游垂直资深编辑可招募，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：去哪儿，穷游，蝉游记，面包旅行，在路上</a:t>
            </a:r>
            <a:endParaRPr lang="en-US" altLang="zh-CN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薪资范围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</a:t>
            </a:r>
            <a:r>
              <a:rPr lang="zh-CN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K—8K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左右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84017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635624" y="191852"/>
            <a:ext cx="324074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编辑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28324" y="1100611"/>
            <a:ext cx="8934994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职位描述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负责产品资讯内容所有板块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的信息搜集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、采编、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审校工作。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完成旅游资讯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的撰写，策划和日常更新与维护。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完成旅游资讯内容库填充，与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KOL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良好沟通提升资讯内容被使用频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次。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、加强与内部相关部门和组织外部的沟通与协作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对资讯内容运营数据作分析和用户行为跟踪，及时根据用户对内容的需求和反馈进行内容调整。</a:t>
            </a:r>
          </a:p>
          <a:p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任职要求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、本科以上学历，新闻、中文、广告学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、旅游等相关专业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、一年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以上编辑工作经验，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有旅游网站编辑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新闻采编工作经历。</a:t>
            </a:r>
            <a:endParaRPr lang="en-US" altLang="zh-CN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、深厚的文字功底，优秀的美术鉴赏力及专业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素养。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、熟练操作微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信等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SNS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产品后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台，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了解其运营及维护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的相关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知识。需提交案例。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、熟练掌握</a:t>
            </a:r>
            <a:r>
              <a:rPr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Photoshop</a:t>
            </a:r>
            <a:r>
              <a: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Office</a:t>
            </a:r>
            <a:r>
              <a: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等网络编辑</a:t>
            </a:r>
            <a:r>
              <a:rPr lang="zh-TW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工具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TW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、强烈的责任心和敬业精神，结果导向型思维。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88259" y="5365377"/>
            <a:ext cx="80547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备注：旅游社区内容编辑可招募，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：去哪儿，穷游，蝉游记，面包旅行，在路上</a:t>
            </a:r>
            <a:endParaRPr lang="en-US" altLang="zh-CN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薪资范围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K—5K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左右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15297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28324" y="1100611"/>
            <a:ext cx="8934994" cy="35394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职位描述：</a:t>
            </a:r>
            <a:b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、负责产品内提升活跃度的市场活动策略制定及需求把控。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、创意策划方案撰写，需结合用户实际旅行中涉及到的触点策划有针对性的专题活动，提升用户活跃度。</a:t>
            </a:r>
            <a:endParaRPr lang="en-US" altLang="zh-CN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、洞察用户需求，为市场活动策略提供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</a:t>
            </a:r>
            <a:endParaRPr lang="en-US" altLang="zh-CN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、定期提供市场活动效果评估报告，根据数据分析结果改善活动。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任职要求：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、本科以上学历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，市场营销，中文、旅游，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电子商务专业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优先。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、互联网或广告行业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以上社交媒体平台活动策划管理工作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经验，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有旅游类活动策划工作经验优先。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、具有丰富营销策划能力，可结合目前移动技术策划互动活动，对用户需求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具有敏锐的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洞察力。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、思维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敏捷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，学习能力强，对移动端新互动形式触感敏锐，对移动互联网和旅游有浓厚兴趣并充满热情。</a:t>
            </a:r>
            <a:endParaRPr lang="en-US" altLang="zh-CN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、团队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管理能力强，具备抗压能力，责任心强，能跨部门协调资源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TW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强烈</a:t>
            </a:r>
            <a:r>
              <a:rPr lang="zh-TW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的责任心和敬业精神，结果导向型思维。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371600" y="214723"/>
            <a:ext cx="587329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高级策划经理（产品内互动）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88259" y="5365377"/>
            <a:ext cx="80547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备注：互动营销公司可招募，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：时趣互动，环时互动</a:t>
            </a:r>
            <a:endParaRPr lang="en-US" altLang="zh-CN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薪资范围：</a:t>
            </a:r>
            <a:r>
              <a:rPr lang="zh-CN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K—12K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左右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762288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28324" y="1100611"/>
            <a:ext cx="8934994" cy="35394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职位描述：</a:t>
            </a:r>
            <a:b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、负责产品内用户活跃度有关活动的创意策划及撰写。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、创意策划方案撰写，需结合用户实际旅行中涉及到的触点策划有针对性的专题活动，提升用户活跃度。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、负责对旅游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KOL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库进行填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充，维护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、定期提供市场活动效果评估报告，根据数据分析结果改善活动。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任职要求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、本科以上学历，市场营销，中文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、旅游，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电子商务专业优先。</a:t>
            </a:r>
            <a:b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、互联网或广告行业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年以上社交媒体平台活动策划管理工作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经验，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有旅游类活动策划工作经验优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先；</a:t>
            </a:r>
            <a:b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、具有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丰富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的活动策划能力，可结合目前移动技术策划互动活动，对用户需求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具有敏锐的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洞察力。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、思维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敏捷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，学习能力强，对移动端新互动形式触感敏锐，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对移动互联网有浓厚兴趣并充满热情。</a:t>
            </a:r>
            <a:endParaRPr lang="en-US" altLang="zh-CN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、具备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抗压能力，责任心强，能跨部门协调资源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TW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强烈</a:t>
            </a:r>
            <a:r>
              <a: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的责任心和敬业精神，结果导向型思维。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946750" y="214723"/>
            <a:ext cx="529814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活动策划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88259" y="5365377"/>
            <a:ext cx="80547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备注：互动营销公司可招募，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：时趣互动，环时互动等</a:t>
            </a:r>
            <a:endParaRPr lang="en-US" altLang="zh-CN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薪资范围： </a:t>
            </a:r>
          </a:p>
        </p:txBody>
      </p:sp>
    </p:spTree>
    <p:extLst>
      <p:ext uri="{BB962C8B-B14F-4D97-AF65-F5344CB8AC3E}">
        <p14:creationId xmlns:p14="http://schemas.microsoft.com/office/powerpoint/2010/main" val="20136209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28324" y="1100611"/>
            <a:ext cx="893499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职位描述：</a:t>
            </a:r>
            <a:b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、负责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的各渠道推广工作，通过在线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推广，完成安装量、销量绩效目标。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、对运营数据、用户行为数据等进行分析和挖掘，提升运营质量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、负责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的活动策划、线上和线下推广，不断提升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用户量和活跃度。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、维护合作伙伴关系，获取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换取优质推广资源；对新媒介资源有很好的整合开拓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能力。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通过运营推广提升公司移动端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的流量价值和粘性，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提高用户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、敏锐的观察和分析、把握市场动态和市场方向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推广渠道数据监控和反馈跟踪，对推广数据进行分析，有针对性调整推广策略。</a:t>
            </a:r>
            <a:b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任职要求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、本科以上学历，市场营销，或相关专业优先。</a:t>
            </a:r>
            <a:b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、至少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以上旅游类网站或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的运营推广工作经验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b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、熟悉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各大应用下载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平台、苹果商店、安卓应用市场的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上线流程及推广手段，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并拥有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一定的人脉资源。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、熟悉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iOS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平台及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产品，对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的推广和运营有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自己的认识。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对移动互联网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事物，网络营销事件高度敏感，熟悉微博营销操作手法与互联网语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言。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、具备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抗压能力，责任心强，能跨部门协调资源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TW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强烈</a:t>
            </a:r>
            <a:r>
              <a: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的责任心和敬业精神，结果导向型思维。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946750" y="214723"/>
            <a:ext cx="529814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渠道</a:t>
            </a: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运营</a:t>
            </a: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经</a:t>
            </a: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理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88259" y="5365377"/>
            <a:ext cx="8054788" cy="5232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备注</a:t>
            </a:r>
            <a:r>
              <a:rPr lang="zh-CN" altLang="en-US" dirty="0" smtClean="0"/>
              <a:t>：各大</a:t>
            </a:r>
            <a:r>
              <a:rPr lang="en-US" altLang="zh-CN" dirty="0" smtClean="0"/>
              <a:t>APP</a:t>
            </a:r>
            <a:r>
              <a:rPr lang="zh-CN" altLang="en-US" dirty="0" smtClean="0"/>
              <a:t>推广人员均可招募，最好是旅游类型的</a:t>
            </a:r>
            <a:r>
              <a:rPr lang="en-US" altLang="zh-CN" dirty="0" smtClean="0"/>
              <a:t>APP</a:t>
            </a:r>
          </a:p>
          <a:p>
            <a:r>
              <a:rPr lang="zh-CN" altLang="en-US" dirty="0" smtClean="0"/>
              <a:t>薪资范围</a:t>
            </a:r>
            <a:r>
              <a:rPr lang="zh-CN" altLang="en-US" dirty="0"/>
              <a:t>： </a:t>
            </a:r>
            <a:r>
              <a:rPr lang="zh-CN" altLang="zh-CN" dirty="0"/>
              <a:t>8</a:t>
            </a:r>
            <a:r>
              <a:rPr lang="en-US" altLang="zh-CN" dirty="0" smtClean="0"/>
              <a:t>K—12K</a:t>
            </a:r>
            <a:r>
              <a:rPr lang="zh-CN" altLang="en-US" dirty="0"/>
              <a:t>左右</a:t>
            </a:r>
          </a:p>
        </p:txBody>
      </p:sp>
    </p:spTree>
    <p:extLst>
      <p:ext uri="{BB962C8B-B14F-4D97-AF65-F5344CB8AC3E}">
        <p14:creationId xmlns:p14="http://schemas.microsoft.com/office/powerpoint/2010/main" val="19048593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28324" y="1100611"/>
            <a:ext cx="8934994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职位描述：</a:t>
            </a:r>
            <a:b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、负责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的推广和日常运营工作，通过网络和线下手段进行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推广，实现下载量、安装量、活跃度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目标。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、根据公司要求建立有效运营与营销策略，定期策划并执行线上及线下活动，采取各种方法提高产品曝光率、提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高安装量。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、对运营数据、用户行为数据等进行分析和挖掘，提升内容运营质量、改善用户运营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策略。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、根据运营数据及用户调研情况提出产品改进需求，配合产品部门进行产品功能设计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的迭代。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、根据项目要求，建立和培养符合项目要求的种子用户群体。</a:t>
            </a:r>
          </a:p>
          <a:p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任职要求：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、本科以上学历，市场营销，或相关专业优先。</a:t>
            </a:r>
            <a:b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、至少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年以上互联网、无线任意一个行业的运营、营销、数据分析、数据运营任意一个岗位的工作经验。</a:t>
            </a:r>
            <a:b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、熟悉移动互联网行业，拥有移动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用户运营推广经验。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、熟悉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iOS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平台及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产品，对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的推广和运营有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自己的认识。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、对互联网事物，网络营销事件高度敏感，熟悉微博营销操作手法与互联网语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言。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、具备抗压能力，责任心强，能跨部门协调资源。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TW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强烈</a:t>
            </a:r>
            <a:r>
              <a: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的责任心和敬业精神，结果导向型思维。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946750" y="214723"/>
            <a:ext cx="529814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渠道运营</a:t>
            </a: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专员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88259" y="5365377"/>
            <a:ext cx="8054788" cy="5232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备注</a:t>
            </a:r>
            <a:r>
              <a:rPr lang="zh-CN" altLang="en-US" dirty="0" smtClean="0"/>
              <a:t>：各大</a:t>
            </a:r>
            <a:r>
              <a:rPr lang="en-US" altLang="zh-CN" dirty="0" smtClean="0"/>
              <a:t>APP</a:t>
            </a:r>
            <a:r>
              <a:rPr lang="zh-CN" altLang="en-US" dirty="0" smtClean="0"/>
              <a:t>推广人员均可招募，最好是旅游类型的</a:t>
            </a:r>
            <a:r>
              <a:rPr lang="en-US" altLang="zh-CN" dirty="0" smtClean="0"/>
              <a:t>APP</a:t>
            </a:r>
          </a:p>
          <a:p>
            <a:r>
              <a:rPr lang="zh-CN" altLang="en-US" dirty="0" smtClean="0"/>
              <a:t>薪资范围</a:t>
            </a:r>
            <a:r>
              <a:rPr lang="zh-CN" altLang="en-US" dirty="0"/>
              <a:t>： </a:t>
            </a:r>
            <a:r>
              <a:rPr lang="zh-CN" altLang="zh-CN" dirty="0"/>
              <a:t>8</a:t>
            </a:r>
            <a:r>
              <a:rPr lang="en-US" altLang="zh-CN" dirty="0" smtClean="0"/>
              <a:t>K—10K</a:t>
            </a:r>
            <a:r>
              <a:rPr lang="zh-CN" altLang="en-US" dirty="0"/>
              <a:t>左右</a:t>
            </a:r>
          </a:p>
        </p:txBody>
      </p:sp>
    </p:spTree>
    <p:extLst>
      <p:ext uri="{BB962C8B-B14F-4D97-AF65-F5344CB8AC3E}">
        <p14:creationId xmlns:p14="http://schemas.microsoft.com/office/powerpoint/2010/main" val="4753961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596</TotalTime>
  <Words>768</Words>
  <Application>Microsoft Macintosh PowerPoint</Application>
  <PresentationFormat>全屏显示(4:3)</PresentationFormat>
  <Paragraphs>151</Paragraphs>
  <Slides>10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Office 主题</vt:lpstr>
      <vt:lpstr>PowerPoint 演示文稿</vt:lpstr>
      <vt:lpstr>运营架构</vt:lpstr>
      <vt:lpstr>各岗位核心职责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yc 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vera wang </dc:creator>
  <cp:lastModifiedBy>vera wang </cp:lastModifiedBy>
  <cp:revision>121</cp:revision>
  <dcterms:created xsi:type="dcterms:W3CDTF">2014-09-15T11:45:06Z</dcterms:created>
  <dcterms:modified xsi:type="dcterms:W3CDTF">2016-11-14T06:13:35Z</dcterms:modified>
</cp:coreProperties>
</file>