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0BC88-0B90-A148-833E-ACB1D3744BC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D5B63D-D1BF-004E-B0B1-3AEAF488DEAD}">
      <dgm:prSet phldrT="[文本]"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内容运营总监</a:t>
          </a:r>
          <a:endParaRPr lang="zh-CN" altLang="en-US" sz="1600" b="0" dirty="0">
            <a:solidFill>
              <a:schemeClr val="tx1">
                <a:lumMod val="85000"/>
                <a:lumOff val="15000"/>
              </a:schemeClr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567F28-AA9A-3646-B3EE-24CC4927C74A}" type="parTrans" cxnId="{86835C52-D15D-3D44-A957-DF30C40A2FD4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46C750-12A5-F445-B648-10D90F2628D5}" type="sibTrans" cxnId="{86835C52-D15D-3D44-A957-DF30C40A2FD4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17BCB1-DED0-444D-BA0A-A70D23A87D5C}">
      <dgm:prSet phldrT="[文本]"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高级策划经理</a:t>
          </a:r>
          <a:endParaRPr lang="zh-CN" altLang="en-US" sz="1600" b="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769EBB-45A4-C84E-A0C7-4EBFBD84292C}" type="parTrans" cxnId="{F3D63A9F-8367-6D42-A1C8-DDD2CC198903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8719B5-1C0B-6446-A55A-0DDDA9661B00}" type="sibTrans" cxnId="{F3D63A9F-8367-6D42-A1C8-DDD2CC198903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BC084E-8D84-C649-A76D-D19C2101ABDA}">
      <dgm:prSet phldrT="[文本]"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高级编辑</a:t>
          </a:r>
          <a:endParaRPr lang="zh-CN" altLang="en-US" sz="1600" b="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395B21-CFA0-0D47-82F1-49DF02C2AC2E}" type="parTrans" cxnId="{F88C7D00-1F73-7243-8D21-0582DA536B9D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AF8601-031A-154D-ACAF-B0932BC19F11}" type="sibTrans" cxnId="{F88C7D00-1F73-7243-8D21-0582DA536B9D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CD4EC-1A00-4796-9736-A498C81E2637}">
      <dgm:prSet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策划经理</a:t>
          </a:r>
          <a:endParaRPr lang="zh-CN" altLang="en-US" sz="1600" b="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50BE94-39AD-40EA-800F-6C604B90927A}" type="parTrans" cxnId="{93071233-D09B-48A6-9920-41406CFF8D9D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1AA6-CC42-4076-90CC-9EE10E180810}" type="sibTrans" cxnId="{93071233-D09B-48A6-9920-41406CFF8D9D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262FA9-D314-4E24-AEF5-5F91E788F36A}">
      <dgm:prSet phldrT="[文本]"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高级商务经理</a:t>
          </a:r>
          <a:endParaRPr lang="zh-CN" altLang="en-US" sz="1600" b="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9B4093-371D-4E7D-A827-067516263CCE}" type="sibTrans" cxnId="{DA256721-C8BD-47CB-AAB1-C7EF97FC0559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F0EBD1-5709-4BEC-B9D5-26C2A61D7F70}" type="parTrans" cxnId="{DA256721-C8BD-47CB-AAB1-C7EF97FC0559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7BB1D1-4BC1-438E-BDFA-C9D4EB785363}">
      <dgm:prSet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商务经理</a:t>
          </a:r>
          <a:endParaRPr lang="zh-CN" altLang="en-US" sz="1600" b="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9EA6B0-C918-4CBB-A390-1459662499F1}" type="parTrans" cxnId="{1C283526-9826-4B94-8E0D-BB389E608D5E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95FADC-98E6-4885-8AC4-398226902283}" type="sibTrans" cxnId="{1C283526-9826-4B94-8E0D-BB389E608D5E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4CED63-764C-4ED8-9A0D-464B49D4F439}">
      <dgm:prSet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策划</a:t>
          </a:r>
          <a:endParaRPr lang="zh-CN" altLang="en-US" sz="1600" b="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94D5A-7909-400F-BF11-610C5F080DCA}" type="parTrans" cxnId="{92848D35-14DB-4A5D-B3A1-4746B373594D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F62D8-3079-40C4-8F11-2421A6025BD9}" type="sibTrans" cxnId="{92848D35-14DB-4A5D-B3A1-4746B373594D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00CF75-2355-457A-A207-61F08622FC57}">
      <dgm:prSet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编辑</a:t>
          </a:r>
          <a:endParaRPr lang="zh-CN" altLang="en-US" sz="16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990689-78F1-44AD-925B-0389BE50524E}" type="sibTrans" cxnId="{5E03BB97-BC87-4FD1-AC0F-3252C62498E1}">
      <dgm:prSet/>
      <dgm:spPr/>
      <dgm:t>
        <a:bodyPr/>
        <a:lstStyle/>
        <a:p>
          <a:endParaRPr lang="zh-CN" alt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81BF9499-1314-4DFE-B962-D63DD57C70AD}" type="parTrans" cxnId="{5E03BB97-BC87-4FD1-AC0F-3252C62498E1}">
      <dgm:prSet/>
      <dgm:spPr/>
      <dgm:t>
        <a:bodyPr/>
        <a:lstStyle/>
        <a:p>
          <a:endParaRPr lang="zh-CN" alt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2D85E185-2EB9-7C4D-BC77-114DC05B2B91}" type="pres">
      <dgm:prSet presAssocID="{1C70BC88-0B90-A148-833E-ACB1D3744B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6952C1E-F42B-894B-A6AE-D2F26A71767A}" type="pres">
      <dgm:prSet presAssocID="{6ED5B63D-D1BF-004E-B0B1-3AEAF488DEAD}" presName="hierRoot1" presStyleCnt="0">
        <dgm:presLayoutVars>
          <dgm:hierBranch val="init"/>
        </dgm:presLayoutVars>
      </dgm:prSet>
      <dgm:spPr/>
    </dgm:pt>
    <dgm:pt modelId="{EC529B7A-B0A0-5F41-B81A-2D41FD1C438F}" type="pres">
      <dgm:prSet presAssocID="{6ED5B63D-D1BF-004E-B0B1-3AEAF488DEAD}" presName="rootComposite1" presStyleCnt="0"/>
      <dgm:spPr/>
    </dgm:pt>
    <dgm:pt modelId="{AF8EEE91-C3FE-F441-952F-2FAA703F1CE5}" type="pres">
      <dgm:prSet presAssocID="{6ED5B63D-D1BF-004E-B0B1-3AEAF488DEAD}" presName="rootText1" presStyleLbl="node0" presStyleIdx="0" presStyleCnt="1" custLinFactNeighborX="53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D56629-7676-3C42-A8E8-A1E4D515A4F9}" type="pres">
      <dgm:prSet presAssocID="{6ED5B63D-D1BF-004E-B0B1-3AEAF488DEA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F6BEC82-F746-DE41-A237-63AF78994914}" type="pres">
      <dgm:prSet presAssocID="{6ED5B63D-D1BF-004E-B0B1-3AEAF488DEAD}" presName="hierChild2" presStyleCnt="0"/>
      <dgm:spPr/>
    </dgm:pt>
    <dgm:pt modelId="{206E2860-5501-DE4F-AE6A-A56C24E101E0}" type="pres">
      <dgm:prSet presAssocID="{45769EBB-45A4-C84E-A0C7-4EBFBD84292C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EAEAFCE-AB17-3F40-9E9C-7E11CE62BF03}" type="pres">
      <dgm:prSet presAssocID="{7A17BCB1-DED0-444D-BA0A-A70D23A87D5C}" presName="hierRoot2" presStyleCnt="0">
        <dgm:presLayoutVars>
          <dgm:hierBranch/>
        </dgm:presLayoutVars>
      </dgm:prSet>
      <dgm:spPr/>
    </dgm:pt>
    <dgm:pt modelId="{8C99D329-8D7D-C141-8E1D-3795AC0A8AAE}" type="pres">
      <dgm:prSet presAssocID="{7A17BCB1-DED0-444D-BA0A-A70D23A87D5C}" presName="rootComposite" presStyleCnt="0"/>
      <dgm:spPr/>
    </dgm:pt>
    <dgm:pt modelId="{1300A59B-70B8-6B4C-8A7F-A8BBCFDBBBEC}" type="pres">
      <dgm:prSet presAssocID="{7A17BCB1-DED0-444D-BA0A-A70D23A87D5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9A47DA-FD5F-B74B-B07D-CB2E1086F87A}" type="pres">
      <dgm:prSet presAssocID="{7A17BCB1-DED0-444D-BA0A-A70D23A87D5C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46D62FB5-0C90-CB48-BC3B-7DF6522DE2BC}" type="pres">
      <dgm:prSet presAssocID="{7A17BCB1-DED0-444D-BA0A-A70D23A87D5C}" presName="hierChild4" presStyleCnt="0"/>
      <dgm:spPr/>
    </dgm:pt>
    <dgm:pt modelId="{8A74C079-B74A-4849-8CD3-25391992E374}" type="pres">
      <dgm:prSet presAssocID="{6950BE94-39AD-40EA-800F-6C604B90927A}" presName="Name35" presStyleLbl="parChTrans1D3" presStyleIdx="0" presStyleCnt="4"/>
      <dgm:spPr/>
      <dgm:t>
        <a:bodyPr/>
        <a:lstStyle/>
        <a:p>
          <a:endParaRPr lang="zh-CN" altLang="en-US"/>
        </a:p>
      </dgm:t>
    </dgm:pt>
    <dgm:pt modelId="{AD93AB84-1A79-47AF-806B-D3F37C9FFFA6}" type="pres">
      <dgm:prSet presAssocID="{7E0CD4EC-1A00-4796-9736-A498C81E2637}" presName="hierRoot2" presStyleCnt="0">
        <dgm:presLayoutVars>
          <dgm:hierBranch/>
        </dgm:presLayoutVars>
      </dgm:prSet>
      <dgm:spPr/>
    </dgm:pt>
    <dgm:pt modelId="{0A5CF7D8-4C2F-4468-B64E-ABE69C97F1A1}" type="pres">
      <dgm:prSet presAssocID="{7E0CD4EC-1A00-4796-9736-A498C81E2637}" presName="rootComposite" presStyleCnt="0"/>
      <dgm:spPr/>
    </dgm:pt>
    <dgm:pt modelId="{703609B2-35DE-4314-837A-17C30D82357C}" type="pres">
      <dgm:prSet presAssocID="{7E0CD4EC-1A00-4796-9736-A498C81E2637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5A3310-2A19-45CC-9653-CE583690C9D6}" type="pres">
      <dgm:prSet presAssocID="{7E0CD4EC-1A00-4796-9736-A498C81E2637}" presName="rootConnector" presStyleLbl="node3" presStyleIdx="0" presStyleCnt="4"/>
      <dgm:spPr/>
      <dgm:t>
        <a:bodyPr/>
        <a:lstStyle/>
        <a:p>
          <a:endParaRPr lang="zh-CN" altLang="en-US"/>
        </a:p>
      </dgm:t>
    </dgm:pt>
    <dgm:pt modelId="{2F462E4D-3AC4-4893-8C9C-157C042DACEA}" type="pres">
      <dgm:prSet presAssocID="{7E0CD4EC-1A00-4796-9736-A498C81E2637}" presName="hierChild4" presStyleCnt="0"/>
      <dgm:spPr/>
    </dgm:pt>
    <dgm:pt modelId="{E4553256-BFA2-4F6B-A4F3-8CEE5EB26E14}" type="pres">
      <dgm:prSet presAssocID="{7E0CD4EC-1A00-4796-9736-A498C81E2637}" presName="hierChild5" presStyleCnt="0"/>
      <dgm:spPr/>
    </dgm:pt>
    <dgm:pt modelId="{19D67848-B41B-44E7-A1F2-A9BBDDB9BF62}" type="pres">
      <dgm:prSet presAssocID="{70B94D5A-7909-400F-BF11-610C5F080DCA}" presName="Name35" presStyleLbl="parChTrans1D3" presStyleIdx="1" presStyleCnt="4"/>
      <dgm:spPr/>
      <dgm:t>
        <a:bodyPr/>
        <a:lstStyle/>
        <a:p>
          <a:endParaRPr lang="zh-CN" altLang="en-US"/>
        </a:p>
      </dgm:t>
    </dgm:pt>
    <dgm:pt modelId="{52089246-5D4E-40CA-8C51-9210FAC685E0}" type="pres">
      <dgm:prSet presAssocID="{BA4CED63-764C-4ED8-9A0D-464B49D4F439}" presName="hierRoot2" presStyleCnt="0">
        <dgm:presLayoutVars>
          <dgm:hierBranch val="init"/>
        </dgm:presLayoutVars>
      </dgm:prSet>
      <dgm:spPr/>
    </dgm:pt>
    <dgm:pt modelId="{78414C51-6598-4CA7-8CC4-3207A3D685B7}" type="pres">
      <dgm:prSet presAssocID="{BA4CED63-764C-4ED8-9A0D-464B49D4F439}" presName="rootComposite" presStyleCnt="0"/>
      <dgm:spPr/>
    </dgm:pt>
    <dgm:pt modelId="{3FD75A4C-1269-4EE9-AAB6-B97258186CF2}" type="pres">
      <dgm:prSet presAssocID="{BA4CED63-764C-4ED8-9A0D-464B49D4F439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5BCDED-0E5D-4426-B942-6D7567140631}" type="pres">
      <dgm:prSet presAssocID="{BA4CED63-764C-4ED8-9A0D-464B49D4F439}" presName="rootConnector" presStyleLbl="node3" presStyleIdx="1" presStyleCnt="4"/>
      <dgm:spPr/>
      <dgm:t>
        <a:bodyPr/>
        <a:lstStyle/>
        <a:p>
          <a:endParaRPr lang="zh-CN" altLang="en-US"/>
        </a:p>
      </dgm:t>
    </dgm:pt>
    <dgm:pt modelId="{1F2356A1-FB63-412B-9424-DB7A87518A48}" type="pres">
      <dgm:prSet presAssocID="{BA4CED63-764C-4ED8-9A0D-464B49D4F439}" presName="hierChild4" presStyleCnt="0"/>
      <dgm:spPr/>
    </dgm:pt>
    <dgm:pt modelId="{6D59CDDE-D3D5-4D7C-BC4F-358188894F4A}" type="pres">
      <dgm:prSet presAssocID="{BA4CED63-764C-4ED8-9A0D-464B49D4F439}" presName="hierChild5" presStyleCnt="0"/>
      <dgm:spPr/>
    </dgm:pt>
    <dgm:pt modelId="{4B036A0F-8C4B-B046-A1F5-7253B1CAD8C6}" type="pres">
      <dgm:prSet presAssocID="{7A17BCB1-DED0-444D-BA0A-A70D23A87D5C}" presName="hierChild5" presStyleCnt="0"/>
      <dgm:spPr/>
    </dgm:pt>
    <dgm:pt modelId="{4AFACC34-EB9A-F54E-BF78-72B98757998E}" type="pres">
      <dgm:prSet presAssocID="{14395B21-CFA0-0D47-82F1-49DF02C2AC2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89C3EB88-97C9-0348-B026-95CF024F64F5}" type="pres">
      <dgm:prSet presAssocID="{2EBC084E-8D84-C649-A76D-D19C2101ABDA}" presName="hierRoot2" presStyleCnt="0">
        <dgm:presLayoutVars>
          <dgm:hierBranch val="init"/>
        </dgm:presLayoutVars>
      </dgm:prSet>
      <dgm:spPr/>
    </dgm:pt>
    <dgm:pt modelId="{4F5585B4-39AD-3D4C-BA7B-94B513E2823A}" type="pres">
      <dgm:prSet presAssocID="{2EBC084E-8D84-C649-A76D-D19C2101ABDA}" presName="rootComposite" presStyleCnt="0"/>
      <dgm:spPr/>
    </dgm:pt>
    <dgm:pt modelId="{0A3FA1E5-8B13-7642-B8A5-422722607393}" type="pres">
      <dgm:prSet presAssocID="{2EBC084E-8D84-C649-A76D-D19C2101ABD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FAFC19-D986-B24B-BE02-2C781D258196}" type="pres">
      <dgm:prSet presAssocID="{2EBC084E-8D84-C649-A76D-D19C2101ABDA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1B6C3EA5-904E-9647-979F-F4372742C276}" type="pres">
      <dgm:prSet presAssocID="{2EBC084E-8D84-C649-A76D-D19C2101ABDA}" presName="hierChild4" presStyleCnt="0"/>
      <dgm:spPr/>
    </dgm:pt>
    <dgm:pt modelId="{49AF63D9-FC82-4D3D-B2CF-D22924637AEA}" type="pres">
      <dgm:prSet presAssocID="{81BF9499-1314-4DFE-B962-D63DD57C70AD}" presName="Name37" presStyleLbl="parChTrans1D3" presStyleIdx="2" presStyleCnt="4"/>
      <dgm:spPr/>
      <dgm:t>
        <a:bodyPr/>
        <a:lstStyle/>
        <a:p>
          <a:endParaRPr lang="zh-CN" altLang="en-US"/>
        </a:p>
      </dgm:t>
    </dgm:pt>
    <dgm:pt modelId="{0F046EBD-7E61-40D6-BD6A-7E9A3D03ACBC}" type="pres">
      <dgm:prSet presAssocID="{AC00CF75-2355-457A-A207-61F08622FC57}" presName="hierRoot2" presStyleCnt="0">
        <dgm:presLayoutVars>
          <dgm:hierBranch val="init"/>
        </dgm:presLayoutVars>
      </dgm:prSet>
      <dgm:spPr/>
    </dgm:pt>
    <dgm:pt modelId="{60075636-5BE8-4D75-BFFD-655FB16142B5}" type="pres">
      <dgm:prSet presAssocID="{AC00CF75-2355-457A-A207-61F08622FC57}" presName="rootComposite" presStyleCnt="0"/>
      <dgm:spPr/>
    </dgm:pt>
    <dgm:pt modelId="{0DF885F5-3489-4714-B566-6C34FE1B6BB4}" type="pres">
      <dgm:prSet presAssocID="{AC00CF75-2355-457A-A207-61F08622FC57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D01657-F569-4287-A6FA-186D793C3E98}" type="pres">
      <dgm:prSet presAssocID="{AC00CF75-2355-457A-A207-61F08622FC57}" presName="rootConnector" presStyleLbl="node3" presStyleIdx="2" presStyleCnt="4"/>
      <dgm:spPr/>
      <dgm:t>
        <a:bodyPr/>
        <a:lstStyle/>
        <a:p>
          <a:endParaRPr lang="zh-CN" altLang="en-US"/>
        </a:p>
      </dgm:t>
    </dgm:pt>
    <dgm:pt modelId="{E092935E-F120-4251-A5C3-B4EF03D9C4CE}" type="pres">
      <dgm:prSet presAssocID="{AC00CF75-2355-457A-A207-61F08622FC57}" presName="hierChild4" presStyleCnt="0"/>
      <dgm:spPr/>
    </dgm:pt>
    <dgm:pt modelId="{B2E0CEFF-9134-4EF6-99E3-B96BBF7B77D7}" type="pres">
      <dgm:prSet presAssocID="{AC00CF75-2355-457A-A207-61F08622FC57}" presName="hierChild5" presStyleCnt="0"/>
      <dgm:spPr/>
    </dgm:pt>
    <dgm:pt modelId="{A23D7DA0-EA74-0B4D-9892-1F5D840EE82F}" type="pres">
      <dgm:prSet presAssocID="{2EBC084E-8D84-C649-A76D-D19C2101ABDA}" presName="hierChild5" presStyleCnt="0"/>
      <dgm:spPr/>
    </dgm:pt>
    <dgm:pt modelId="{8F112779-9DAF-4F8B-B282-814FC32988E7}" type="pres">
      <dgm:prSet presAssocID="{05F0EBD1-5709-4BEC-B9D5-26C2A61D7F70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3DD9BECD-7687-49C3-B78F-D27FB8D92369}" type="pres">
      <dgm:prSet presAssocID="{83262FA9-D314-4E24-AEF5-5F91E788F36A}" presName="hierRoot2" presStyleCnt="0">
        <dgm:presLayoutVars>
          <dgm:hierBranch/>
        </dgm:presLayoutVars>
      </dgm:prSet>
      <dgm:spPr/>
    </dgm:pt>
    <dgm:pt modelId="{17BAB9AE-0870-44CD-86DD-00F9BCB921ED}" type="pres">
      <dgm:prSet presAssocID="{83262FA9-D314-4E24-AEF5-5F91E788F36A}" presName="rootComposite" presStyleCnt="0"/>
      <dgm:spPr/>
    </dgm:pt>
    <dgm:pt modelId="{51E42355-9FA3-4AF6-98F8-C3D1958AB13A}" type="pres">
      <dgm:prSet presAssocID="{83262FA9-D314-4E24-AEF5-5F91E788F36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366660-EA1F-40DA-A174-37CC4E089FA2}" type="pres">
      <dgm:prSet presAssocID="{83262FA9-D314-4E24-AEF5-5F91E788F36A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38A40D85-C95E-4095-86EE-408B4F84D68D}" type="pres">
      <dgm:prSet presAssocID="{83262FA9-D314-4E24-AEF5-5F91E788F36A}" presName="hierChild4" presStyleCnt="0"/>
      <dgm:spPr/>
    </dgm:pt>
    <dgm:pt modelId="{BF9D2BED-A7BA-4F12-87E5-2B2222E8FAE1}" type="pres">
      <dgm:prSet presAssocID="{C49EA6B0-C918-4CBB-A390-1459662499F1}" presName="Name35" presStyleLbl="parChTrans1D3" presStyleIdx="3" presStyleCnt="4"/>
      <dgm:spPr/>
      <dgm:t>
        <a:bodyPr/>
        <a:lstStyle/>
        <a:p>
          <a:endParaRPr lang="zh-CN" altLang="en-US"/>
        </a:p>
      </dgm:t>
    </dgm:pt>
    <dgm:pt modelId="{A009CD6B-0F1F-49FF-8EAC-3DDDB4C285E0}" type="pres">
      <dgm:prSet presAssocID="{657BB1D1-4BC1-438E-BDFA-C9D4EB785363}" presName="hierRoot2" presStyleCnt="0">
        <dgm:presLayoutVars>
          <dgm:hierBranch val="init"/>
        </dgm:presLayoutVars>
      </dgm:prSet>
      <dgm:spPr/>
    </dgm:pt>
    <dgm:pt modelId="{F6162A32-F97B-438D-995A-EB9DD5882684}" type="pres">
      <dgm:prSet presAssocID="{657BB1D1-4BC1-438E-BDFA-C9D4EB785363}" presName="rootComposite" presStyleCnt="0"/>
      <dgm:spPr/>
    </dgm:pt>
    <dgm:pt modelId="{EA478729-C46E-48B1-B1DB-DC288FECD424}" type="pres">
      <dgm:prSet presAssocID="{657BB1D1-4BC1-438E-BDFA-C9D4EB78536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6A1E3E-7D50-4103-AFFF-681B4DBAB876}" type="pres">
      <dgm:prSet presAssocID="{657BB1D1-4BC1-438E-BDFA-C9D4EB785363}" presName="rootConnector" presStyleLbl="node3" presStyleIdx="3" presStyleCnt="4"/>
      <dgm:spPr/>
      <dgm:t>
        <a:bodyPr/>
        <a:lstStyle/>
        <a:p>
          <a:endParaRPr lang="zh-CN" altLang="en-US"/>
        </a:p>
      </dgm:t>
    </dgm:pt>
    <dgm:pt modelId="{641C5F19-D6EA-450A-BDAE-055F93B95C82}" type="pres">
      <dgm:prSet presAssocID="{657BB1D1-4BC1-438E-BDFA-C9D4EB785363}" presName="hierChild4" presStyleCnt="0"/>
      <dgm:spPr/>
    </dgm:pt>
    <dgm:pt modelId="{43EBD889-8393-4457-8468-EC95109F5955}" type="pres">
      <dgm:prSet presAssocID="{657BB1D1-4BC1-438E-BDFA-C9D4EB785363}" presName="hierChild5" presStyleCnt="0"/>
      <dgm:spPr/>
    </dgm:pt>
    <dgm:pt modelId="{09F66AD6-E8CC-4BEE-ABDD-E9CCCCBB3CEC}" type="pres">
      <dgm:prSet presAssocID="{83262FA9-D314-4E24-AEF5-5F91E788F36A}" presName="hierChild5" presStyleCnt="0"/>
      <dgm:spPr/>
    </dgm:pt>
    <dgm:pt modelId="{7CB1D5F0-4917-3A49-B810-034C9318DA76}" type="pres">
      <dgm:prSet presAssocID="{6ED5B63D-D1BF-004E-B0B1-3AEAF488DEAD}" presName="hierChild3" presStyleCnt="0"/>
      <dgm:spPr/>
    </dgm:pt>
  </dgm:ptLst>
  <dgm:cxnLst>
    <dgm:cxn modelId="{E3BB9449-5CBB-C142-9735-1D61E5819709}" type="presOf" srcId="{7A17BCB1-DED0-444D-BA0A-A70D23A87D5C}" destId="{A09A47DA-FD5F-B74B-B07D-CB2E1086F87A}" srcOrd="1" destOrd="0" presId="urn:microsoft.com/office/officeart/2005/8/layout/orgChart1"/>
    <dgm:cxn modelId="{896F9730-C1F3-0145-BA12-CC1AE2985364}" type="presOf" srcId="{6ED5B63D-D1BF-004E-B0B1-3AEAF488DEAD}" destId="{AF8EEE91-C3FE-F441-952F-2FAA703F1CE5}" srcOrd="0" destOrd="0" presId="urn:microsoft.com/office/officeart/2005/8/layout/orgChart1"/>
    <dgm:cxn modelId="{BB3CECF9-4813-5243-9E32-A4F4CF72680C}" type="presOf" srcId="{2EBC084E-8D84-C649-A76D-D19C2101ABDA}" destId="{0A3FA1E5-8B13-7642-B8A5-422722607393}" srcOrd="0" destOrd="0" presId="urn:microsoft.com/office/officeart/2005/8/layout/orgChart1"/>
    <dgm:cxn modelId="{92848D35-14DB-4A5D-B3A1-4746B373594D}" srcId="{7A17BCB1-DED0-444D-BA0A-A70D23A87D5C}" destId="{BA4CED63-764C-4ED8-9A0D-464B49D4F439}" srcOrd="1" destOrd="0" parTransId="{70B94D5A-7909-400F-BF11-610C5F080DCA}" sibTransId="{694F62D8-3079-40C4-8F11-2421A6025BD9}"/>
    <dgm:cxn modelId="{CF760113-8A42-47D4-B450-A16B60599026}" type="presOf" srcId="{7E0CD4EC-1A00-4796-9736-A498C81E2637}" destId="{703609B2-35DE-4314-837A-17C30D82357C}" srcOrd="0" destOrd="0" presId="urn:microsoft.com/office/officeart/2005/8/layout/orgChart1"/>
    <dgm:cxn modelId="{F88C7D00-1F73-7243-8D21-0582DA536B9D}" srcId="{6ED5B63D-D1BF-004E-B0B1-3AEAF488DEAD}" destId="{2EBC084E-8D84-C649-A76D-D19C2101ABDA}" srcOrd="1" destOrd="0" parTransId="{14395B21-CFA0-0D47-82F1-49DF02C2AC2E}" sibTransId="{E9AF8601-031A-154D-ACAF-B0932BC19F11}"/>
    <dgm:cxn modelId="{A795862C-C281-3540-8B0A-C16FA46A3E7E}" type="presOf" srcId="{1C70BC88-0B90-A148-833E-ACB1D3744BC7}" destId="{2D85E185-2EB9-7C4D-BC77-114DC05B2B91}" srcOrd="0" destOrd="0" presId="urn:microsoft.com/office/officeart/2005/8/layout/orgChart1"/>
    <dgm:cxn modelId="{FC7D860E-A2D8-184E-9446-F365F2CCED99}" type="presOf" srcId="{6ED5B63D-D1BF-004E-B0B1-3AEAF488DEAD}" destId="{47D56629-7676-3C42-A8E8-A1E4D515A4F9}" srcOrd="1" destOrd="0" presId="urn:microsoft.com/office/officeart/2005/8/layout/orgChart1"/>
    <dgm:cxn modelId="{1C283526-9826-4B94-8E0D-BB389E608D5E}" srcId="{83262FA9-D314-4E24-AEF5-5F91E788F36A}" destId="{657BB1D1-4BC1-438E-BDFA-C9D4EB785363}" srcOrd="0" destOrd="0" parTransId="{C49EA6B0-C918-4CBB-A390-1459662499F1}" sibTransId="{E995FADC-98E6-4885-8AC4-398226902283}"/>
    <dgm:cxn modelId="{F3D63A9F-8367-6D42-A1C8-DDD2CC198903}" srcId="{6ED5B63D-D1BF-004E-B0B1-3AEAF488DEAD}" destId="{7A17BCB1-DED0-444D-BA0A-A70D23A87D5C}" srcOrd="0" destOrd="0" parTransId="{45769EBB-45A4-C84E-A0C7-4EBFBD84292C}" sibTransId="{B48719B5-1C0B-6446-A55A-0DDDA9661B00}"/>
    <dgm:cxn modelId="{E216E045-FE01-4184-88CE-4A84B30A3B76}" type="presOf" srcId="{83262FA9-D314-4E24-AEF5-5F91E788F36A}" destId="{51E42355-9FA3-4AF6-98F8-C3D1958AB13A}" srcOrd="0" destOrd="0" presId="urn:microsoft.com/office/officeart/2005/8/layout/orgChart1"/>
    <dgm:cxn modelId="{6C890AFF-EFC4-41BD-994F-484936C637F8}" type="presOf" srcId="{AC00CF75-2355-457A-A207-61F08622FC57}" destId="{9FD01657-F569-4287-A6FA-186D793C3E98}" srcOrd="1" destOrd="0" presId="urn:microsoft.com/office/officeart/2005/8/layout/orgChart1"/>
    <dgm:cxn modelId="{B4510F06-503F-4ED4-96B0-3F5E40854823}" type="presOf" srcId="{7E0CD4EC-1A00-4796-9736-A498C81E2637}" destId="{695A3310-2A19-45CC-9653-CE583690C9D6}" srcOrd="1" destOrd="0" presId="urn:microsoft.com/office/officeart/2005/8/layout/orgChart1"/>
    <dgm:cxn modelId="{BB4CBCB9-1CDB-4CD2-9446-719BD2A8CC29}" type="presOf" srcId="{657BB1D1-4BC1-438E-BDFA-C9D4EB785363}" destId="{3D6A1E3E-7D50-4103-AFFF-681B4DBAB876}" srcOrd="1" destOrd="0" presId="urn:microsoft.com/office/officeart/2005/8/layout/orgChart1"/>
    <dgm:cxn modelId="{CE3AA762-94F9-4D90-8855-D0128B99CD14}" type="presOf" srcId="{AC00CF75-2355-457A-A207-61F08622FC57}" destId="{0DF885F5-3489-4714-B566-6C34FE1B6BB4}" srcOrd="0" destOrd="0" presId="urn:microsoft.com/office/officeart/2005/8/layout/orgChart1"/>
    <dgm:cxn modelId="{DA256721-C8BD-47CB-AAB1-C7EF97FC0559}" srcId="{6ED5B63D-D1BF-004E-B0B1-3AEAF488DEAD}" destId="{83262FA9-D314-4E24-AEF5-5F91E788F36A}" srcOrd="2" destOrd="0" parTransId="{05F0EBD1-5709-4BEC-B9D5-26C2A61D7F70}" sibTransId="{DF9B4093-371D-4E7D-A827-067516263CCE}"/>
    <dgm:cxn modelId="{4FEB1B0A-0537-3D42-8060-8A8BABC5A3CD}" type="presOf" srcId="{7A17BCB1-DED0-444D-BA0A-A70D23A87D5C}" destId="{1300A59B-70B8-6B4C-8A7F-A8BBCFDBBBEC}" srcOrd="0" destOrd="0" presId="urn:microsoft.com/office/officeart/2005/8/layout/orgChart1"/>
    <dgm:cxn modelId="{93071233-D09B-48A6-9920-41406CFF8D9D}" srcId="{7A17BCB1-DED0-444D-BA0A-A70D23A87D5C}" destId="{7E0CD4EC-1A00-4796-9736-A498C81E2637}" srcOrd="0" destOrd="0" parTransId="{6950BE94-39AD-40EA-800F-6C604B90927A}" sibTransId="{262D1AA6-CC42-4076-90CC-9EE10E180810}"/>
    <dgm:cxn modelId="{711B2D7B-A87F-A142-8920-C9417757DB13}" type="presOf" srcId="{2EBC084E-8D84-C649-A76D-D19C2101ABDA}" destId="{25FAFC19-D986-B24B-BE02-2C781D258196}" srcOrd="1" destOrd="0" presId="urn:microsoft.com/office/officeart/2005/8/layout/orgChart1"/>
    <dgm:cxn modelId="{F95C5350-8A99-499B-9D95-A8F7CEC1869A}" type="presOf" srcId="{81BF9499-1314-4DFE-B962-D63DD57C70AD}" destId="{49AF63D9-FC82-4D3D-B2CF-D22924637AEA}" srcOrd="0" destOrd="0" presId="urn:microsoft.com/office/officeart/2005/8/layout/orgChart1"/>
    <dgm:cxn modelId="{1F1CD6EF-3ADC-4E14-B630-956037ED23F9}" type="presOf" srcId="{05F0EBD1-5709-4BEC-B9D5-26C2A61D7F70}" destId="{8F112779-9DAF-4F8B-B282-814FC32988E7}" srcOrd="0" destOrd="0" presId="urn:microsoft.com/office/officeart/2005/8/layout/orgChart1"/>
    <dgm:cxn modelId="{BDD73D9F-1C03-465C-866D-37425A17523D}" type="presOf" srcId="{C49EA6B0-C918-4CBB-A390-1459662499F1}" destId="{BF9D2BED-A7BA-4F12-87E5-2B2222E8FAE1}" srcOrd="0" destOrd="0" presId="urn:microsoft.com/office/officeart/2005/8/layout/orgChart1"/>
    <dgm:cxn modelId="{004058D6-9FD0-4C98-B1C5-6F74EEAD0932}" type="presOf" srcId="{BA4CED63-764C-4ED8-9A0D-464B49D4F439}" destId="{685BCDED-0E5D-4426-B942-6D7567140631}" srcOrd="1" destOrd="0" presId="urn:microsoft.com/office/officeart/2005/8/layout/orgChart1"/>
    <dgm:cxn modelId="{86835C52-D15D-3D44-A957-DF30C40A2FD4}" srcId="{1C70BC88-0B90-A148-833E-ACB1D3744BC7}" destId="{6ED5B63D-D1BF-004E-B0B1-3AEAF488DEAD}" srcOrd="0" destOrd="0" parTransId="{79567F28-AA9A-3646-B3EE-24CC4927C74A}" sibTransId="{8F46C750-12A5-F445-B648-10D90F2628D5}"/>
    <dgm:cxn modelId="{3CF5B12F-140A-3C47-9056-E6C2B60C059F}" type="presOf" srcId="{14395B21-CFA0-0D47-82F1-49DF02C2AC2E}" destId="{4AFACC34-EB9A-F54E-BF78-72B98757998E}" srcOrd="0" destOrd="0" presId="urn:microsoft.com/office/officeart/2005/8/layout/orgChart1"/>
    <dgm:cxn modelId="{EB5D5D90-8FDE-42AA-BDCA-2C34E7C6E9BF}" type="presOf" srcId="{6950BE94-39AD-40EA-800F-6C604B90927A}" destId="{8A74C079-B74A-4849-8CD3-25391992E374}" srcOrd="0" destOrd="0" presId="urn:microsoft.com/office/officeart/2005/8/layout/orgChart1"/>
    <dgm:cxn modelId="{3C0E036E-BB5C-BE4A-AF50-9E29810FF61F}" type="presOf" srcId="{45769EBB-45A4-C84E-A0C7-4EBFBD84292C}" destId="{206E2860-5501-DE4F-AE6A-A56C24E101E0}" srcOrd="0" destOrd="0" presId="urn:microsoft.com/office/officeart/2005/8/layout/orgChart1"/>
    <dgm:cxn modelId="{90037AF1-C046-4222-9E76-63FEB679C954}" type="presOf" srcId="{657BB1D1-4BC1-438E-BDFA-C9D4EB785363}" destId="{EA478729-C46E-48B1-B1DB-DC288FECD424}" srcOrd="0" destOrd="0" presId="urn:microsoft.com/office/officeart/2005/8/layout/orgChart1"/>
    <dgm:cxn modelId="{B7AC6742-5E69-4BFE-9BBC-104A3CA7BB7F}" type="presOf" srcId="{83262FA9-D314-4E24-AEF5-5F91E788F36A}" destId="{4E366660-EA1F-40DA-A174-37CC4E089FA2}" srcOrd="1" destOrd="0" presId="urn:microsoft.com/office/officeart/2005/8/layout/orgChart1"/>
    <dgm:cxn modelId="{5E03BB97-BC87-4FD1-AC0F-3252C62498E1}" srcId="{2EBC084E-8D84-C649-A76D-D19C2101ABDA}" destId="{AC00CF75-2355-457A-A207-61F08622FC57}" srcOrd="0" destOrd="0" parTransId="{81BF9499-1314-4DFE-B962-D63DD57C70AD}" sibTransId="{E5990689-78F1-44AD-925B-0389BE50524E}"/>
    <dgm:cxn modelId="{18ACCA7E-7BB6-4A16-8214-6736A0142D54}" type="presOf" srcId="{70B94D5A-7909-400F-BF11-610C5F080DCA}" destId="{19D67848-B41B-44E7-A1F2-A9BBDDB9BF62}" srcOrd="0" destOrd="0" presId="urn:microsoft.com/office/officeart/2005/8/layout/orgChart1"/>
    <dgm:cxn modelId="{847D0AD5-FD59-486D-853D-86C8A2076FDA}" type="presOf" srcId="{BA4CED63-764C-4ED8-9A0D-464B49D4F439}" destId="{3FD75A4C-1269-4EE9-AAB6-B97258186CF2}" srcOrd="0" destOrd="0" presId="urn:microsoft.com/office/officeart/2005/8/layout/orgChart1"/>
    <dgm:cxn modelId="{AC4A51FF-0538-C640-96C7-F9952D48B804}" type="presParOf" srcId="{2D85E185-2EB9-7C4D-BC77-114DC05B2B91}" destId="{76952C1E-F42B-894B-A6AE-D2F26A71767A}" srcOrd="0" destOrd="0" presId="urn:microsoft.com/office/officeart/2005/8/layout/orgChart1"/>
    <dgm:cxn modelId="{31DD35CE-28BD-D149-A194-B18574E84C9B}" type="presParOf" srcId="{76952C1E-F42B-894B-A6AE-D2F26A71767A}" destId="{EC529B7A-B0A0-5F41-B81A-2D41FD1C438F}" srcOrd="0" destOrd="0" presId="urn:microsoft.com/office/officeart/2005/8/layout/orgChart1"/>
    <dgm:cxn modelId="{3033E411-9CF6-F14C-99FD-07A4763E9628}" type="presParOf" srcId="{EC529B7A-B0A0-5F41-B81A-2D41FD1C438F}" destId="{AF8EEE91-C3FE-F441-952F-2FAA703F1CE5}" srcOrd="0" destOrd="0" presId="urn:microsoft.com/office/officeart/2005/8/layout/orgChart1"/>
    <dgm:cxn modelId="{FA4D8C8B-BA55-FD4E-AAE4-2800E24F9423}" type="presParOf" srcId="{EC529B7A-B0A0-5F41-B81A-2D41FD1C438F}" destId="{47D56629-7676-3C42-A8E8-A1E4D515A4F9}" srcOrd="1" destOrd="0" presId="urn:microsoft.com/office/officeart/2005/8/layout/orgChart1"/>
    <dgm:cxn modelId="{9206B912-A89F-0741-BBFE-7F3D19386F91}" type="presParOf" srcId="{76952C1E-F42B-894B-A6AE-D2F26A71767A}" destId="{BF6BEC82-F746-DE41-A237-63AF78994914}" srcOrd="1" destOrd="0" presId="urn:microsoft.com/office/officeart/2005/8/layout/orgChart1"/>
    <dgm:cxn modelId="{5D32E512-34BB-4140-B3F7-CAC5151711B3}" type="presParOf" srcId="{BF6BEC82-F746-DE41-A237-63AF78994914}" destId="{206E2860-5501-DE4F-AE6A-A56C24E101E0}" srcOrd="0" destOrd="0" presId="urn:microsoft.com/office/officeart/2005/8/layout/orgChart1"/>
    <dgm:cxn modelId="{282C1B4B-8B7E-944A-BF2B-2E16F2B2A768}" type="presParOf" srcId="{BF6BEC82-F746-DE41-A237-63AF78994914}" destId="{DEAEAFCE-AB17-3F40-9E9C-7E11CE62BF03}" srcOrd="1" destOrd="0" presId="urn:microsoft.com/office/officeart/2005/8/layout/orgChart1"/>
    <dgm:cxn modelId="{DC31C128-4353-554E-9AD2-DD9B934CB555}" type="presParOf" srcId="{DEAEAFCE-AB17-3F40-9E9C-7E11CE62BF03}" destId="{8C99D329-8D7D-C141-8E1D-3795AC0A8AAE}" srcOrd="0" destOrd="0" presId="urn:microsoft.com/office/officeart/2005/8/layout/orgChart1"/>
    <dgm:cxn modelId="{1C2C683A-0D75-4347-B785-C1D339743B73}" type="presParOf" srcId="{8C99D329-8D7D-C141-8E1D-3795AC0A8AAE}" destId="{1300A59B-70B8-6B4C-8A7F-A8BBCFDBBBEC}" srcOrd="0" destOrd="0" presId="urn:microsoft.com/office/officeart/2005/8/layout/orgChart1"/>
    <dgm:cxn modelId="{1B6DB1E6-2568-8F47-8504-E54781768F93}" type="presParOf" srcId="{8C99D329-8D7D-C141-8E1D-3795AC0A8AAE}" destId="{A09A47DA-FD5F-B74B-B07D-CB2E1086F87A}" srcOrd="1" destOrd="0" presId="urn:microsoft.com/office/officeart/2005/8/layout/orgChart1"/>
    <dgm:cxn modelId="{E6E5FAEA-D7FC-5146-ABDF-97594AF90762}" type="presParOf" srcId="{DEAEAFCE-AB17-3F40-9E9C-7E11CE62BF03}" destId="{46D62FB5-0C90-CB48-BC3B-7DF6522DE2BC}" srcOrd="1" destOrd="0" presId="urn:microsoft.com/office/officeart/2005/8/layout/orgChart1"/>
    <dgm:cxn modelId="{21343731-C0A1-48E0-9A94-782476F461B9}" type="presParOf" srcId="{46D62FB5-0C90-CB48-BC3B-7DF6522DE2BC}" destId="{8A74C079-B74A-4849-8CD3-25391992E374}" srcOrd="0" destOrd="0" presId="urn:microsoft.com/office/officeart/2005/8/layout/orgChart1"/>
    <dgm:cxn modelId="{B163CB17-7EAB-4567-B866-5500EBB35CDF}" type="presParOf" srcId="{46D62FB5-0C90-CB48-BC3B-7DF6522DE2BC}" destId="{AD93AB84-1A79-47AF-806B-D3F37C9FFFA6}" srcOrd="1" destOrd="0" presId="urn:microsoft.com/office/officeart/2005/8/layout/orgChart1"/>
    <dgm:cxn modelId="{B74361D4-8459-4DF6-A11F-7518C555F42C}" type="presParOf" srcId="{AD93AB84-1A79-47AF-806B-D3F37C9FFFA6}" destId="{0A5CF7D8-4C2F-4468-B64E-ABE69C97F1A1}" srcOrd="0" destOrd="0" presId="urn:microsoft.com/office/officeart/2005/8/layout/orgChart1"/>
    <dgm:cxn modelId="{407EAADF-30FF-4C29-B2C7-105102BB6AF1}" type="presParOf" srcId="{0A5CF7D8-4C2F-4468-B64E-ABE69C97F1A1}" destId="{703609B2-35DE-4314-837A-17C30D82357C}" srcOrd="0" destOrd="0" presId="urn:microsoft.com/office/officeart/2005/8/layout/orgChart1"/>
    <dgm:cxn modelId="{937F931E-0C5C-4359-B440-58510E2F880D}" type="presParOf" srcId="{0A5CF7D8-4C2F-4468-B64E-ABE69C97F1A1}" destId="{695A3310-2A19-45CC-9653-CE583690C9D6}" srcOrd="1" destOrd="0" presId="urn:microsoft.com/office/officeart/2005/8/layout/orgChart1"/>
    <dgm:cxn modelId="{222B116D-CB7D-425D-A36C-1805A9844FE2}" type="presParOf" srcId="{AD93AB84-1A79-47AF-806B-D3F37C9FFFA6}" destId="{2F462E4D-3AC4-4893-8C9C-157C042DACEA}" srcOrd="1" destOrd="0" presId="urn:microsoft.com/office/officeart/2005/8/layout/orgChart1"/>
    <dgm:cxn modelId="{A07D9E12-2151-43C2-BABF-96562A1A7C65}" type="presParOf" srcId="{AD93AB84-1A79-47AF-806B-D3F37C9FFFA6}" destId="{E4553256-BFA2-4F6B-A4F3-8CEE5EB26E14}" srcOrd="2" destOrd="0" presId="urn:microsoft.com/office/officeart/2005/8/layout/orgChart1"/>
    <dgm:cxn modelId="{3CE00747-48C8-471A-AA62-ABD6DE210ABF}" type="presParOf" srcId="{46D62FB5-0C90-CB48-BC3B-7DF6522DE2BC}" destId="{19D67848-B41B-44E7-A1F2-A9BBDDB9BF62}" srcOrd="2" destOrd="0" presId="urn:microsoft.com/office/officeart/2005/8/layout/orgChart1"/>
    <dgm:cxn modelId="{EF0CF2B9-F8B1-456B-BC6B-18BB170C4E05}" type="presParOf" srcId="{46D62FB5-0C90-CB48-BC3B-7DF6522DE2BC}" destId="{52089246-5D4E-40CA-8C51-9210FAC685E0}" srcOrd="3" destOrd="0" presId="urn:microsoft.com/office/officeart/2005/8/layout/orgChart1"/>
    <dgm:cxn modelId="{0F6BF88F-B7F5-45FF-9694-1F74D6226D81}" type="presParOf" srcId="{52089246-5D4E-40CA-8C51-9210FAC685E0}" destId="{78414C51-6598-4CA7-8CC4-3207A3D685B7}" srcOrd="0" destOrd="0" presId="urn:microsoft.com/office/officeart/2005/8/layout/orgChart1"/>
    <dgm:cxn modelId="{04C90615-888C-44C2-A8BD-C5A52AD4EF2C}" type="presParOf" srcId="{78414C51-6598-4CA7-8CC4-3207A3D685B7}" destId="{3FD75A4C-1269-4EE9-AAB6-B97258186CF2}" srcOrd="0" destOrd="0" presId="urn:microsoft.com/office/officeart/2005/8/layout/orgChart1"/>
    <dgm:cxn modelId="{1B4B4C02-63F2-40E5-9A02-2D4978CB5B65}" type="presParOf" srcId="{78414C51-6598-4CA7-8CC4-3207A3D685B7}" destId="{685BCDED-0E5D-4426-B942-6D7567140631}" srcOrd="1" destOrd="0" presId="urn:microsoft.com/office/officeart/2005/8/layout/orgChart1"/>
    <dgm:cxn modelId="{E3C3706C-88AB-4BEA-9FB8-F63DF2F9229E}" type="presParOf" srcId="{52089246-5D4E-40CA-8C51-9210FAC685E0}" destId="{1F2356A1-FB63-412B-9424-DB7A87518A48}" srcOrd="1" destOrd="0" presId="urn:microsoft.com/office/officeart/2005/8/layout/orgChart1"/>
    <dgm:cxn modelId="{3017DDEA-00AF-42DA-BC08-4C8327D40900}" type="presParOf" srcId="{52089246-5D4E-40CA-8C51-9210FAC685E0}" destId="{6D59CDDE-D3D5-4D7C-BC4F-358188894F4A}" srcOrd="2" destOrd="0" presId="urn:microsoft.com/office/officeart/2005/8/layout/orgChart1"/>
    <dgm:cxn modelId="{887BB8FC-97ED-244C-8417-A865BDE5F02C}" type="presParOf" srcId="{DEAEAFCE-AB17-3F40-9E9C-7E11CE62BF03}" destId="{4B036A0F-8C4B-B046-A1F5-7253B1CAD8C6}" srcOrd="2" destOrd="0" presId="urn:microsoft.com/office/officeart/2005/8/layout/orgChart1"/>
    <dgm:cxn modelId="{B0CB1CEA-2ED0-014F-83B2-EC57580D9BFE}" type="presParOf" srcId="{BF6BEC82-F746-DE41-A237-63AF78994914}" destId="{4AFACC34-EB9A-F54E-BF78-72B98757998E}" srcOrd="2" destOrd="0" presId="urn:microsoft.com/office/officeart/2005/8/layout/orgChart1"/>
    <dgm:cxn modelId="{8D9496B7-3045-7847-9666-413D8C56F44B}" type="presParOf" srcId="{BF6BEC82-F746-DE41-A237-63AF78994914}" destId="{89C3EB88-97C9-0348-B026-95CF024F64F5}" srcOrd="3" destOrd="0" presId="urn:microsoft.com/office/officeart/2005/8/layout/orgChart1"/>
    <dgm:cxn modelId="{4F1DD01F-7665-584A-8385-6B96B652314D}" type="presParOf" srcId="{89C3EB88-97C9-0348-B026-95CF024F64F5}" destId="{4F5585B4-39AD-3D4C-BA7B-94B513E2823A}" srcOrd="0" destOrd="0" presId="urn:microsoft.com/office/officeart/2005/8/layout/orgChart1"/>
    <dgm:cxn modelId="{C667D243-9165-E540-8375-80BCE82A8DAC}" type="presParOf" srcId="{4F5585B4-39AD-3D4C-BA7B-94B513E2823A}" destId="{0A3FA1E5-8B13-7642-B8A5-422722607393}" srcOrd="0" destOrd="0" presId="urn:microsoft.com/office/officeart/2005/8/layout/orgChart1"/>
    <dgm:cxn modelId="{7840A447-602F-3044-BF6D-5F8D04F3677A}" type="presParOf" srcId="{4F5585B4-39AD-3D4C-BA7B-94B513E2823A}" destId="{25FAFC19-D986-B24B-BE02-2C781D258196}" srcOrd="1" destOrd="0" presId="urn:microsoft.com/office/officeart/2005/8/layout/orgChart1"/>
    <dgm:cxn modelId="{5FC40041-128F-7F47-BB22-0020FA23DC5E}" type="presParOf" srcId="{89C3EB88-97C9-0348-B026-95CF024F64F5}" destId="{1B6C3EA5-904E-9647-979F-F4372742C276}" srcOrd="1" destOrd="0" presId="urn:microsoft.com/office/officeart/2005/8/layout/orgChart1"/>
    <dgm:cxn modelId="{DDE70E43-DBE1-494D-B9CB-5FF33E7B242A}" type="presParOf" srcId="{1B6C3EA5-904E-9647-979F-F4372742C276}" destId="{49AF63D9-FC82-4D3D-B2CF-D22924637AEA}" srcOrd="0" destOrd="0" presId="urn:microsoft.com/office/officeart/2005/8/layout/orgChart1"/>
    <dgm:cxn modelId="{5048C4E7-EE78-4ECF-ACF0-8E7D6EAFCF35}" type="presParOf" srcId="{1B6C3EA5-904E-9647-979F-F4372742C276}" destId="{0F046EBD-7E61-40D6-BD6A-7E9A3D03ACBC}" srcOrd="1" destOrd="0" presId="urn:microsoft.com/office/officeart/2005/8/layout/orgChart1"/>
    <dgm:cxn modelId="{6821BBD6-B5FC-47B8-9B5B-8D83ED9DC642}" type="presParOf" srcId="{0F046EBD-7E61-40D6-BD6A-7E9A3D03ACBC}" destId="{60075636-5BE8-4D75-BFFD-655FB16142B5}" srcOrd="0" destOrd="0" presId="urn:microsoft.com/office/officeart/2005/8/layout/orgChart1"/>
    <dgm:cxn modelId="{7D8A9BD9-030A-46F4-BDBF-6C34B34A4EFD}" type="presParOf" srcId="{60075636-5BE8-4D75-BFFD-655FB16142B5}" destId="{0DF885F5-3489-4714-B566-6C34FE1B6BB4}" srcOrd="0" destOrd="0" presId="urn:microsoft.com/office/officeart/2005/8/layout/orgChart1"/>
    <dgm:cxn modelId="{4CC338B9-E7F8-47B4-A36C-A9EBA9B40758}" type="presParOf" srcId="{60075636-5BE8-4D75-BFFD-655FB16142B5}" destId="{9FD01657-F569-4287-A6FA-186D793C3E98}" srcOrd="1" destOrd="0" presId="urn:microsoft.com/office/officeart/2005/8/layout/orgChart1"/>
    <dgm:cxn modelId="{F453F950-16A4-417E-B5BA-7A0375F32E1F}" type="presParOf" srcId="{0F046EBD-7E61-40D6-BD6A-7E9A3D03ACBC}" destId="{E092935E-F120-4251-A5C3-B4EF03D9C4CE}" srcOrd="1" destOrd="0" presId="urn:microsoft.com/office/officeart/2005/8/layout/orgChart1"/>
    <dgm:cxn modelId="{FB4BE598-3B82-4D66-B673-5D579BF068E1}" type="presParOf" srcId="{0F046EBD-7E61-40D6-BD6A-7E9A3D03ACBC}" destId="{B2E0CEFF-9134-4EF6-99E3-B96BBF7B77D7}" srcOrd="2" destOrd="0" presId="urn:microsoft.com/office/officeart/2005/8/layout/orgChart1"/>
    <dgm:cxn modelId="{366DAA5A-02EE-7D47-912F-AF2729BED4A8}" type="presParOf" srcId="{89C3EB88-97C9-0348-B026-95CF024F64F5}" destId="{A23D7DA0-EA74-0B4D-9892-1F5D840EE82F}" srcOrd="2" destOrd="0" presId="urn:microsoft.com/office/officeart/2005/8/layout/orgChart1"/>
    <dgm:cxn modelId="{7BBE7B9C-468F-44D4-A3BE-F9A702C462FD}" type="presParOf" srcId="{BF6BEC82-F746-DE41-A237-63AF78994914}" destId="{8F112779-9DAF-4F8B-B282-814FC32988E7}" srcOrd="4" destOrd="0" presId="urn:microsoft.com/office/officeart/2005/8/layout/orgChart1"/>
    <dgm:cxn modelId="{2F920AA0-3BEE-4970-8AD7-F16F2DF8BA1D}" type="presParOf" srcId="{BF6BEC82-F746-DE41-A237-63AF78994914}" destId="{3DD9BECD-7687-49C3-B78F-D27FB8D92369}" srcOrd="5" destOrd="0" presId="urn:microsoft.com/office/officeart/2005/8/layout/orgChart1"/>
    <dgm:cxn modelId="{E380FE7C-1EF8-414B-90A2-6F8F2F4A9436}" type="presParOf" srcId="{3DD9BECD-7687-49C3-B78F-D27FB8D92369}" destId="{17BAB9AE-0870-44CD-86DD-00F9BCB921ED}" srcOrd="0" destOrd="0" presId="urn:microsoft.com/office/officeart/2005/8/layout/orgChart1"/>
    <dgm:cxn modelId="{4BDC2BDF-1C1D-45B0-B079-9617A47A5F21}" type="presParOf" srcId="{17BAB9AE-0870-44CD-86DD-00F9BCB921ED}" destId="{51E42355-9FA3-4AF6-98F8-C3D1958AB13A}" srcOrd="0" destOrd="0" presId="urn:microsoft.com/office/officeart/2005/8/layout/orgChart1"/>
    <dgm:cxn modelId="{A9EE8696-44E3-4DD1-959E-55EEDB1268F9}" type="presParOf" srcId="{17BAB9AE-0870-44CD-86DD-00F9BCB921ED}" destId="{4E366660-EA1F-40DA-A174-37CC4E089FA2}" srcOrd="1" destOrd="0" presId="urn:microsoft.com/office/officeart/2005/8/layout/orgChart1"/>
    <dgm:cxn modelId="{696BE8BF-B899-45BF-938F-DDEA9D4A5AAE}" type="presParOf" srcId="{3DD9BECD-7687-49C3-B78F-D27FB8D92369}" destId="{38A40D85-C95E-4095-86EE-408B4F84D68D}" srcOrd="1" destOrd="0" presId="urn:microsoft.com/office/officeart/2005/8/layout/orgChart1"/>
    <dgm:cxn modelId="{5C4C85D9-FD8F-4990-89D7-09E5B0C85A5B}" type="presParOf" srcId="{38A40D85-C95E-4095-86EE-408B4F84D68D}" destId="{BF9D2BED-A7BA-4F12-87E5-2B2222E8FAE1}" srcOrd="0" destOrd="0" presId="urn:microsoft.com/office/officeart/2005/8/layout/orgChart1"/>
    <dgm:cxn modelId="{D2E7FB33-5A07-4FDA-82C2-0839BB7014A0}" type="presParOf" srcId="{38A40D85-C95E-4095-86EE-408B4F84D68D}" destId="{A009CD6B-0F1F-49FF-8EAC-3DDDB4C285E0}" srcOrd="1" destOrd="0" presId="urn:microsoft.com/office/officeart/2005/8/layout/orgChart1"/>
    <dgm:cxn modelId="{E3300587-E000-4E19-B08B-E18FFA177FC3}" type="presParOf" srcId="{A009CD6B-0F1F-49FF-8EAC-3DDDB4C285E0}" destId="{F6162A32-F97B-438D-995A-EB9DD5882684}" srcOrd="0" destOrd="0" presId="urn:microsoft.com/office/officeart/2005/8/layout/orgChart1"/>
    <dgm:cxn modelId="{BE0CA5B3-8B15-4B7F-939A-25DCAEE55524}" type="presParOf" srcId="{F6162A32-F97B-438D-995A-EB9DD5882684}" destId="{EA478729-C46E-48B1-B1DB-DC288FECD424}" srcOrd="0" destOrd="0" presId="urn:microsoft.com/office/officeart/2005/8/layout/orgChart1"/>
    <dgm:cxn modelId="{A332FBE8-663F-4346-A6EC-E524C964DD70}" type="presParOf" srcId="{F6162A32-F97B-438D-995A-EB9DD5882684}" destId="{3D6A1E3E-7D50-4103-AFFF-681B4DBAB876}" srcOrd="1" destOrd="0" presId="urn:microsoft.com/office/officeart/2005/8/layout/orgChart1"/>
    <dgm:cxn modelId="{2E2DB979-D9E8-4256-B236-9BA3E870C913}" type="presParOf" srcId="{A009CD6B-0F1F-49FF-8EAC-3DDDB4C285E0}" destId="{641C5F19-D6EA-450A-BDAE-055F93B95C82}" srcOrd="1" destOrd="0" presId="urn:microsoft.com/office/officeart/2005/8/layout/orgChart1"/>
    <dgm:cxn modelId="{9DF3FDFB-08EE-4F1A-A947-EB488A9D6D0A}" type="presParOf" srcId="{A009CD6B-0F1F-49FF-8EAC-3DDDB4C285E0}" destId="{43EBD889-8393-4457-8468-EC95109F5955}" srcOrd="2" destOrd="0" presId="urn:microsoft.com/office/officeart/2005/8/layout/orgChart1"/>
    <dgm:cxn modelId="{FECC8288-1F2A-496A-8EFD-E6B7BA93F5D6}" type="presParOf" srcId="{3DD9BECD-7687-49C3-B78F-D27FB8D92369}" destId="{09F66AD6-E8CC-4BEE-ABDD-E9CCCCBB3CEC}" srcOrd="2" destOrd="0" presId="urn:microsoft.com/office/officeart/2005/8/layout/orgChart1"/>
    <dgm:cxn modelId="{925E4873-9947-4242-8F89-901C8CA67A5C}" type="presParOf" srcId="{76952C1E-F42B-894B-A6AE-D2F26A71767A}" destId="{7CB1D5F0-4917-3A49-B810-034C9318DA76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D2BED-A7BA-4F12-87E5-2B2222E8FAE1}">
      <dsp:nvSpPr>
        <dsp:cNvPr id="0" name=""/>
        <dsp:cNvSpPr/>
      </dsp:nvSpPr>
      <dsp:spPr>
        <a:xfrm>
          <a:off x="7291815" y="2475903"/>
          <a:ext cx="91440" cy="372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12779-9DAF-4F8B-B282-814FC32988E7}">
      <dsp:nvSpPr>
        <dsp:cNvPr id="0" name=""/>
        <dsp:cNvSpPr/>
      </dsp:nvSpPr>
      <dsp:spPr>
        <a:xfrm>
          <a:off x="4746065" y="1215218"/>
          <a:ext cx="2591470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2591470" y="186439"/>
              </a:lnTo>
              <a:lnTo>
                <a:pt x="2591470" y="372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F63D9-FC82-4D3D-B2CF-D22924637AEA}">
      <dsp:nvSpPr>
        <dsp:cNvPr id="0" name=""/>
        <dsp:cNvSpPr/>
      </dsp:nvSpPr>
      <dsp:spPr>
        <a:xfrm>
          <a:off x="4034896" y="2475903"/>
          <a:ext cx="266341" cy="816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781"/>
              </a:lnTo>
              <a:lnTo>
                <a:pt x="266341" y="8167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ACC34-EB9A-F54E-BF78-72B98757998E}">
      <dsp:nvSpPr>
        <dsp:cNvPr id="0" name=""/>
        <dsp:cNvSpPr/>
      </dsp:nvSpPr>
      <dsp:spPr>
        <a:xfrm>
          <a:off x="4699421" y="1215218"/>
          <a:ext cx="91440" cy="372878"/>
        </a:xfrm>
        <a:custGeom>
          <a:avLst/>
          <a:gdLst/>
          <a:ahLst/>
          <a:cxnLst/>
          <a:rect l="0" t="0" r="0" b="0"/>
          <a:pathLst>
            <a:path>
              <a:moveTo>
                <a:pt x="46643" y="0"/>
              </a:moveTo>
              <a:lnTo>
                <a:pt x="46643" y="186439"/>
              </a:lnTo>
              <a:lnTo>
                <a:pt x="45720" y="186439"/>
              </a:lnTo>
              <a:lnTo>
                <a:pt x="45720" y="372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67848-B41B-44E7-A1F2-A9BBDDB9BF62}">
      <dsp:nvSpPr>
        <dsp:cNvPr id="0" name=""/>
        <dsp:cNvSpPr/>
      </dsp:nvSpPr>
      <dsp:spPr>
        <a:xfrm>
          <a:off x="1966308" y="2475903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1074245" y="186439"/>
              </a:lnTo>
              <a:lnTo>
                <a:pt x="1074245" y="3728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4C079-B74A-4849-8CD3-25391992E374}">
      <dsp:nvSpPr>
        <dsp:cNvPr id="0" name=""/>
        <dsp:cNvSpPr/>
      </dsp:nvSpPr>
      <dsp:spPr>
        <a:xfrm>
          <a:off x="892063" y="2475903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E2860-5501-DE4F-AE6A-A56C24E101E0}">
      <dsp:nvSpPr>
        <dsp:cNvPr id="0" name=""/>
        <dsp:cNvSpPr/>
      </dsp:nvSpPr>
      <dsp:spPr>
        <a:xfrm>
          <a:off x="1966308" y="1215218"/>
          <a:ext cx="2779756" cy="372878"/>
        </a:xfrm>
        <a:custGeom>
          <a:avLst/>
          <a:gdLst/>
          <a:ahLst/>
          <a:cxnLst/>
          <a:rect l="0" t="0" r="0" b="0"/>
          <a:pathLst>
            <a:path>
              <a:moveTo>
                <a:pt x="2779756" y="0"/>
              </a:moveTo>
              <a:lnTo>
                <a:pt x="2779756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EEE91-C3FE-F441-952F-2FAA703F1CE5}">
      <dsp:nvSpPr>
        <dsp:cNvPr id="0" name=""/>
        <dsp:cNvSpPr/>
      </dsp:nvSpPr>
      <dsp:spPr>
        <a:xfrm>
          <a:off x="3858259" y="327412"/>
          <a:ext cx="1775612" cy="887806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内容运营总监</a:t>
          </a:r>
          <a:endParaRPr lang="zh-CN" altLang="en-US" sz="1600" b="0" kern="1200" dirty="0">
            <a:solidFill>
              <a:schemeClr val="tx1">
                <a:lumMod val="85000"/>
                <a:lumOff val="15000"/>
              </a:schemeClr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58259" y="327412"/>
        <a:ext cx="1775612" cy="887806"/>
      </dsp:txXfrm>
    </dsp:sp>
    <dsp:sp modelId="{1300A59B-70B8-6B4C-8A7F-A8BBCFDBBBEC}">
      <dsp:nvSpPr>
        <dsp:cNvPr id="0" name=""/>
        <dsp:cNvSpPr/>
      </dsp:nvSpPr>
      <dsp:spPr>
        <a:xfrm>
          <a:off x="1078502" y="1588096"/>
          <a:ext cx="1775612" cy="887806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高级策划经理</a:t>
          </a:r>
          <a:endParaRPr lang="zh-CN" altLang="en-US" sz="1600" b="0" kern="12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78502" y="1588096"/>
        <a:ext cx="1775612" cy="887806"/>
      </dsp:txXfrm>
    </dsp:sp>
    <dsp:sp modelId="{703609B2-35DE-4314-837A-17C30D82357C}">
      <dsp:nvSpPr>
        <dsp:cNvPr id="0" name=""/>
        <dsp:cNvSpPr/>
      </dsp:nvSpPr>
      <dsp:spPr>
        <a:xfrm>
          <a:off x="4256" y="2848781"/>
          <a:ext cx="1775612" cy="887806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策划经理</a:t>
          </a:r>
          <a:endParaRPr lang="zh-CN" altLang="en-US" sz="1600" b="0" kern="12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56" y="2848781"/>
        <a:ext cx="1775612" cy="887806"/>
      </dsp:txXfrm>
    </dsp:sp>
    <dsp:sp modelId="{3FD75A4C-1269-4EE9-AAB6-B97258186CF2}">
      <dsp:nvSpPr>
        <dsp:cNvPr id="0" name=""/>
        <dsp:cNvSpPr/>
      </dsp:nvSpPr>
      <dsp:spPr>
        <a:xfrm>
          <a:off x="2152747" y="2848781"/>
          <a:ext cx="1775612" cy="887806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策划</a:t>
          </a:r>
          <a:endParaRPr lang="zh-CN" altLang="en-US" sz="1600" b="0" kern="12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52747" y="2848781"/>
        <a:ext cx="1775612" cy="887806"/>
      </dsp:txXfrm>
    </dsp:sp>
    <dsp:sp modelId="{0A3FA1E5-8B13-7642-B8A5-422722607393}">
      <dsp:nvSpPr>
        <dsp:cNvPr id="0" name=""/>
        <dsp:cNvSpPr/>
      </dsp:nvSpPr>
      <dsp:spPr>
        <a:xfrm>
          <a:off x="3857335" y="1588096"/>
          <a:ext cx="1775612" cy="887806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高级编辑</a:t>
          </a:r>
          <a:endParaRPr lang="zh-CN" altLang="en-US" sz="1600" b="0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57335" y="1588096"/>
        <a:ext cx="1775612" cy="887806"/>
      </dsp:txXfrm>
    </dsp:sp>
    <dsp:sp modelId="{0DF885F5-3489-4714-B566-6C34FE1B6BB4}">
      <dsp:nvSpPr>
        <dsp:cNvPr id="0" name=""/>
        <dsp:cNvSpPr/>
      </dsp:nvSpPr>
      <dsp:spPr>
        <a:xfrm>
          <a:off x="4301238" y="2848781"/>
          <a:ext cx="1775612" cy="887806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编辑</a:t>
          </a:r>
          <a:endParaRPr lang="zh-CN" altLang="en-US" sz="1600" kern="12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01238" y="2848781"/>
        <a:ext cx="1775612" cy="887806"/>
      </dsp:txXfrm>
    </dsp:sp>
    <dsp:sp modelId="{51E42355-9FA3-4AF6-98F8-C3D1958AB13A}">
      <dsp:nvSpPr>
        <dsp:cNvPr id="0" name=""/>
        <dsp:cNvSpPr/>
      </dsp:nvSpPr>
      <dsp:spPr>
        <a:xfrm>
          <a:off x="6449729" y="1588096"/>
          <a:ext cx="1775612" cy="887806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高级商务经理</a:t>
          </a:r>
          <a:endParaRPr lang="zh-CN" altLang="en-US" sz="1600" b="0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9729" y="1588096"/>
        <a:ext cx="1775612" cy="887806"/>
      </dsp:txXfrm>
    </dsp:sp>
    <dsp:sp modelId="{EA478729-C46E-48B1-B1DB-DC288FECD424}">
      <dsp:nvSpPr>
        <dsp:cNvPr id="0" name=""/>
        <dsp:cNvSpPr/>
      </dsp:nvSpPr>
      <dsp:spPr>
        <a:xfrm>
          <a:off x="6449729" y="2848781"/>
          <a:ext cx="1775612" cy="887806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商务经理</a:t>
          </a:r>
          <a:endParaRPr lang="zh-CN" altLang="en-US" sz="1600" b="0" kern="12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9729" y="2848781"/>
        <a:ext cx="1775612" cy="88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44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80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97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17/9/7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673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17/9/7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0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17/9/7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9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17/9/7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63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17/9/7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92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C0C-0029-4E46-8760-3BAA01B92DF2}" type="datetimeFigureOut">
              <a:rPr kumimoji="1" lang="zh-CN" altLang="en-US" smtClean="0"/>
              <a:t>17/9/7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60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AC0C-0029-4E46-8760-3BAA01B92DF2}" type="datetimeFigureOut">
              <a:rPr kumimoji="1" lang="zh-CN" altLang="en-US" smtClean="0"/>
              <a:t>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7542-F52C-BD45-99F6-3AA868E55A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27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7403"/>
            <a:ext cx="8229600" cy="6935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内容运营架构</a:t>
            </a:r>
            <a:endParaRPr kumimoji="1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999529820"/>
              </p:ext>
            </p:extLst>
          </p:nvPr>
        </p:nvGraphicFramePr>
        <p:xfrm>
          <a:off x="457200" y="1473169"/>
          <a:ext cx="82295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21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9055"/>
              </p:ext>
            </p:extLst>
          </p:nvPr>
        </p:nvGraphicFramePr>
        <p:xfrm>
          <a:off x="403412" y="779936"/>
          <a:ext cx="8202706" cy="602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270"/>
                <a:gridCol w="6239436"/>
              </a:tblGrid>
              <a:tr h="6424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职位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职能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424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内容运营总监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整体内容库的规划优化与实施管理。经销商市场营销活动策略，规划与实施管理。异业合作策略，规划，资源协调把与控实施管理。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424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高级策划经理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经销商市场营销活动策略制定需求把控。创意策划互动方案策划撰写。对市场活动做效果分析，完善评估报告。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424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策划经理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创意策划互动方案策划撰写。对市场活动做效果分析，完善评估报告。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424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策划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配合部门策划案完善市场活动文字创意，收集整理经销商需求结合不同活动效果做总结，为经销商市场营销活动策划提供支持。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424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高级编辑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根据厂商需求撰写稿件，整合完善资讯内容库。管理供稿人库，建立评级制度，建立效果评估体系，对供稿人提供稿件做效果评估形成报告。</a:t>
                      </a:r>
                      <a:endParaRPr lang="zh-CN" altLang="en-US" sz="13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424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编辑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稿件资源收集，改编，整合。持续填充资讯内容库。为特殊项目需求稿件提供支持。辅助管理供稿人库，对供稿人提供稿件做效果评估。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424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高级商务经理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洽谈资源，包括但不限于商品资源，联合推广。拓展异业合作资源为市场活动及微信端用户生活栏目提供支持，与各互联网平台及产品，商户持续沟通保持良好关系。持续拓展新资源，维护已有资源。建立</a:t>
                      </a:r>
                      <a:r>
                        <a:rPr lang="en-US" altLang="zh-CN" sz="13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BD</a:t>
                      </a:r>
                      <a:r>
                        <a:rPr lang="zh-CN" altLang="en-US" sz="13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合作资源库，并持续维护。与部门及其他部门同事保持沟通，对商品资源效果做评估。</a:t>
                      </a:r>
                      <a:endParaRPr lang="zh-CN" altLang="en-US" sz="13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424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商务经理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洽谈商品资源，拓展异业合作资源，持续维护</a:t>
                      </a:r>
                      <a:r>
                        <a:rPr lang="en-US" altLang="zh-CN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BD</a:t>
                      </a:r>
                      <a:r>
                        <a:rPr lang="zh-CN" altLang="en-US" sz="1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资源库。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9486"/>
            <a:ext cx="8229600" cy="6935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内容运营职责</a:t>
            </a:r>
            <a:endParaRPr kumimoji="1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29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163</Words>
  <Application>Microsoft Macintosh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主题</vt:lpstr>
      <vt:lpstr>内容运营架构</vt:lpstr>
      <vt:lpstr>内容运营职责</vt:lpstr>
    </vt:vector>
  </TitlesOfParts>
  <Company>yc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vera wang </dc:creator>
  <cp:lastModifiedBy>平中 吴</cp:lastModifiedBy>
  <cp:revision>98</cp:revision>
  <dcterms:created xsi:type="dcterms:W3CDTF">2014-09-15T11:45:06Z</dcterms:created>
  <dcterms:modified xsi:type="dcterms:W3CDTF">2017-09-07T05:05:02Z</dcterms:modified>
</cp:coreProperties>
</file>