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0BC88-0B90-A148-833E-ACB1D3744BC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D5B63D-D1BF-004E-B0B1-3AEAF488DEAD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运营总监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67F28-AA9A-3646-B3EE-24CC4927C74A}" type="parTrans" cxnId="{86835C52-D15D-3D44-A957-DF30C40A2FD4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6C750-12A5-F445-B648-10D90F2628D5}" type="sibTrans" cxnId="{86835C52-D15D-3D44-A957-DF30C40A2FD4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17BCB1-DED0-444D-BA0A-A70D23A87D5C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高级策划经理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769EBB-45A4-C84E-A0C7-4EBFBD84292C}" type="parTrans" cxnId="{F3D63A9F-8367-6D42-A1C8-DDD2CC198903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8719B5-1C0B-6446-A55A-0DDDA9661B00}" type="sibTrans" cxnId="{F3D63A9F-8367-6D42-A1C8-DDD2CC198903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C084E-8D84-C649-A76D-D19C2101ABDA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高级编辑</a:t>
          </a:r>
        </a:p>
        <a:p>
          <a:r>
            <a:rPr lang="en-US" altLang="en-US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b="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网站及</a:t>
          </a:r>
          <a:r>
            <a:rPr lang="en-US" altLang="zh-CN" sz="1400" b="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，安卓产品的内容维护）</a:t>
          </a:r>
          <a:endParaRPr lang="zh-CN" altLang="en-US" sz="14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395B21-CFA0-0D47-82F1-49DF02C2AC2E}" type="parTrans" cxnId="{F88C7D00-1F73-7243-8D21-0582DA536B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AF8601-031A-154D-ACAF-B0932BC19F11}" type="sibTrans" cxnId="{F88C7D00-1F73-7243-8D21-0582DA536B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CD4EC-1A00-4796-9736-A498C81E2637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SNS</a:t>
          </a:r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运营</a:t>
          </a:r>
        </a:p>
        <a:p>
          <a:r>
            <a:rPr lang="zh-CN" altLang="en-US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（前期主要运营微信）</a:t>
          </a:r>
          <a:endParaRPr lang="zh-CN" altLang="en-US" sz="14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50BE94-39AD-40EA-800F-6C604B90927A}" type="parTrans" cxnId="{93071233-D09B-48A6-9920-41406CFF8D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1AA6-CC42-4076-90CC-9EE10E180810}" type="sibTrans" cxnId="{93071233-D09B-48A6-9920-41406CFF8D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62FA9-D314-4E24-AEF5-5F91E788F36A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高级商务经理</a:t>
          </a:r>
        </a:p>
        <a:p>
          <a:r>
            <a:rPr lang="zh-CN" altLang="en-US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（旅游产品的线下团队）</a:t>
          </a:r>
          <a:endParaRPr lang="zh-CN" altLang="en-US" sz="14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9B4093-371D-4E7D-A827-067516263CCE}" type="sibTrans" cxnId="{DA256721-C8BD-47CB-AAB1-C7EF97FC0559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F0EBD1-5709-4BEC-B9D5-26C2A61D7F70}" type="parTrans" cxnId="{DA256721-C8BD-47CB-AAB1-C7EF97FC0559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BB1D1-4BC1-438E-BDFA-C9D4EB785363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商务经理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9EA6B0-C918-4CBB-A390-1459662499F1}" type="parTrans" cxnId="{1C283526-9826-4B94-8E0D-BB389E608D5E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95FADC-98E6-4885-8AC4-398226902283}" type="sibTrans" cxnId="{1C283526-9826-4B94-8E0D-BB389E608D5E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00CF75-2355-457A-A207-61F08622FC57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编辑</a:t>
          </a:r>
          <a:endParaRPr lang="zh-CN" altLang="en-US" sz="16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90689-78F1-44AD-925B-0389BE50524E}" type="sibTrans" cxnId="{5E03BB97-BC87-4FD1-AC0F-3252C62498E1}">
      <dgm:prSet/>
      <dgm:spPr/>
      <dgm:t>
        <a:bodyPr/>
        <a:lstStyle/>
        <a:p>
          <a:endParaRPr lang="zh-CN" alt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1BF9499-1314-4DFE-B962-D63DD57C70AD}" type="parTrans" cxnId="{5E03BB97-BC87-4FD1-AC0F-3252C62498E1}">
      <dgm:prSet/>
      <dgm:spPr/>
      <dgm:t>
        <a:bodyPr/>
        <a:lstStyle/>
        <a:p>
          <a:endParaRPr lang="zh-CN" alt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48657FE-747F-CE44-8E82-6C611D3A3E8C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资深数据分析 </a:t>
          </a:r>
          <a:endParaRPr lang="zh-CN" altLang="en-US" sz="16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D8B79DC5-5E84-D848-97D4-3A2012C3733D}" type="parTrans" cxnId="{B5F36DB7-1020-EF48-9D09-9EB58F4A0589}">
      <dgm:prSet/>
      <dgm:spPr/>
      <dgm:t>
        <a:bodyPr/>
        <a:lstStyle/>
        <a:p>
          <a:endParaRPr lang="zh-CN" altLang="en-US"/>
        </a:p>
      </dgm:t>
    </dgm:pt>
    <dgm:pt modelId="{25A480A3-8627-794A-AD7E-7919A164D930}" type="sibTrans" cxnId="{B5F36DB7-1020-EF48-9D09-9EB58F4A0589}">
      <dgm:prSet/>
      <dgm:spPr/>
      <dgm:t>
        <a:bodyPr/>
        <a:lstStyle/>
        <a:p>
          <a:endParaRPr lang="zh-CN" altLang="en-US"/>
        </a:p>
      </dgm:t>
    </dgm:pt>
    <dgm:pt modelId="{2D85E185-2EB9-7C4D-BC77-114DC05B2B91}" type="pres">
      <dgm:prSet presAssocID="{1C70BC88-0B90-A148-833E-ACB1D3744B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6952C1E-F42B-894B-A6AE-D2F26A71767A}" type="pres">
      <dgm:prSet presAssocID="{6ED5B63D-D1BF-004E-B0B1-3AEAF488DEAD}" presName="hierRoot1" presStyleCnt="0">
        <dgm:presLayoutVars>
          <dgm:hierBranch val="init"/>
        </dgm:presLayoutVars>
      </dgm:prSet>
      <dgm:spPr/>
    </dgm:pt>
    <dgm:pt modelId="{EC529B7A-B0A0-5F41-B81A-2D41FD1C438F}" type="pres">
      <dgm:prSet presAssocID="{6ED5B63D-D1BF-004E-B0B1-3AEAF488DEAD}" presName="rootComposite1" presStyleCnt="0"/>
      <dgm:spPr/>
    </dgm:pt>
    <dgm:pt modelId="{AF8EEE91-C3FE-F441-952F-2FAA703F1CE5}" type="pres">
      <dgm:prSet presAssocID="{6ED5B63D-D1BF-004E-B0B1-3AEAF488DEAD}" presName="rootText1" presStyleLbl="node0" presStyleIdx="0" presStyleCnt="1" custLinFactNeighborX="5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56629-7676-3C42-A8E8-A1E4D515A4F9}" type="pres">
      <dgm:prSet presAssocID="{6ED5B63D-D1BF-004E-B0B1-3AEAF488DEA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F6BEC82-F746-DE41-A237-63AF78994914}" type="pres">
      <dgm:prSet presAssocID="{6ED5B63D-D1BF-004E-B0B1-3AEAF488DEAD}" presName="hierChild2" presStyleCnt="0"/>
      <dgm:spPr/>
    </dgm:pt>
    <dgm:pt modelId="{206E2860-5501-DE4F-AE6A-A56C24E101E0}" type="pres">
      <dgm:prSet presAssocID="{45769EBB-45A4-C84E-A0C7-4EBFBD84292C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DEAEAFCE-AB17-3F40-9E9C-7E11CE62BF03}" type="pres">
      <dgm:prSet presAssocID="{7A17BCB1-DED0-444D-BA0A-A70D23A87D5C}" presName="hierRoot2" presStyleCnt="0">
        <dgm:presLayoutVars>
          <dgm:hierBranch/>
        </dgm:presLayoutVars>
      </dgm:prSet>
      <dgm:spPr/>
    </dgm:pt>
    <dgm:pt modelId="{8C99D329-8D7D-C141-8E1D-3795AC0A8AAE}" type="pres">
      <dgm:prSet presAssocID="{7A17BCB1-DED0-444D-BA0A-A70D23A87D5C}" presName="rootComposite" presStyleCnt="0"/>
      <dgm:spPr/>
    </dgm:pt>
    <dgm:pt modelId="{1300A59B-70B8-6B4C-8A7F-A8BBCFDBBBEC}" type="pres">
      <dgm:prSet presAssocID="{7A17BCB1-DED0-444D-BA0A-A70D23A87D5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9A47DA-FD5F-B74B-B07D-CB2E1086F87A}" type="pres">
      <dgm:prSet presAssocID="{7A17BCB1-DED0-444D-BA0A-A70D23A87D5C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6D62FB5-0C90-CB48-BC3B-7DF6522DE2BC}" type="pres">
      <dgm:prSet presAssocID="{7A17BCB1-DED0-444D-BA0A-A70D23A87D5C}" presName="hierChild4" presStyleCnt="0"/>
      <dgm:spPr/>
    </dgm:pt>
    <dgm:pt modelId="{8A74C079-B74A-4849-8CD3-25391992E374}" type="pres">
      <dgm:prSet presAssocID="{6950BE94-39AD-40EA-800F-6C604B90927A}" presName="Name35" presStyleLbl="parChTrans1D3" presStyleIdx="0" presStyleCnt="3"/>
      <dgm:spPr/>
      <dgm:t>
        <a:bodyPr/>
        <a:lstStyle/>
        <a:p>
          <a:endParaRPr lang="zh-CN" altLang="en-US"/>
        </a:p>
      </dgm:t>
    </dgm:pt>
    <dgm:pt modelId="{AD93AB84-1A79-47AF-806B-D3F37C9FFFA6}" type="pres">
      <dgm:prSet presAssocID="{7E0CD4EC-1A00-4796-9736-A498C81E2637}" presName="hierRoot2" presStyleCnt="0">
        <dgm:presLayoutVars>
          <dgm:hierBranch/>
        </dgm:presLayoutVars>
      </dgm:prSet>
      <dgm:spPr/>
    </dgm:pt>
    <dgm:pt modelId="{0A5CF7D8-4C2F-4468-B64E-ABE69C97F1A1}" type="pres">
      <dgm:prSet presAssocID="{7E0CD4EC-1A00-4796-9736-A498C81E2637}" presName="rootComposite" presStyleCnt="0"/>
      <dgm:spPr/>
    </dgm:pt>
    <dgm:pt modelId="{703609B2-35DE-4314-837A-17C30D82357C}" type="pres">
      <dgm:prSet presAssocID="{7E0CD4EC-1A00-4796-9736-A498C81E263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5A3310-2A19-45CC-9653-CE583690C9D6}" type="pres">
      <dgm:prSet presAssocID="{7E0CD4EC-1A00-4796-9736-A498C81E2637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2F462E4D-3AC4-4893-8C9C-157C042DACEA}" type="pres">
      <dgm:prSet presAssocID="{7E0CD4EC-1A00-4796-9736-A498C81E2637}" presName="hierChild4" presStyleCnt="0"/>
      <dgm:spPr/>
    </dgm:pt>
    <dgm:pt modelId="{E4553256-BFA2-4F6B-A4F3-8CEE5EB26E14}" type="pres">
      <dgm:prSet presAssocID="{7E0CD4EC-1A00-4796-9736-A498C81E2637}" presName="hierChild5" presStyleCnt="0"/>
      <dgm:spPr/>
    </dgm:pt>
    <dgm:pt modelId="{4B036A0F-8C4B-B046-A1F5-7253B1CAD8C6}" type="pres">
      <dgm:prSet presAssocID="{7A17BCB1-DED0-444D-BA0A-A70D23A87D5C}" presName="hierChild5" presStyleCnt="0"/>
      <dgm:spPr/>
    </dgm:pt>
    <dgm:pt modelId="{4AFACC34-EB9A-F54E-BF78-72B98757998E}" type="pres">
      <dgm:prSet presAssocID="{14395B21-CFA0-0D47-82F1-49DF02C2AC2E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89C3EB88-97C9-0348-B026-95CF024F64F5}" type="pres">
      <dgm:prSet presAssocID="{2EBC084E-8D84-C649-A76D-D19C2101ABDA}" presName="hierRoot2" presStyleCnt="0">
        <dgm:presLayoutVars>
          <dgm:hierBranch val="init"/>
        </dgm:presLayoutVars>
      </dgm:prSet>
      <dgm:spPr/>
    </dgm:pt>
    <dgm:pt modelId="{4F5585B4-39AD-3D4C-BA7B-94B513E2823A}" type="pres">
      <dgm:prSet presAssocID="{2EBC084E-8D84-C649-A76D-D19C2101ABDA}" presName="rootComposite" presStyleCnt="0"/>
      <dgm:spPr/>
    </dgm:pt>
    <dgm:pt modelId="{0A3FA1E5-8B13-7642-B8A5-422722607393}" type="pres">
      <dgm:prSet presAssocID="{2EBC084E-8D84-C649-A76D-D19C2101AB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FAFC19-D986-B24B-BE02-2C781D258196}" type="pres">
      <dgm:prSet presAssocID="{2EBC084E-8D84-C649-A76D-D19C2101ABDA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1B6C3EA5-904E-9647-979F-F4372742C276}" type="pres">
      <dgm:prSet presAssocID="{2EBC084E-8D84-C649-A76D-D19C2101ABDA}" presName="hierChild4" presStyleCnt="0"/>
      <dgm:spPr/>
    </dgm:pt>
    <dgm:pt modelId="{49AF63D9-FC82-4D3D-B2CF-D22924637AEA}" type="pres">
      <dgm:prSet presAssocID="{81BF9499-1314-4DFE-B962-D63DD57C70AD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0F046EBD-7E61-40D6-BD6A-7E9A3D03ACBC}" type="pres">
      <dgm:prSet presAssocID="{AC00CF75-2355-457A-A207-61F08622FC57}" presName="hierRoot2" presStyleCnt="0">
        <dgm:presLayoutVars>
          <dgm:hierBranch val="init"/>
        </dgm:presLayoutVars>
      </dgm:prSet>
      <dgm:spPr/>
    </dgm:pt>
    <dgm:pt modelId="{60075636-5BE8-4D75-BFFD-655FB16142B5}" type="pres">
      <dgm:prSet presAssocID="{AC00CF75-2355-457A-A207-61F08622FC57}" presName="rootComposite" presStyleCnt="0"/>
      <dgm:spPr/>
    </dgm:pt>
    <dgm:pt modelId="{0DF885F5-3489-4714-B566-6C34FE1B6BB4}" type="pres">
      <dgm:prSet presAssocID="{AC00CF75-2355-457A-A207-61F08622FC57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D01657-F569-4287-A6FA-186D793C3E98}" type="pres">
      <dgm:prSet presAssocID="{AC00CF75-2355-457A-A207-61F08622FC57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E092935E-F120-4251-A5C3-B4EF03D9C4CE}" type="pres">
      <dgm:prSet presAssocID="{AC00CF75-2355-457A-A207-61F08622FC57}" presName="hierChild4" presStyleCnt="0"/>
      <dgm:spPr/>
    </dgm:pt>
    <dgm:pt modelId="{B2E0CEFF-9134-4EF6-99E3-B96BBF7B77D7}" type="pres">
      <dgm:prSet presAssocID="{AC00CF75-2355-457A-A207-61F08622FC57}" presName="hierChild5" presStyleCnt="0"/>
      <dgm:spPr/>
    </dgm:pt>
    <dgm:pt modelId="{A23D7DA0-EA74-0B4D-9892-1F5D840EE82F}" type="pres">
      <dgm:prSet presAssocID="{2EBC084E-8D84-C649-A76D-D19C2101ABDA}" presName="hierChild5" presStyleCnt="0"/>
      <dgm:spPr/>
    </dgm:pt>
    <dgm:pt modelId="{8F112779-9DAF-4F8B-B282-814FC32988E7}" type="pres">
      <dgm:prSet presAssocID="{05F0EBD1-5709-4BEC-B9D5-26C2A61D7F70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3DD9BECD-7687-49C3-B78F-D27FB8D92369}" type="pres">
      <dgm:prSet presAssocID="{83262FA9-D314-4E24-AEF5-5F91E788F36A}" presName="hierRoot2" presStyleCnt="0">
        <dgm:presLayoutVars>
          <dgm:hierBranch/>
        </dgm:presLayoutVars>
      </dgm:prSet>
      <dgm:spPr/>
    </dgm:pt>
    <dgm:pt modelId="{17BAB9AE-0870-44CD-86DD-00F9BCB921ED}" type="pres">
      <dgm:prSet presAssocID="{83262FA9-D314-4E24-AEF5-5F91E788F36A}" presName="rootComposite" presStyleCnt="0"/>
      <dgm:spPr/>
    </dgm:pt>
    <dgm:pt modelId="{51E42355-9FA3-4AF6-98F8-C3D1958AB13A}" type="pres">
      <dgm:prSet presAssocID="{83262FA9-D314-4E24-AEF5-5F91E788F36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366660-EA1F-40DA-A174-37CC4E089FA2}" type="pres">
      <dgm:prSet presAssocID="{83262FA9-D314-4E24-AEF5-5F91E788F36A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38A40D85-C95E-4095-86EE-408B4F84D68D}" type="pres">
      <dgm:prSet presAssocID="{83262FA9-D314-4E24-AEF5-5F91E788F36A}" presName="hierChild4" presStyleCnt="0"/>
      <dgm:spPr/>
    </dgm:pt>
    <dgm:pt modelId="{BF9D2BED-A7BA-4F12-87E5-2B2222E8FAE1}" type="pres">
      <dgm:prSet presAssocID="{C49EA6B0-C918-4CBB-A390-1459662499F1}" presName="Name35" presStyleLbl="parChTrans1D3" presStyleIdx="2" presStyleCnt="3"/>
      <dgm:spPr/>
      <dgm:t>
        <a:bodyPr/>
        <a:lstStyle/>
        <a:p>
          <a:endParaRPr lang="zh-CN" altLang="en-US"/>
        </a:p>
      </dgm:t>
    </dgm:pt>
    <dgm:pt modelId="{A009CD6B-0F1F-49FF-8EAC-3DDDB4C285E0}" type="pres">
      <dgm:prSet presAssocID="{657BB1D1-4BC1-438E-BDFA-C9D4EB785363}" presName="hierRoot2" presStyleCnt="0">
        <dgm:presLayoutVars>
          <dgm:hierBranch val="init"/>
        </dgm:presLayoutVars>
      </dgm:prSet>
      <dgm:spPr/>
    </dgm:pt>
    <dgm:pt modelId="{F6162A32-F97B-438D-995A-EB9DD5882684}" type="pres">
      <dgm:prSet presAssocID="{657BB1D1-4BC1-438E-BDFA-C9D4EB785363}" presName="rootComposite" presStyleCnt="0"/>
      <dgm:spPr/>
    </dgm:pt>
    <dgm:pt modelId="{EA478729-C46E-48B1-B1DB-DC288FECD424}" type="pres">
      <dgm:prSet presAssocID="{657BB1D1-4BC1-438E-BDFA-C9D4EB785363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6A1E3E-7D50-4103-AFFF-681B4DBAB876}" type="pres">
      <dgm:prSet presAssocID="{657BB1D1-4BC1-438E-BDFA-C9D4EB785363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641C5F19-D6EA-450A-BDAE-055F93B95C82}" type="pres">
      <dgm:prSet presAssocID="{657BB1D1-4BC1-438E-BDFA-C9D4EB785363}" presName="hierChild4" presStyleCnt="0"/>
      <dgm:spPr/>
    </dgm:pt>
    <dgm:pt modelId="{43EBD889-8393-4457-8468-EC95109F5955}" type="pres">
      <dgm:prSet presAssocID="{657BB1D1-4BC1-438E-BDFA-C9D4EB785363}" presName="hierChild5" presStyleCnt="0"/>
      <dgm:spPr/>
    </dgm:pt>
    <dgm:pt modelId="{09F66AD6-E8CC-4BEE-ABDD-E9CCCCBB3CEC}" type="pres">
      <dgm:prSet presAssocID="{83262FA9-D314-4E24-AEF5-5F91E788F36A}" presName="hierChild5" presStyleCnt="0"/>
      <dgm:spPr/>
    </dgm:pt>
    <dgm:pt modelId="{3BAC4E27-F1F3-7C4F-B329-FB9524C05E38}" type="pres">
      <dgm:prSet presAssocID="{D8B79DC5-5E84-D848-97D4-3A2012C3733D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A991D601-6EED-7148-9CBA-2DEED8B06045}" type="pres">
      <dgm:prSet presAssocID="{948657FE-747F-CE44-8E82-6C611D3A3E8C}" presName="hierRoot2" presStyleCnt="0">
        <dgm:presLayoutVars>
          <dgm:hierBranch val="init"/>
        </dgm:presLayoutVars>
      </dgm:prSet>
      <dgm:spPr/>
    </dgm:pt>
    <dgm:pt modelId="{6176E50C-CC56-0B4D-A56F-7BBB3D4AB48D}" type="pres">
      <dgm:prSet presAssocID="{948657FE-747F-CE44-8E82-6C611D3A3E8C}" presName="rootComposite" presStyleCnt="0"/>
      <dgm:spPr/>
    </dgm:pt>
    <dgm:pt modelId="{8AA3FBC6-928B-9A44-8220-689D2CDEDF01}" type="pres">
      <dgm:prSet presAssocID="{948657FE-747F-CE44-8E82-6C611D3A3E8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5BA1CA-7566-C943-8A52-E1785DA246B7}" type="pres">
      <dgm:prSet presAssocID="{948657FE-747F-CE44-8E82-6C611D3A3E8C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64893005-B0AF-FE45-B993-A154A1CDA756}" type="pres">
      <dgm:prSet presAssocID="{948657FE-747F-CE44-8E82-6C611D3A3E8C}" presName="hierChild4" presStyleCnt="0"/>
      <dgm:spPr/>
    </dgm:pt>
    <dgm:pt modelId="{B1C86912-04A3-6446-B856-E0A382EDC27D}" type="pres">
      <dgm:prSet presAssocID="{948657FE-747F-CE44-8E82-6C611D3A3E8C}" presName="hierChild5" presStyleCnt="0"/>
      <dgm:spPr/>
    </dgm:pt>
    <dgm:pt modelId="{7CB1D5F0-4917-3A49-B810-034C9318DA76}" type="pres">
      <dgm:prSet presAssocID="{6ED5B63D-D1BF-004E-B0B1-3AEAF488DEAD}" presName="hierChild3" presStyleCnt="0"/>
      <dgm:spPr/>
    </dgm:pt>
  </dgm:ptLst>
  <dgm:cxnLst>
    <dgm:cxn modelId="{41FC8396-C780-C948-A7CD-3AC510B7A107}" type="presOf" srcId="{83262FA9-D314-4E24-AEF5-5F91E788F36A}" destId="{51E42355-9FA3-4AF6-98F8-C3D1958AB13A}" srcOrd="0" destOrd="0" presId="urn:microsoft.com/office/officeart/2005/8/layout/orgChart1"/>
    <dgm:cxn modelId="{B5F36DB7-1020-EF48-9D09-9EB58F4A0589}" srcId="{6ED5B63D-D1BF-004E-B0B1-3AEAF488DEAD}" destId="{948657FE-747F-CE44-8E82-6C611D3A3E8C}" srcOrd="3" destOrd="0" parTransId="{D8B79DC5-5E84-D848-97D4-3A2012C3733D}" sibTransId="{25A480A3-8627-794A-AD7E-7919A164D930}"/>
    <dgm:cxn modelId="{F88C7D00-1F73-7243-8D21-0582DA536B9D}" srcId="{6ED5B63D-D1BF-004E-B0B1-3AEAF488DEAD}" destId="{2EBC084E-8D84-C649-A76D-D19C2101ABDA}" srcOrd="1" destOrd="0" parTransId="{14395B21-CFA0-0D47-82F1-49DF02C2AC2E}" sibTransId="{E9AF8601-031A-154D-ACAF-B0932BC19F11}"/>
    <dgm:cxn modelId="{1C283526-9826-4B94-8E0D-BB389E608D5E}" srcId="{83262FA9-D314-4E24-AEF5-5F91E788F36A}" destId="{657BB1D1-4BC1-438E-BDFA-C9D4EB785363}" srcOrd="0" destOrd="0" parTransId="{C49EA6B0-C918-4CBB-A390-1459662499F1}" sibTransId="{E995FADC-98E6-4885-8AC4-398226902283}"/>
    <dgm:cxn modelId="{7E33F602-9373-8246-9949-52F038B11ED2}" type="presOf" srcId="{AC00CF75-2355-457A-A207-61F08622FC57}" destId="{0DF885F5-3489-4714-B566-6C34FE1B6BB4}" srcOrd="0" destOrd="0" presId="urn:microsoft.com/office/officeart/2005/8/layout/orgChart1"/>
    <dgm:cxn modelId="{F3D63A9F-8367-6D42-A1C8-DDD2CC198903}" srcId="{6ED5B63D-D1BF-004E-B0B1-3AEAF488DEAD}" destId="{7A17BCB1-DED0-444D-BA0A-A70D23A87D5C}" srcOrd="0" destOrd="0" parTransId="{45769EBB-45A4-C84E-A0C7-4EBFBD84292C}" sibTransId="{B48719B5-1C0B-6446-A55A-0DDDA9661B00}"/>
    <dgm:cxn modelId="{9900C490-89EB-B443-999F-DE5A0F570A1F}" type="presOf" srcId="{6950BE94-39AD-40EA-800F-6C604B90927A}" destId="{8A74C079-B74A-4849-8CD3-25391992E374}" srcOrd="0" destOrd="0" presId="urn:microsoft.com/office/officeart/2005/8/layout/orgChart1"/>
    <dgm:cxn modelId="{D4AE52F4-7888-254C-A81A-C4865F8F27AB}" type="presOf" srcId="{2EBC084E-8D84-C649-A76D-D19C2101ABDA}" destId="{0A3FA1E5-8B13-7642-B8A5-422722607393}" srcOrd="0" destOrd="0" presId="urn:microsoft.com/office/officeart/2005/8/layout/orgChart1"/>
    <dgm:cxn modelId="{A89928E8-B603-1C4F-ACFD-531CF2ED391E}" type="presOf" srcId="{948657FE-747F-CE44-8E82-6C611D3A3E8C}" destId="{8AA3FBC6-928B-9A44-8220-689D2CDEDF01}" srcOrd="0" destOrd="0" presId="urn:microsoft.com/office/officeart/2005/8/layout/orgChart1"/>
    <dgm:cxn modelId="{CE455CD6-AFF5-4249-ADD7-79C4C48D079C}" type="presOf" srcId="{1C70BC88-0B90-A148-833E-ACB1D3744BC7}" destId="{2D85E185-2EB9-7C4D-BC77-114DC05B2B91}" srcOrd="0" destOrd="0" presId="urn:microsoft.com/office/officeart/2005/8/layout/orgChart1"/>
    <dgm:cxn modelId="{DA256721-C8BD-47CB-AAB1-C7EF97FC0559}" srcId="{6ED5B63D-D1BF-004E-B0B1-3AEAF488DEAD}" destId="{83262FA9-D314-4E24-AEF5-5F91E788F36A}" srcOrd="2" destOrd="0" parTransId="{05F0EBD1-5709-4BEC-B9D5-26C2A61D7F70}" sibTransId="{DF9B4093-371D-4E7D-A827-067516263CCE}"/>
    <dgm:cxn modelId="{827A9AE8-40C3-A447-B44A-B482D19AC80C}" type="presOf" srcId="{81BF9499-1314-4DFE-B962-D63DD57C70AD}" destId="{49AF63D9-FC82-4D3D-B2CF-D22924637AEA}" srcOrd="0" destOrd="0" presId="urn:microsoft.com/office/officeart/2005/8/layout/orgChart1"/>
    <dgm:cxn modelId="{40A5C611-3FA0-7943-99A1-ABA555148A50}" type="presOf" srcId="{83262FA9-D314-4E24-AEF5-5F91E788F36A}" destId="{4E366660-EA1F-40DA-A174-37CC4E089FA2}" srcOrd="1" destOrd="0" presId="urn:microsoft.com/office/officeart/2005/8/layout/orgChart1"/>
    <dgm:cxn modelId="{93071233-D09B-48A6-9920-41406CFF8D9D}" srcId="{7A17BCB1-DED0-444D-BA0A-A70D23A87D5C}" destId="{7E0CD4EC-1A00-4796-9736-A498C81E2637}" srcOrd="0" destOrd="0" parTransId="{6950BE94-39AD-40EA-800F-6C604B90927A}" sibTransId="{262D1AA6-CC42-4076-90CC-9EE10E180810}"/>
    <dgm:cxn modelId="{98C67FC4-0E97-6F4C-9406-ECA2AE07AC63}" type="presOf" srcId="{AC00CF75-2355-457A-A207-61F08622FC57}" destId="{9FD01657-F569-4287-A6FA-186D793C3E98}" srcOrd="1" destOrd="0" presId="urn:microsoft.com/office/officeart/2005/8/layout/orgChart1"/>
    <dgm:cxn modelId="{9A1705D4-BA55-0049-BEFE-26897AE9C712}" type="presOf" srcId="{948657FE-747F-CE44-8E82-6C611D3A3E8C}" destId="{F95BA1CA-7566-C943-8A52-E1785DA246B7}" srcOrd="1" destOrd="0" presId="urn:microsoft.com/office/officeart/2005/8/layout/orgChart1"/>
    <dgm:cxn modelId="{0D93AF00-0803-BD40-8F51-B7A55F03658A}" type="presOf" srcId="{7A17BCB1-DED0-444D-BA0A-A70D23A87D5C}" destId="{1300A59B-70B8-6B4C-8A7F-A8BBCFDBBBEC}" srcOrd="0" destOrd="0" presId="urn:microsoft.com/office/officeart/2005/8/layout/orgChart1"/>
    <dgm:cxn modelId="{8CBC852D-F26C-A041-9B54-13CEA4A53996}" type="presOf" srcId="{657BB1D1-4BC1-438E-BDFA-C9D4EB785363}" destId="{EA478729-C46E-48B1-B1DB-DC288FECD424}" srcOrd="0" destOrd="0" presId="urn:microsoft.com/office/officeart/2005/8/layout/orgChart1"/>
    <dgm:cxn modelId="{84F125B2-2B56-7E47-A483-A4029219BE90}" type="presOf" srcId="{6ED5B63D-D1BF-004E-B0B1-3AEAF488DEAD}" destId="{AF8EEE91-C3FE-F441-952F-2FAA703F1CE5}" srcOrd="0" destOrd="0" presId="urn:microsoft.com/office/officeart/2005/8/layout/orgChart1"/>
    <dgm:cxn modelId="{4D2C6C11-401E-784D-9E52-BC6D7559387D}" type="presOf" srcId="{C49EA6B0-C918-4CBB-A390-1459662499F1}" destId="{BF9D2BED-A7BA-4F12-87E5-2B2222E8FAE1}" srcOrd="0" destOrd="0" presId="urn:microsoft.com/office/officeart/2005/8/layout/orgChart1"/>
    <dgm:cxn modelId="{30CF0F2B-4816-6346-BE6E-855703D4C33B}" type="presOf" srcId="{7E0CD4EC-1A00-4796-9736-A498C81E2637}" destId="{703609B2-35DE-4314-837A-17C30D82357C}" srcOrd="0" destOrd="0" presId="urn:microsoft.com/office/officeart/2005/8/layout/orgChart1"/>
    <dgm:cxn modelId="{86835C52-D15D-3D44-A957-DF30C40A2FD4}" srcId="{1C70BC88-0B90-A148-833E-ACB1D3744BC7}" destId="{6ED5B63D-D1BF-004E-B0B1-3AEAF488DEAD}" srcOrd="0" destOrd="0" parTransId="{79567F28-AA9A-3646-B3EE-24CC4927C74A}" sibTransId="{8F46C750-12A5-F445-B648-10D90F2628D5}"/>
    <dgm:cxn modelId="{B574A368-B08A-3141-BB10-31E4F0EA4966}" type="presOf" srcId="{7A17BCB1-DED0-444D-BA0A-A70D23A87D5C}" destId="{A09A47DA-FD5F-B74B-B07D-CB2E1086F87A}" srcOrd="1" destOrd="0" presId="urn:microsoft.com/office/officeart/2005/8/layout/orgChart1"/>
    <dgm:cxn modelId="{9DF2E97A-A936-9F45-AF08-9870A065D65B}" type="presOf" srcId="{7E0CD4EC-1A00-4796-9736-A498C81E2637}" destId="{695A3310-2A19-45CC-9653-CE583690C9D6}" srcOrd="1" destOrd="0" presId="urn:microsoft.com/office/officeart/2005/8/layout/orgChart1"/>
    <dgm:cxn modelId="{2182358A-6024-0542-B19A-AB6456EE2596}" type="presOf" srcId="{45769EBB-45A4-C84E-A0C7-4EBFBD84292C}" destId="{206E2860-5501-DE4F-AE6A-A56C24E101E0}" srcOrd="0" destOrd="0" presId="urn:microsoft.com/office/officeart/2005/8/layout/orgChart1"/>
    <dgm:cxn modelId="{24EFE0D3-50AF-8A4D-92B9-316E32EE0EA1}" type="presOf" srcId="{657BB1D1-4BC1-438E-BDFA-C9D4EB785363}" destId="{3D6A1E3E-7D50-4103-AFFF-681B4DBAB876}" srcOrd="1" destOrd="0" presId="urn:microsoft.com/office/officeart/2005/8/layout/orgChart1"/>
    <dgm:cxn modelId="{479242C0-288F-704D-B5E0-F62CB7785818}" type="presOf" srcId="{2EBC084E-8D84-C649-A76D-D19C2101ABDA}" destId="{25FAFC19-D986-B24B-BE02-2C781D258196}" srcOrd="1" destOrd="0" presId="urn:microsoft.com/office/officeart/2005/8/layout/orgChart1"/>
    <dgm:cxn modelId="{18C27202-7492-8F4E-8111-AF6640A94433}" type="presOf" srcId="{6ED5B63D-D1BF-004E-B0B1-3AEAF488DEAD}" destId="{47D56629-7676-3C42-A8E8-A1E4D515A4F9}" srcOrd="1" destOrd="0" presId="urn:microsoft.com/office/officeart/2005/8/layout/orgChart1"/>
    <dgm:cxn modelId="{5E03BB97-BC87-4FD1-AC0F-3252C62498E1}" srcId="{2EBC084E-8D84-C649-A76D-D19C2101ABDA}" destId="{AC00CF75-2355-457A-A207-61F08622FC57}" srcOrd="0" destOrd="0" parTransId="{81BF9499-1314-4DFE-B962-D63DD57C70AD}" sibTransId="{E5990689-78F1-44AD-925B-0389BE50524E}"/>
    <dgm:cxn modelId="{7B8724AE-4161-FF4B-A096-C85E1FD5EFA8}" type="presOf" srcId="{05F0EBD1-5709-4BEC-B9D5-26C2A61D7F70}" destId="{8F112779-9DAF-4F8B-B282-814FC32988E7}" srcOrd="0" destOrd="0" presId="urn:microsoft.com/office/officeart/2005/8/layout/orgChart1"/>
    <dgm:cxn modelId="{9108ABF7-1E95-DA43-B3F3-29830E042B28}" type="presOf" srcId="{14395B21-CFA0-0D47-82F1-49DF02C2AC2E}" destId="{4AFACC34-EB9A-F54E-BF78-72B98757998E}" srcOrd="0" destOrd="0" presId="urn:microsoft.com/office/officeart/2005/8/layout/orgChart1"/>
    <dgm:cxn modelId="{6B64EDFC-BCCA-FA43-9994-F7D9D3DA962B}" type="presOf" srcId="{D8B79DC5-5E84-D848-97D4-3A2012C3733D}" destId="{3BAC4E27-F1F3-7C4F-B329-FB9524C05E38}" srcOrd="0" destOrd="0" presId="urn:microsoft.com/office/officeart/2005/8/layout/orgChart1"/>
    <dgm:cxn modelId="{F1A54803-5E5A-2B46-A629-751E1F6A65EE}" type="presParOf" srcId="{2D85E185-2EB9-7C4D-BC77-114DC05B2B91}" destId="{76952C1E-F42B-894B-A6AE-D2F26A71767A}" srcOrd="0" destOrd="0" presId="urn:microsoft.com/office/officeart/2005/8/layout/orgChart1"/>
    <dgm:cxn modelId="{48AD5EAF-4AB3-714B-816F-77985063BAAF}" type="presParOf" srcId="{76952C1E-F42B-894B-A6AE-D2F26A71767A}" destId="{EC529B7A-B0A0-5F41-B81A-2D41FD1C438F}" srcOrd="0" destOrd="0" presId="urn:microsoft.com/office/officeart/2005/8/layout/orgChart1"/>
    <dgm:cxn modelId="{2C1A488C-5C95-D246-973A-54DD52C30E97}" type="presParOf" srcId="{EC529B7A-B0A0-5F41-B81A-2D41FD1C438F}" destId="{AF8EEE91-C3FE-F441-952F-2FAA703F1CE5}" srcOrd="0" destOrd="0" presId="urn:microsoft.com/office/officeart/2005/8/layout/orgChart1"/>
    <dgm:cxn modelId="{C75D1BA6-154D-4346-941C-0B98754EC985}" type="presParOf" srcId="{EC529B7A-B0A0-5F41-B81A-2D41FD1C438F}" destId="{47D56629-7676-3C42-A8E8-A1E4D515A4F9}" srcOrd="1" destOrd="0" presId="urn:microsoft.com/office/officeart/2005/8/layout/orgChart1"/>
    <dgm:cxn modelId="{AF26C67B-32C9-494D-9D84-1B45212E302B}" type="presParOf" srcId="{76952C1E-F42B-894B-A6AE-D2F26A71767A}" destId="{BF6BEC82-F746-DE41-A237-63AF78994914}" srcOrd="1" destOrd="0" presId="urn:microsoft.com/office/officeart/2005/8/layout/orgChart1"/>
    <dgm:cxn modelId="{3E7DF64F-028A-2449-A9A1-92A215BA7967}" type="presParOf" srcId="{BF6BEC82-F746-DE41-A237-63AF78994914}" destId="{206E2860-5501-DE4F-AE6A-A56C24E101E0}" srcOrd="0" destOrd="0" presId="urn:microsoft.com/office/officeart/2005/8/layout/orgChart1"/>
    <dgm:cxn modelId="{ED06649B-8B4D-C448-99C7-D39EEDAACFB7}" type="presParOf" srcId="{BF6BEC82-F746-DE41-A237-63AF78994914}" destId="{DEAEAFCE-AB17-3F40-9E9C-7E11CE62BF03}" srcOrd="1" destOrd="0" presId="urn:microsoft.com/office/officeart/2005/8/layout/orgChart1"/>
    <dgm:cxn modelId="{BB781AE4-DE6B-974A-A42E-A3EF849C4DF5}" type="presParOf" srcId="{DEAEAFCE-AB17-3F40-9E9C-7E11CE62BF03}" destId="{8C99D329-8D7D-C141-8E1D-3795AC0A8AAE}" srcOrd="0" destOrd="0" presId="urn:microsoft.com/office/officeart/2005/8/layout/orgChart1"/>
    <dgm:cxn modelId="{45931D10-B015-2249-8A93-CA090A0DB3BC}" type="presParOf" srcId="{8C99D329-8D7D-C141-8E1D-3795AC0A8AAE}" destId="{1300A59B-70B8-6B4C-8A7F-A8BBCFDBBBEC}" srcOrd="0" destOrd="0" presId="urn:microsoft.com/office/officeart/2005/8/layout/orgChart1"/>
    <dgm:cxn modelId="{FEAFB336-7A86-D840-9FFC-C58C9A225B95}" type="presParOf" srcId="{8C99D329-8D7D-C141-8E1D-3795AC0A8AAE}" destId="{A09A47DA-FD5F-B74B-B07D-CB2E1086F87A}" srcOrd="1" destOrd="0" presId="urn:microsoft.com/office/officeart/2005/8/layout/orgChart1"/>
    <dgm:cxn modelId="{1A3A6EF6-7900-FA49-B514-A06B1C31C0D9}" type="presParOf" srcId="{DEAEAFCE-AB17-3F40-9E9C-7E11CE62BF03}" destId="{46D62FB5-0C90-CB48-BC3B-7DF6522DE2BC}" srcOrd="1" destOrd="0" presId="urn:microsoft.com/office/officeart/2005/8/layout/orgChart1"/>
    <dgm:cxn modelId="{E978E678-9BD5-AE48-953A-DA578E0A3B30}" type="presParOf" srcId="{46D62FB5-0C90-CB48-BC3B-7DF6522DE2BC}" destId="{8A74C079-B74A-4849-8CD3-25391992E374}" srcOrd="0" destOrd="0" presId="urn:microsoft.com/office/officeart/2005/8/layout/orgChart1"/>
    <dgm:cxn modelId="{4C9B7124-958B-0C47-8260-8A3F0DF022BB}" type="presParOf" srcId="{46D62FB5-0C90-CB48-BC3B-7DF6522DE2BC}" destId="{AD93AB84-1A79-47AF-806B-D3F37C9FFFA6}" srcOrd="1" destOrd="0" presId="urn:microsoft.com/office/officeart/2005/8/layout/orgChart1"/>
    <dgm:cxn modelId="{95F92A6F-0D18-E64B-ADE3-58B5019653A9}" type="presParOf" srcId="{AD93AB84-1A79-47AF-806B-D3F37C9FFFA6}" destId="{0A5CF7D8-4C2F-4468-B64E-ABE69C97F1A1}" srcOrd="0" destOrd="0" presId="urn:microsoft.com/office/officeart/2005/8/layout/orgChart1"/>
    <dgm:cxn modelId="{21DB87AE-9EE9-DC4A-89E6-E8A51D1F92A2}" type="presParOf" srcId="{0A5CF7D8-4C2F-4468-B64E-ABE69C97F1A1}" destId="{703609B2-35DE-4314-837A-17C30D82357C}" srcOrd="0" destOrd="0" presId="urn:microsoft.com/office/officeart/2005/8/layout/orgChart1"/>
    <dgm:cxn modelId="{F8B53147-DEB4-8A47-896D-67062E7714A0}" type="presParOf" srcId="{0A5CF7D8-4C2F-4468-B64E-ABE69C97F1A1}" destId="{695A3310-2A19-45CC-9653-CE583690C9D6}" srcOrd="1" destOrd="0" presId="urn:microsoft.com/office/officeart/2005/8/layout/orgChart1"/>
    <dgm:cxn modelId="{92E65435-7CF8-544D-B473-F792D8675C7F}" type="presParOf" srcId="{AD93AB84-1A79-47AF-806B-D3F37C9FFFA6}" destId="{2F462E4D-3AC4-4893-8C9C-157C042DACEA}" srcOrd="1" destOrd="0" presId="urn:microsoft.com/office/officeart/2005/8/layout/orgChart1"/>
    <dgm:cxn modelId="{B35C53F6-902E-A649-93B4-A9152F22F5DF}" type="presParOf" srcId="{AD93AB84-1A79-47AF-806B-D3F37C9FFFA6}" destId="{E4553256-BFA2-4F6B-A4F3-8CEE5EB26E14}" srcOrd="2" destOrd="0" presId="urn:microsoft.com/office/officeart/2005/8/layout/orgChart1"/>
    <dgm:cxn modelId="{B8B97575-30BD-7443-AE19-6624E06A6727}" type="presParOf" srcId="{DEAEAFCE-AB17-3F40-9E9C-7E11CE62BF03}" destId="{4B036A0F-8C4B-B046-A1F5-7253B1CAD8C6}" srcOrd="2" destOrd="0" presId="urn:microsoft.com/office/officeart/2005/8/layout/orgChart1"/>
    <dgm:cxn modelId="{85415F5D-7968-E042-940F-C5276A11DF7A}" type="presParOf" srcId="{BF6BEC82-F746-DE41-A237-63AF78994914}" destId="{4AFACC34-EB9A-F54E-BF78-72B98757998E}" srcOrd="2" destOrd="0" presId="urn:microsoft.com/office/officeart/2005/8/layout/orgChart1"/>
    <dgm:cxn modelId="{9E6FBD6F-A68C-F04C-AFFC-51B4048929ED}" type="presParOf" srcId="{BF6BEC82-F746-DE41-A237-63AF78994914}" destId="{89C3EB88-97C9-0348-B026-95CF024F64F5}" srcOrd="3" destOrd="0" presId="urn:microsoft.com/office/officeart/2005/8/layout/orgChart1"/>
    <dgm:cxn modelId="{7401BB81-6A1E-CF49-B916-63ED757ED8BD}" type="presParOf" srcId="{89C3EB88-97C9-0348-B026-95CF024F64F5}" destId="{4F5585B4-39AD-3D4C-BA7B-94B513E2823A}" srcOrd="0" destOrd="0" presId="urn:microsoft.com/office/officeart/2005/8/layout/orgChart1"/>
    <dgm:cxn modelId="{8BF36E82-CD46-174A-A00F-74C9EEF225C5}" type="presParOf" srcId="{4F5585B4-39AD-3D4C-BA7B-94B513E2823A}" destId="{0A3FA1E5-8B13-7642-B8A5-422722607393}" srcOrd="0" destOrd="0" presId="urn:microsoft.com/office/officeart/2005/8/layout/orgChart1"/>
    <dgm:cxn modelId="{736D2918-A0CA-CC44-B981-1BF6FC4B3338}" type="presParOf" srcId="{4F5585B4-39AD-3D4C-BA7B-94B513E2823A}" destId="{25FAFC19-D986-B24B-BE02-2C781D258196}" srcOrd="1" destOrd="0" presId="urn:microsoft.com/office/officeart/2005/8/layout/orgChart1"/>
    <dgm:cxn modelId="{2552861D-4342-C546-98A1-EF00958F56B1}" type="presParOf" srcId="{89C3EB88-97C9-0348-B026-95CF024F64F5}" destId="{1B6C3EA5-904E-9647-979F-F4372742C276}" srcOrd="1" destOrd="0" presId="urn:microsoft.com/office/officeart/2005/8/layout/orgChart1"/>
    <dgm:cxn modelId="{DC85417C-7772-794D-93FC-2C544C48B4F8}" type="presParOf" srcId="{1B6C3EA5-904E-9647-979F-F4372742C276}" destId="{49AF63D9-FC82-4D3D-B2CF-D22924637AEA}" srcOrd="0" destOrd="0" presId="urn:microsoft.com/office/officeart/2005/8/layout/orgChart1"/>
    <dgm:cxn modelId="{082DDD6F-400A-D54F-952F-3E27EC675E3F}" type="presParOf" srcId="{1B6C3EA5-904E-9647-979F-F4372742C276}" destId="{0F046EBD-7E61-40D6-BD6A-7E9A3D03ACBC}" srcOrd="1" destOrd="0" presId="urn:microsoft.com/office/officeart/2005/8/layout/orgChart1"/>
    <dgm:cxn modelId="{AF290E08-98D1-234F-A867-ACC1176A1A96}" type="presParOf" srcId="{0F046EBD-7E61-40D6-BD6A-7E9A3D03ACBC}" destId="{60075636-5BE8-4D75-BFFD-655FB16142B5}" srcOrd="0" destOrd="0" presId="urn:microsoft.com/office/officeart/2005/8/layout/orgChart1"/>
    <dgm:cxn modelId="{D668B9F8-DCD6-A743-9BFA-CE6B409E21F2}" type="presParOf" srcId="{60075636-5BE8-4D75-BFFD-655FB16142B5}" destId="{0DF885F5-3489-4714-B566-6C34FE1B6BB4}" srcOrd="0" destOrd="0" presId="urn:microsoft.com/office/officeart/2005/8/layout/orgChart1"/>
    <dgm:cxn modelId="{EEA4AA19-C9D2-2640-9984-BF7F6D2F6B79}" type="presParOf" srcId="{60075636-5BE8-4D75-BFFD-655FB16142B5}" destId="{9FD01657-F569-4287-A6FA-186D793C3E98}" srcOrd="1" destOrd="0" presId="urn:microsoft.com/office/officeart/2005/8/layout/orgChart1"/>
    <dgm:cxn modelId="{562FBFE2-FA01-A64E-A21F-AB32E2F30D1F}" type="presParOf" srcId="{0F046EBD-7E61-40D6-BD6A-7E9A3D03ACBC}" destId="{E092935E-F120-4251-A5C3-B4EF03D9C4CE}" srcOrd="1" destOrd="0" presId="urn:microsoft.com/office/officeart/2005/8/layout/orgChart1"/>
    <dgm:cxn modelId="{B1361EAB-0947-D14B-9303-EF00A245E9AA}" type="presParOf" srcId="{0F046EBD-7E61-40D6-BD6A-7E9A3D03ACBC}" destId="{B2E0CEFF-9134-4EF6-99E3-B96BBF7B77D7}" srcOrd="2" destOrd="0" presId="urn:microsoft.com/office/officeart/2005/8/layout/orgChart1"/>
    <dgm:cxn modelId="{96E1390C-CDB8-B54F-83C6-2A7E7526244C}" type="presParOf" srcId="{89C3EB88-97C9-0348-B026-95CF024F64F5}" destId="{A23D7DA0-EA74-0B4D-9892-1F5D840EE82F}" srcOrd="2" destOrd="0" presId="urn:microsoft.com/office/officeart/2005/8/layout/orgChart1"/>
    <dgm:cxn modelId="{DA779F77-35CA-C844-BC00-D9D385B62C91}" type="presParOf" srcId="{BF6BEC82-F746-DE41-A237-63AF78994914}" destId="{8F112779-9DAF-4F8B-B282-814FC32988E7}" srcOrd="4" destOrd="0" presId="urn:microsoft.com/office/officeart/2005/8/layout/orgChart1"/>
    <dgm:cxn modelId="{493BA7D8-F108-B646-8A51-726C6FB2B754}" type="presParOf" srcId="{BF6BEC82-F746-DE41-A237-63AF78994914}" destId="{3DD9BECD-7687-49C3-B78F-D27FB8D92369}" srcOrd="5" destOrd="0" presId="urn:microsoft.com/office/officeart/2005/8/layout/orgChart1"/>
    <dgm:cxn modelId="{CB204199-D652-7C40-A57E-31F295175915}" type="presParOf" srcId="{3DD9BECD-7687-49C3-B78F-D27FB8D92369}" destId="{17BAB9AE-0870-44CD-86DD-00F9BCB921ED}" srcOrd="0" destOrd="0" presId="urn:microsoft.com/office/officeart/2005/8/layout/orgChart1"/>
    <dgm:cxn modelId="{93A3ADE2-99C9-A44B-A1FE-DF8B56C824EA}" type="presParOf" srcId="{17BAB9AE-0870-44CD-86DD-00F9BCB921ED}" destId="{51E42355-9FA3-4AF6-98F8-C3D1958AB13A}" srcOrd="0" destOrd="0" presId="urn:microsoft.com/office/officeart/2005/8/layout/orgChart1"/>
    <dgm:cxn modelId="{DBF32EDB-DCDB-5643-A69F-F8675DC09EF9}" type="presParOf" srcId="{17BAB9AE-0870-44CD-86DD-00F9BCB921ED}" destId="{4E366660-EA1F-40DA-A174-37CC4E089FA2}" srcOrd="1" destOrd="0" presId="urn:microsoft.com/office/officeart/2005/8/layout/orgChart1"/>
    <dgm:cxn modelId="{2648CE2C-B97C-2D4D-8AA8-3C05405C9CE1}" type="presParOf" srcId="{3DD9BECD-7687-49C3-B78F-D27FB8D92369}" destId="{38A40D85-C95E-4095-86EE-408B4F84D68D}" srcOrd="1" destOrd="0" presId="urn:microsoft.com/office/officeart/2005/8/layout/orgChart1"/>
    <dgm:cxn modelId="{BF8174CE-9A5F-AE44-8612-6A221C4D2C17}" type="presParOf" srcId="{38A40D85-C95E-4095-86EE-408B4F84D68D}" destId="{BF9D2BED-A7BA-4F12-87E5-2B2222E8FAE1}" srcOrd="0" destOrd="0" presId="urn:microsoft.com/office/officeart/2005/8/layout/orgChart1"/>
    <dgm:cxn modelId="{DFD3F1E7-571E-9F49-960E-2C357D89E405}" type="presParOf" srcId="{38A40D85-C95E-4095-86EE-408B4F84D68D}" destId="{A009CD6B-0F1F-49FF-8EAC-3DDDB4C285E0}" srcOrd="1" destOrd="0" presId="urn:microsoft.com/office/officeart/2005/8/layout/orgChart1"/>
    <dgm:cxn modelId="{BD13786A-CD37-DB44-BC0C-E3ECDE5986C4}" type="presParOf" srcId="{A009CD6B-0F1F-49FF-8EAC-3DDDB4C285E0}" destId="{F6162A32-F97B-438D-995A-EB9DD5882684}" srcOrd="0" destOrd="0" presId="urn:microsoft.com/office/officeart/2005/8/layout/orgChart1"/>
    <dgm:cxn modelId="{D384909C-6D1E-4A4D-BA0F-DF707B1D8AE0}" type="presParOf" srcId="{F6162A32-F97B-438D-995A-EB9DD5882684}" destId="{EA478729-C46E-48B1-B1DB-DC288FECD424}" srcOrd="0" destOrd="0" presId="urn:microsoft.com/office/officeart/2005/8/layout/orgChart1"/>
    <dgm:cxn modelId="{7B5CE7E6-E80A-0840-9EF0-57EA1E4BC9EE}" type="presParOf" srcId="{F6162A32-F97B-438D-995A-EB9DD5882684}" destId="{3D6A1E3E-7D50-4103-AFFF-681B4DBAB876}" srcOrd="1" destOrd="0" presId="urn:microsoft.com/office/officeart/2005/8/layout/orgChart1"/>
    <dgm:cxn modelId="{4E55C842-DF60-684E-858E-29806502A037}" type="presParOf" srcId="{A009CD6B-0F1F-49FF-8EAC-3DDDB4C285E0}" destId="{641C5F19-D6EA-450A-BDAE-055F93B95C82}" srcOrd="1" destOrd="0" presId="urn:microsoft.com/office/officeart/2005/8/layout/orgChart1"/>
    <dgm:cxn modelId="{4AD3D1B5-5948-F148-A7A3-19782FD686B7}" type="presParOf" srcId="{A009CD6B-0F1F-49FF-8EAC-3DDDB4C285E0}" destId="{43EBD889-8393-4457-8468-EC95109F5955}" srcOrd="2" destOrd="0" presId="urn:microsoft.com/office/officeart/2005/8/layout/orgChart1"/>
    <dgm:cxn modelId="{4F435B30-39C2-064B-871C-498DE351F6FC}" type="presParOf" srcId="{3DD9BECD-7687-49C3-B78F-D27FB8D92369}" destId="{09F66AD6-E8CC-4BEE-ABDD-E9CCCCBB3CEC}" srcOrd="2" destOrd="0" presId="urn:microsoft.com/office/officeart/2005/8/layout/orgChart1"/>
    <dgm:cxn modelId="{FD5F52F2-9E5A-014B-BAC9-B74E0B155A73}" type="presParOf" srcId="{BF6BEC82-F746-DE41-A237-63AF78994914}" destId="{3BAC4E27-F1F3-7C4F-B329-FB9524C05E38}" srcOrd="6" destOrd="0" presId="urn:microsoft.com/office/officeart/2005/8/layout/orgChart1"/>
    <dgm:cxn modelId="{660EA3A5-51AF-AB46-986A-ABA203D198FD}" type="presParOf" srcId="{BF6BEC82-F746-DE41-A237-63AF78994914}" destId="{A991D601-6EED-7148-9CBA-2DEED8B06045}" srcOrd="7" destOrd="0" presId="urn:microsoft.com/office/officeart/2005/8/layout/orgChart1"/>
    <dgm:cxn modelId="{7F80CDB9-BD03-8B47-B317-59AC7C258664}" type="presParOf" srcId="{A991D601-6EED-7148-9CBA-2DEED8B06045}" destId="{6176E50C-CC56-0B4D-A56F-7BBB3D4AB48D}" srcOrd="0" destOrd="0" presId="urn:microsoft.com/office/officeart/2005/8/layout/orgChart1"/>
    <dgm:cxn modelId="{5E35E8B3-D8A7-F740-8A2A-E74F28889C80}" type="presParOf" srcId="{6176E50C-CC56-0B4D-A56F-7BBB3D4AB48D}" destId="{8AA3FBC6-928B-9A44-8220-689D2CDEDF01}" srcOrd="0" destOrd="0" presId="urn:microsoft.com/office/officeart/2005/8/layout/orgChart1"/>
    <dgm:cxn modelId="{1C3B7DE4-B799-C24D-95ED-4C65A8FA500E}" type="presParOf" srcId="{6176E50C-CC56-0B4D-A56F-7BBB3D4AB48D}" destId="{F95BA1CA-7566-C943-8A52-E1785DA246B7}" srcOrd="1" destOrd="0" presId="urn:microsoft.com/office/officeart/2005/8/layout/orgChart1"/>
    <dgm:cxn modelId="{D147952D-3AFB-394C-8257-C5F1C206077E}" type="presParOf" srcId="{A991D601-6EED-7148-9CBA-2DEED8B06045}" destId="{64893005-B0AF-FE45-B993-A154A1CDA756}" srcOrd="1" destOrd="0" presId="urn:microsoft.com/office/officeart/2005/8/layout/orgChart1"/>
    <dgm:cxn modelId="{F869F8AD-2BE4-CC4F-8FD0-E557D55FA104}" type="presParOf" srcId="{A991D601-6EED-7148-9CBA-2DEED8B06045}" destId="{B1C86912-04A3-6446-B856-E0A382EDC27D}" srcOrd="2" destOrd="0" presId="urn:microsoft.com/office/officeart/2005/8/layout/orgChart1"/>
    <dgm:cxn modelId="{8E35E16D-E9B0-4A40-83A9-51A24E5AC253}" type="presParOf" srcId="{76952C1E-F42B-894B-A6AE-D2F26A71767A}" destId="{7CB1D5F0-4917-3A49-B810-034C9318DA76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70BC88-0B90-A148-833E-ACB1D3744BC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D5B63D-D1BF-004E-B0B1-3AEAF488DEAD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运营总监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67F28-AA9A-3646-B3EE-24CC4927C74A}" type="parTrans" cxnId="{86835C52-D15D-3D44-A957-DF30C40A2FD4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6C750-12A5-F445-B648-10D90F2628D5}" type="sibTrans" cxnId="{86835C52-D15D-3D44-A957-DF30C40A2FD4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17BCB1-DED0-444D-BA0A-A70D23A87D5C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运营推广</a:t>
          </a:r>
        </a:p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 产品运营，应用的下载渠道）后期市场部会有配合运营的推广手段</a:t>
          </a:r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769EBB-45A4-C84E-A0C7-4EBFBD84292C}" type="parTrans" cxnId="{F3D63A9F-8367-6D42-A1C8-DDD2CC198903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8719B5-1C0B-6446-A55A-0DDDA9661B00}" type="sibTrans" cxnId="{F3D63A9F-8367-6D42-A1C8-DDD2CC198903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C084E-8D84-C649-A76D-D19C2101ABDA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媒体公关</a:t>
          </a:r>
        </a:p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（后期市场部）</a:t>
          </a:r>
          <a:endParaRPr lang="zh-CN" altLang="en-US" sz="16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395B21-CFA0-0D47-82F1-49DF02C2AC2E}" type="parTrans" cxnId="{F88C7D00-1F73-7243-8D21-0582DA536B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AF8601-031A-154D-ACAF-B0932BC19F11}" type="sibTrans" cxnId="{F88C7D00-1F73-7243-8D21-0582DA536B9D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62FA9-D314-4E24-AEF5-5F91E788F36A}">
      <dgm:prSet phldrT="[文本]"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高级商务经理</a:t>
          </a:r>
        </a:p>
        <a:p>
          <a:r>
            <a:rPr lang="zh-CN" altLang="en-US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（市场合作</a:t>
          </a:r>
          <a:r>
            <a:rPr lang="en-US" altLang="zh-CN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BD</a:t>
          </a:r>
          <a:r>
            <a:rPr lang="zh-CN" altLang="en-US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类，后期市场部）</a:t>
          </a:r>
          <a:endParaRPr lang="zh-CN" altLang="en-US" sz="1400" b="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9B4093-371D-4E7D-A827-067516263CCE}" type="sibTrans" cxnId="{DA256721-C8BD-47CB-AAB1-C7EF97FC0559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F0EBD1-5709-4BEC-B9D5-26C2A61D7F70}" type="parTrans" cxnId="{DA256721-C8BD-47CB-AAB1-C7EF97FC0559}">
      <dgm:prSet/>
      <dgm:spPr/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657FE-747F-CE44-8E82-6C611D3A3E8C}">
      <dgm:prSet custT="1"/>
      <dgm:spPr>
        <a:noFill/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资深数据分析</a:t>
          </a:r>
        </a:p>
        <a:p>
          <a:r>
            <a:rPr lang="zh-CN" altLang="en-US" sz="16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</a:t>
          </a:r>
          <a:r>
            <a:rPr lang="zh-CN" altLang="en-US" sz="14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（</a:t>
          </a:r>
          <a:r>
            <a:rPr lang="zh-CN" altLang="en-US" sz="14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后期市场部）</a:t>
          </a:r>
          <a:endParaRPr lang="zh-CN" altLang="en-US" sz="14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gm:t>
    </dgm:pt>
    <dgm:pt modelId="{D8B79DC5-5E84-D848-97D4-3A2012C3733D}" type="parTrans" cxnId="{B5F36DB7-1020-EF48-9D09-9EB58F4A0589}">
      <dgm:prSet/>
      <dgm:spPr/>
      <dgm:t>
        <a:bodyPr/>
        <a:lstStyle/>
        <a:p>
          <a:endParaRPr lang="zh-CN" altLang="en-US"/>
        </a:p>
      </dgm:t>
    </dgm:pt>
    <dgm:pt modelId="{25A480A3-8627-794A-AD7E-7919A164D930}" type="sibTrans" cxnId="{B5F36DB7-1020-EF48-9D09-9EB58F4A0589}">
      <dgm:prSet/>
      <dgm:spPr/>
      <dgm:t>
        <a:bodyPr/>
        <a:lstStyle/>
        <a:p>
          <a:endParaRPr lang="zh-CN" altLang="en-US"/>
        </a:p>
      </dgm:t>
    </dgm:pt>
    <dgm:pt modelId="{2D85E185-2EB9-7C4D-BC77-114DC05B2B91}" type="pres">
      <dgm:prSet presAssocID="{1C70BC88-0B90-A148-833E-ACB1D3744B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6952C1E-F42B-894B-A6AE-D2F26A71767A}" type="pres">
      <dgm:prSet presAssocID="{6ED5B63D-D1BF-004E-B0B1-3AEAF488DEAD}" presName="hierRoot1" presStyleCnt="0">
        <dgm:presLayoutVars>
          <dgm:hierBranch val="init"/>
        </dgm:presLayoutVars>
      </dgm:prSet>
      <dgm:spPr/>
    </dgm:pt>
    <dgm:pt modelId="{EC529B7A-B0A0-5F41-B81A-2D41FD1C438F}" type="pres">
      <dgm:prSet presAssocID="{6ED5B63D-D1BF-004E-B0B1-3AEAF488DEAD}" presName="rootComposite1" presStyleCnt="0"/>
      <dgm:spPr/>
    </dgm:pt>
    <dgm:pt modelId="{AF8EEE91-C3FE-F441-952F-2FAA703F1CE5}" type="pres">
      <dgm:prSet presAssocID="{6ED5B63D-D1BF-004E-B0B1-3AEAF488DEAD}" presName="rootText1" presStyleLbl="node0" presStyleIdx="0" presStyleCnt="1" custLinFactNeighborX="5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56629-7676-3C42-A8E8-A1E4D515A4F9}" type="pres">
      <dgm:prSet presAssocID="{6ED5B63D-D1BF-004E-B0B1-3AEAF488DEA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F6BEC82-F746-DE41-A237-63AF78994914}" type="pres">
      <dgm:prSet presAssocID="{6ED5B63D-D1BF-004E-B0B1-3AEAF488DEAD}" presName="hierChild2" presStyleCnt="0"/>
      <dgm:spPr/>
    </dgm:pt>
    <dgm:pt modelId="{206E2860-5501-DE4F-AE6A-A56C24E101E0}" type="pres">
      <dgm:prSet presAssocID="{45769EBB-45A4-C84E-A0C7-4EBFBD84292C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DEAEAFCE-AB17-3F40-9E9C-7E11CE62BF03}" type="pres">
      <dgm:prSet presAssocID="{7A17BCB1-DED0-444D-BA0A-A70D23A87D5C}" presName="hierRoot2" presStyleCnt="0">
        <dgm:presLayoutVars>
          <dgm:hierBranch/>
        </dgm:presLayoutVars>
      </dgm:prSet>
      <dgm:spPr/>
    </dgm:pt>
    <dgm:pt modelId="{8C99D329-8D7D-C141-8E1D-3795AC0A8AAE}" type="pres">
      <dgm:prSet presAssocID="{7A17BCB1-DED0-444D-BA0A-A70D23A87D5C}" presName="rootComposite" presStyleCnt="0"/>
      <dgm:spPr/>
    </dgm:pt>
    <dgm:pt modelId="{1300A59B-70B8-6B4C-8A7F-A8BBCFDBBBEC}" type="pres">
      <dgm:prSet presAssocID="{7A17BCB1-DED0-444D-BA0A-A70D23A87D5C}" presName="rootText" presStyleLbl="node2" presStyleIdx="0" presStyleCnt="4" custScaleY="181298" custLinFactNeighborX="-2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9A47DA-FD5F-B74B-B07D-CB2E1086F87A}" type="pres">
      <dgm:prSet presAssocID="{7A17BCB1-DED0-444D-BA0A-A70D23A87D5C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46D62FB5-0C90-CB48-BC3B-7DF6522DE2BC}" type="pres">
      <dgm:prSet presAssocID="{7A17BCB1-DED0-444D-BA0A-A70D23A87D5C}" presName="hierChild4" presStyleCnt="0"/>
      <dgm:spPr/>
    </dgm:pt>
    <dgm:pt modelId="{4B036A0F-8C4B-B046-A1F5-7253B1CAD8C6}" type="pres">
      <dgm:prSet presAssocID="{7A17BCB1-DED0-444D-BA0A-A70D23A87D5C}" presName="hierChild5" presStyleCnt="0"/>
      <dgm:spPr/>
    </dgm:pt>
    <dgm:pt modelId="{4AFACC34-EB9A-F54E-BF78-72B98757998E}" type="pres">
      <dgm:prSet presAssocID="{14395B21-CFA0-0D47-82F1-49DF02C2AC2E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89C3EB88-97C9-0348-B026-95CF024F64F5}" type="pres">
      <dgm:prSet presAssocID="{2EBC084E-8D84-C649-A76D-D19C2101ABDA}" presName="hierRoot2" presStyleCnt="0">
        <dgm:presLayoutVars>
          <dgm:hierBranch val="init"/>
        </dgm:presLayoutVars>
      </dgm:prSet>
      <dgm:spPr/>
    </dgm:pt>
    <dgm:pt modelId="{4F5585B4-39AD-3D4C-BA7B-94B513E2823A}" type="pres">
      <dgm:prSet presAssocID="{2EBC084E-8D84-C649-A76D-D19C2101ABDA}" presName="rootComposite" presStyleCnt="0"/>
      <dgm:spPr/>
    </dgm:pt>
    <dgm:pt modelId="{0A3FA1E5-8B13-7642-B8A5-422722607393}" type="pres">
      <dgm:prSet presAssocID="{2EBC084E-8D84-C649-A76D-D19C2101ABDA}" presName="rootText" presStyleLbl="node2" presStyleIdx="1" presStyleCnt="4" custScaleY="1011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FAFC19-D986-B24B-BE02-2C781D258196}" type="pres">
      <dgm:prSet presAssocID="{2EBC084E-8D84-C649-A76D-D19C2101ABDA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1B6C3EA5-904E-9647-979F-F4372742C276}" type="pres">
      <dgm:prSet presAssocID="{2EBC084E-8D84-C649-A76D-D19C2101ABDA}" presName="hierChild4" presStyleCnt="0"/>
      <dgm:spPr/>
    </dgm:pt>
    <dgm:pt modelId="{A23D7DA0-EA74-0B4D-9892-1F5D840EE82F}" type="pres">
      <dgm:prSet presAssocID="{2EBC084E-8D84-C649-A76D-D19C2101ABDA}" presName="hierChild5" presStyleCnt="0"/>
      <dgm:spPr/>
    </dgm:pt>
    <dgm:pt modelId="{8F112779-9DAF-4F8B-B282-814FC32988E7}" type="pres">
      <dgm:prSet presAssocID="{05F0EBD1-5709-4BEC-B9D5-26C2A61D7F70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3DD9BECD-7687-49C3-B78F-D27FB8D92369}" type="pres">
      <dgm:prSet presAssocID="{83262FA9-D314-4E24-AEF5-5F91E788F36A}" presName="hierRoot2" presStyleCnt="0">
        <dgm:presLayoutVars>
          <dgm:hierBranch/>
        </dgm:presLayoutVars>
      </dgm:prSet>
      <dgm:spPr/>
    </dgm:pt>
    <dgm:pt modelId="{17BAB9AE-0870-44CD-86DD-00F9BCB921ED}" type="pres">
      <dgm:prSet presAssocID="{83262FA9-D314-4E24-AEF5-5F91E788F36A}" presName="rootComposite" presStyleCnt="0"/>
      <dgm:spPr/>
    </dgm:pt>
    <dgm:pt modelId="{51E42355-9FA3-4AF6-98F8-C3D1958AB13A}" type="pres">
      <dgm:prSet presAssocID="{83262FA9-D314-4E24-AEF5-5F91E788F36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366660-EA1F-40DA-A174-37CC4E089FA2}" type="pres">
      <dgm:prSet presAssocID="{83262FA9-D314-4E24-AEF5-5F91E788F36A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38A40D85-C95E-4095-86EE-408B4F84D68D}" type="pres">
      <dgm:prSet presAssocID="{83262FA9-D314-4E24-AEF5-5F91E788F36A}" presName="hierChild4" presStyleCnt="0"/>
      <dgm:spPr/>
    </dgm:pt>
    <dgm:pt modelId="{09F66AD6-E8CC-4BEE-ABDD-E9CCCCBB3CEC}" type="pres">
      <dgm:prSet presAssocID="{83262FA9-D314-4E24-AEF5-5F91E788F36A}" presName="hierChild5" presStyleCnt="0"/>
      <dgm:spPr/>
    </dgm:pt>
    <dgm:pt modelId="{3BAC4E27-F1F3-7C4F-B329-FB9524C05E38}" type="pres">
      <dgm:prSet presAssocID="{D8B79DC5-5E84-D848-97D4-3A2012C3733D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A991D601-6EED-7148-9CBA-2DEED8B06045}" type="pres">
      <dgm:prSet presAssocID="{948657FE-747F-CE44-8E82-6C611D3A3E8C}" presName="hierRoot2" presStyleCnt="0">
        <dgm:presLayoutVars>
          <dgm:hierBranch val="init"/>
        </dgm:presLayoutVars>
      </dgm:prSet>
      <dgm:spPr/>
    </dgm:pt>
    <dgm:pt modelId="{6176E50C-CC56-0B4D-A56F-7BBB3D4AB48D}" type="pres">
      <dgm:prSet presAssocID="{948657FE-747F-CE44-8E82-6C611D3A3E8C}" presName="rootComposite" presStyleCnt="0"/>
      <dgm:spPr/>
    </dgm:pt>
    <dgm:pt modelId="{8AA3FBC6-928B-9A44-8220-689D2CDEDF01}" type="pres">
      <dgm:prSet presAssocID="{948657FE-747F-CE44-8E82-6C611D3A3E8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5BA1CA-7566-C943-8A52-E1785DA246B7}" type="pres">
      <dgm:prSet presAssocID="{948657FE-747F-CE44-8E82-6C611D3A3E8C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64893005-B0AF-FE45-B993-A154A1CDA756}" type="pres">
      <dgm:prSet presAssocID="{948657FE-747F-CE44-8E82-6C611D3A3E8C}" presName="hierChild4" presStyleCnt="0"/>
      <dgm:spPr/>
    </dgm:pt>
    <dgm:pt modelId="{B1C86912-04A3-6446-B856-E0A382EDC27D}" type="pres">
      <dgm:prSet presAssocID="{948657FE-747F-CE44-8E82-6C611D3A3E8C}" presName="hierChild5" presStyleCnt="0"/>
      <dgm:spPr/>
    </dgm:pt>
    <dgm:pt modelId="{7CB1D5F0-4917-3A49-B810-034C9318DA76}" type="pres">
      <dgm:prSet presAssocID="{6ED5B63D-D1BF-004E-B0B1-3AEAF488DEAD}" presName="hierChild3" presStyleCnt="0"/>
      <dgm:spPr/>
    </dgm:pt>
  </dgm:ptLst>
  <dgm:cxnLst>
    <dgm:cxn modelId="{2D3B865B-B089-CE43-8045-EFF2F6E0EE68}" type="presOf" srcId="{6ED5B63D-D1BF-004E-B0B1-3AEAF488DEAD}" destId="{AF8EEE91-C3FE-F441-952F-2FAA703F1CE5}" srcOrd="0" destOrd="0" presId="urn:microsoft.com/office/officeart/2005/8/layout/orgChart1"/>
    <dgm:cxn modelId="{B6BE0A82-BB58-2745-BEC6-1A4FB26FF05F}" type="presOf" srcId="{14395B21-CFA0-0D47-82F1-49DF02C2AC2E}" destId="{4AFACC34-EB9A-F54E-BF78-72B98757998E}" srcOrd="0" destOrd="0" presId="urn:microsoft.com/office/officeart/2005/8/layout/orgChart1"/>
    <dgm:cxn modelId="{86835C52-D15D-3D44-A957-DF30C40A2FD4}" srcId="{1C70BC88-0B90-A148-833E-ACB1D3744BC7}" destId="{6ED5B63D-D1BF-004E-B0B1-3AEAF488DEAD}" srcOrd="0" destOrd="0" parTransId="{79567F28-AA9A-3646-B3EE-24CC4927C74A}" sibTransId="{8F46C750-12A5-F445-B648-10D90F2628D5}"/>
    <dgm:cxn modelId="{8E46D90F-D0BF-F14F-A028-4AB52F363E09}" type="presOf" srcId="{948657FE-747F-CE44-8E82-6C611D3A3E8C}" destId="{F95BA1CA-7566-C943-8A52-E1785DA246B7}" srcOrd="1" destOrd="0" presId="urn:microsoft.com/office/officeart/2005/8/layout/orgChart1"/>
    <dgm:cxn modelId="{5B112536-4D67-C64B-A568-21477799183C}" type="presOf" srcId="{948657FE-747F-CE44-8E82-6C611D3A3E8C}" destId="{8AA3FBC6-928B-9A44-8220-689D2CDEDF01}" srcOrd="0" destOrd="0" presId="urn:microsoft.com/office/officeart/2005/8/layout/orgChart1"/>
    <dgm:cxn modelId="{E7582F3F-A1D1-F64D-A218-B915FCDAA1CE}" type="presOf" srcId="{83262FA9-D314-4E24-AEF5-5F91E788F36A}" destId="{4E366660-EA1F-40DA-A174-37CC4E089FA2}" srcOrd="1" destOrd="0" presId="urn:microsoft.com/office/officeart/2005/8/layout/orgChart1"/>
    <dgm:cxn modelId="{76E2F7A4-40B3-6546-A689-89B4483B51A7}" type="presOf" srcId="{1C70BC88-0B90-A148-833E-ACB1D3744BC7}" destId="{2D85E185-2EB9-7C4D-BC77-114DC05B2B91}" srcOrd="0" destOrd="0" presId="urn:microsoft.com/office/officeart/2005/8/layout/orgChart1"/>
    <dgm:cxn modelId="{3E1645FC-37F7-2C43-8FFC-3F2EBBC3ADBB}" type="presOf" srcId="{05F0EBD1-5709-4BEC-B9D5-26C2A61D7F70}" destId="{8F112779-9DAF-4F8B-B282-814FC32988E7}" srcOrd="0" destOrd="0" presId="urn:microsoft.com/office/officeart/2005/8/layout/orgChart1"/>
    <dgm:cxn modelId="{CC1D9E51-0D30-B846-9820-3B1414A21281}" type="presOf" srcId="{45769EBB-45A4-C84E-A0C7-4EBFBD84292C}" destId="{206E2860-5501-DE4F-AE6A-A56C24E101E0}" srcOrd="0" destOrd="0" presId="urn:microsoft.com/office/officeart/2005/8/layout/orgChart1"/>
    <dgm:cxn modelId="{9A023287-1F11-6741-B1D7-CD4640B8835C}" type="presOf" srcId="{2EBC084E-8D84-C649-A76D-D19C2101ABDA}" destId="{25FAFC19-D986-B24B-BE02-2C781D258196}" srcOrd="1" destOrd="0" presId="urn:microsoft.com/office/officeart/2005/8/layout/orgChart1"/>
    <dgm:cxn modelId="{1DF9B2A4-5BA8-A946-B100-9F92E31DD23D}" type="presOf" srcId="{D8B79DC5-5E84-D848-97D4-3A2012C3733D}" destId="{3BAC4E27-F1F3-7C4F-B329-FB9524C05E38}" srcOrd="0" destOrd="0" presId="urn:microsoft.com/office/officeart/2005/8/layout/orgChart1"/>
    <dgm:cxn modelId="{DA256721-C8BD-47CB-AAB1-C7EF97FC0559}" srcId="{6ED5B63D-D1BF-004E-B0B1-3AEAF488DEAD}" destId="{83262FA9-D314-4E24-AEF5-5F91E788F36A}" srcOrd="2" destOrd="0" parTransId="{05F0EBD1-5709-4BEC-B9D5-26C2A61D7F70}" sibTransId="{DF9B4093-371D-4E7D-A827-067516263CCE}"/>
    <dgm:cxn modelId="{CEB4A6D5-9DD3-DE42-B74A-85E4CFDD9A8C}" type="presOf" srcId="{6ED5B63D-D1BF-004E-B0B1-3AEAF488DEAD}" destId="{47D56629-7676-3C42-A8E8-A1E4D515A4F9}" srcOrd="1" destOrd="0" presId="urn:microsoft.com/office/officeart/2005/8/layout/orgChart1"/>
    <dgm:cxn modelId="{EA01E892-57AD-2F4B-A588-DC3644F38F33}" type="presOf" srcId="{7A17BCB1-DED0-444D-BA0A-A70D23A87D5C}" destId="{A09A47DA-FD5F-B74B-B07D-CB2E1086F87A}" srcOrd="1" destOrd="0" presId="urn:microsoft.com/office/officeart/2005/8/layout/orgChart1"/>
    <dgm:cxn modelId="{F3D63A9F-8367-6D42-A1C8-DDD2CC198903}" srcId="{6ED5B63D-D1BF-004E-B0B1-3AEAF488DEAD}" destId="{7A17BCB1-DED0-444D-BA0A-A70D23A87D5C}" srcOrd="0" destOrd="0" parTransId="{45769EBB-45A4-C84E-A0C7-4EBFBD84292C}" sibTransId="{B48719B5-1C0B-6446-A55A-0DDDA9661B00}"/>
    <dgm:cxn modelId="{08DD93A0-9766-F14B-8454-64ECED6B60CB}" type="presOf" srcId="{83262FA9-D314-4E24-AEF5-5F91E788F36A}" destId="{51E42355-9FA3-4AF6-98F8-C3D1958AB13A}" srcOrd="0" destOrd="0" presId="urn:microsoft.com/office/officeart/2005/8/layout/orgChart1"/>
    <dgm:cxn modelId="{F88C7D00-1F73-7243-8D21-0582DA536B9D}" srcId="{6ED5B63D-D1BF-004E-B0B1-3AEAF488DEAD}" destId="{2EBC084E-8D84-C649-A76D-D19C2101ABDA}" srcOrd="1" destOrd="0" parTransId="{14395B21-CFA0-0D47-82F1-49DF02C2AC2E}" sibTransId="{E9AF8601-031A-154D-ACAF-B0932BC19F11}"/>
    <dgm:cxn modelId="{B5F36DB7-1020-EF48-9D09-9EB58F4A0589}" srcId="{6ED5B63D-D1BF-004E-B0B1-3AEAF488DEAD}" destId="{948657FE-747F-CE44-8E82-6C611D3A3E8C}" srcOrd="3" destOrd="0" parTransId="{D8B79DC5-5E84-D848-97D4-3A2012C3733D}" sibTransId="{25A480A3-8627-794A-AD7E-7919A164D930}"/>
    <dgm:cxn modelId="{1F10D7CF-EEF3-084B-B74D-F5B51E0DC3F1}" type="presOf" srcId="{7A17BCB1-DED0-444D-BA0A-A70D23A87D5C}" destId="{1300A59B-70B8-6B4C-8A7F-A8BBCFDBBBEC}" srcOrd="0" destOrd="0" presId="urn:microsoft.com/office/officeart/2005/8/layout/orgChart1"/>
    <dgm:cxn modelId="{4CC18665-5F3F-4041-98EC-9ECFE1B4ED97}" type="presOf" srcId="{2EBC084E-8D84-C649-A76D-D19C2101ABDA}" destId="{0A3FA1E5-8B13-7642-B8A5-422722607393}" srcOrd="0" destOrd="0" presId="urn:microsoft.com/office/officeart/2005/8/layout/orgChart1"/>
    <dgm:cxn modelId="{F4C413A6-D2B1-ED46-95B5-A498A103D51E}" type="presParOf" srcId="{2D85E185-2EB9-7C4D-BC77-114DC05B2B91}" destId="{76952C1E-F42B-894B-A6AE-D2F26A71767A}" srcOrd="0" destOrd="0" presId="urn:microsoft.com/office/officeart/2005/8/layout/orgChart1"/>
    <dgm:cxn modelId="{550C27D0-A7AA-D441-8E74-763BAA4AD50D}" type="presParOf" srcId="{76952C1E-F42B-894B-A6AE-D2F26A71767A}" destId="{EC529B7A-B0A0-5F41-B81A-2D41FD1C438F}" srcOrd="0" destOrd="0" presId="urn:microsoft.com/office/officeart/2005/8/layout/orgChart1"/>
    <dgm:cxn modelId="{1887C0FE-E88D-BA46-BCC1-330200CF8E3A}" type="presParOf" srcId="{EC529B7A-B0A0-5F41-B81A-2D41FD1C438F}" destId="{AF8EEE91-C3FE-F441-952F-2FAA703F1CE5}" srcOrd="0" destOrd="0" presId="urn:microsoft.com/office/officeart/2005/8/layout/orgChart1"/>
    <dgm:cxn modelId="{40E840C7-CB07-C443-9CA9-A755198E41EE}" type="presParOf" srcId="{EC529B7A-B0A0-5F41-B81A-2D41FD1C438F}" destId="{47D56629-7676-3C42-A8E8-A1E4D515A4F9}" srcOrd="1" destOrd="0" presId="urn:microsoft.com/office/officeart/2005/8/layout/orgChart1"/>
    <dgm:cxn modelId="{98CF1F04-C88B-BA4B-AE6D-827C0A9E2B5C}" type="presParOf" srcId="{76952C1E-F42B-894B-A6AE-D2F26A71767A}" destId="{BF6BEC82-F746-DE41-A237-63AF78994914}" srcOrd="1" destOrd="0" presId="urn:microsoft.com/office/officeart/2005/8/layout/orgChart1"/>
    <dgm:cxn modelId="{73B7758A-8A31-4249-8E9F-6B1C0B58D726}" type="presParOf" srcId="{BF6BEC82-F746-DE41-A237-63AF78994914}" destId="{206E2860-5501-DE4F-AE6A-A56C24E101E0}" srcOrd="0" destOrd="0" presId="urn:microsoft.com/office/officeart/2005/8/layout/orgChart1"/>
    <dgm:cxn modelId="{D6DECE0E-7C76-ED4C-B958-9DB8968D70B8}" type="presParOf" srcId="{BF6BEC82-F746-DE41-A237-63AF78994914}" destId="{DEAEAFCE-AB17-3F40-9E9C-7E11CE62BF03}" srcOrd="1" destOrd="0" presId="urn:microsoft.com/office/officeart/2005/8/layout/orgChart1"/>
    <dgm:cxn modelId="{895D196F-09BC-8741-824C-0CDCEDCE8198}" type="presParOf" srcId="{DEAEAFCE-AB17-3F40-9E9C-7E11CE62BF03}" destId="{8C99D329-8D7D-C141-8E1D-3795AC0A8AAE}" srcOrd="0" destOrd="0" presId="urn:microsoft.com/office/officeart/2005/8/layout/orgChart1"/>
    <dgm:cxn modelId="{7A20DBE0-2A06-6846-9166-628846F2DAA8}" type="presParOf" srcId="{8C99D329-8D7D-C141-8E1D-3795AC0A8AAE}" destId="{1300A59B-70B8-6B4C-8A7F-A8BBCFDBBBEC}" srcOrd="0" destOrd="0" presId="urn:microsoft.com/office/officeart/2005/8/layout/orgChart1"/>
    <dgm:cxn modelId="{60F4A750-C7C8-4F49-BE25-1CE06A25A58B}" type="presParOf" srcId="{8C99D329-8D7D-C141-8E1D-3795AC0A8AAE}" destId="{A09A47DA-FD5F-B74B-B07D-CB2E1086F87A}" srcOrd="1" destOrd="0" presId="urn:microsoft.com/office/officeart/2005/8/layout/orgChart1"/>
    <dgm:cxn modelId="{279356E4-091F-3846-960D-97F00992E79C}" type="presParOf" srcId="{DEAEAFCE-AB17-3F40-9E9C-7E11CE62BF03}" destId="{46D62FB5-0C90-CB48-BC3B-7DF6522DE2BC}" srcOrd="1" destOrd="0" presId="urn:microsoft.com/office/officeart/2005/8/layout/orgChart1"/>
    <dgm:cxn modelId="{E2C8A819-1BDB-8749-B3FB-0FA21119213E}" type="presParOf" srcId="{DEAEAFCE-AB17-3F40-9E9C-7E11CE62BF03}" destId="{4B036A0F-8C4B-B046-A1F5-7253B1CAD8C6}" srcOrd="2" destOrd="0" presId="urn:microsoft.com/office/officeart/2005/8/layout/orgChart1"/>
    <dgm:cxn modelId="{4767EDE2-73B8-BF4E-8539-CB3418B8361C}" type="presParOf" srcId="{BF6BEC82-F746-DE41-A237-63AF78994914}" destId="{4AFACC34-EB9A-F54E-BF78-72B98757998E}" srcOrd="2" destOrd="0" presId="urn:microsoft.com/office/officeart/2005/8/layout/orgChart1"/>
    <dgm:cxn modelId="{DE3BCFAD-BCE0-6E49-8585-5DE21EE63C4B}" type="presParOf" srcId="{BF6BEC82-F746-DE41-A237-63AF78994914}" destId="{89C3EB88-97C9-0348-B026-95CF024F64F5}" srcOrd="3" destOrd="0" presId="urn:microsoft.com/office/officeart/2005/8/layout/orgChart1"/>
    <dgm:cxn modelId="{C7FA459D-855D-BF48-9E89-6C7064396DAB}" type="presParOf" srcId="{89C3EB88-97C9-0348-B026-95CF024F64F5}" destId="{4F5585B4-39AD-3D4C-BA7B-94B513E2823A}" srcOrd="0" destOrd="0" presId="urn:microsoft.com/office/officeart/2005/8/layout/orgChart1"/>
    <dgm:cxn modelId="{DA498EA3-CD47-0F43-A417-833C98105FBE}" type="presParOf" srcId="{4F5585B4-39AD-3D4C-BA7B-94B513E2823A}" destId="{0A3FA1E5-8B13-7642-B8A5-422722607393}" srcOrd="0" destOrd="0" presId="urn:microsoft.com/office/officeart/2005/8/layout/orgChart1"/>
    <dgm:cxn modelId="{C50C6090-03E3-4C45-BBC8-9C2FBB094CD8}" type="presParOf" srcId="{4F5585B4-39AD-3D4C-BA7B-94B513E2823A}" destId="{25FAFC19-D986-B24B-BE02-2C781D258196}" srcOrd="1" destOrd="0" presId="urn:microsoft.com/office/officeart/2005/8/layout/orgChart1"/>
    <dgm:cxn modelId="{074D9A98-120E-C346-89A9-542E13399B54}" type="presParOf" srcId="{89C3EB88-97C9-0348-B026-95CF024F64F5}" destId="{1B6C3EA5-904E-9647-979F-F4372742C276}" srcOrd="1" destOrd="0" presId="urn:microsoft.com/office/officeart/2005/8/layout/orgChart1"/>
    <dgm:cxn modelId="{9ACCBDBD-130F-5B48-9344-618EDB66ECAA}" type="presParOf" srcId="{89C3EB88-97C9-0348-B026-95CF024F64F5}" destId="{A23D7DA0-EA74-0B4D-9892-1F5D840EE82F}" srcOrd="2" destOrd="0" presId="urn:microsoft.com/office/officeart/2005/8/layout/orgChart1"/>
    <dgm:cxn modelId="{D9972E8E-B3CC-974E-9F9F-E976B065A195}" type="presParOf" srcId="{BF6BEC82-F746-DE41-A237-63AF78994914}" destId="{8F112779-9DAF-4F8B-B282-814FC32988E7}" srcOrd="4" destOrd="0" presId="urn:microsoft.com/office/officeart/2005/8/layout/orgChart1"/>
    <dgm:cxn modelId="{2B3FD745-61FE-4B41-ADFE-5EF9CA24C0C0}" type="presParOf" srcId="{BF6BEC82-F746-DE41-A237-63AF78994914}" destId="{3DD9BECD-7687-49C3-B78F-D27FB8D92369}" srcOrd="5" destOrd="0" presId="urn:microsoft.com/office/officeart/2005/8/layout/orgChart1"/>
    <dgm:cxn modelId="{318D7B8A-8D11-FF43-B7A5-914B2BA9D4B7}" type="presParOf" srcId="{3DD9BECD-7687-49C3-B78F-D27FB8D92369}" destId="{17BAB9AE-0870-44CD-86DD-00F9BCB921ED}" srcOrd="0" destOrd="0" presId="urn:microsoft.com/office/officeart/2005/8/layout/orgChart1"/>
    <dgm:cxn modelId="{FB70B516-BB8A-9A4E-B51B-42938948EE72}" type="presParOf" srcId="{17BAB9AE-0870-44CD-86DD-00F9BCB921ED}" destId="{51E42355-9FA3-4AF6-98F8-C3D1958AB13A}" srcOrd="0" destOrd="0" presId="urn:microsoft.com/office/officeart/2005/8/layout/orgChart1"/>
    <dgm:cxn modelId="{CF04C08D-0526-3B47-820C-7FA9001B59C4}" type="presParOf" srcId="{17BAB9AE-0870-44CD-86DD-00F9BCB921ED}" destId="{4E366660-EA1F-40DA-A174-37CC4E089FA2}" srcOrd="1" destOrd="0" presId="urn:microsoft.com/office/officeart/2005/8/layout/orgChart1"/>
    <dgm:cxn modelId="{C3B2F9D7-6723-DA49-93B7-AEEF27D3E8D3}" type="presParOf" srcId="{3DD9BECD-7687-49C3-B78F-D27FB8D92369}" destId="{38A40D85-C95E-4095-86EE-408B4F84D68D}" srcOrd="1" destOrd="0" presId="urn:microsoft.com/office/officeart/2005/8/layout/orgChart1"/>
    <dgm:cxn modelId="{FDC28DCA-A9AF-824C-83D9-68DD78434BD3}" type="presParOf" srcId="{3DD9BECD-7687-49C3-B78F-D27FB8D92369}" destId="{09F66AD6-E8CC-4BEE-ABDD-E9CCCCBB3CEC}" srcOrd="2" destOrd="0" presId="urn:microsoft.com/office/officeart/2005/8/layout/orgChart1"/>
    <dgm:cxn modelId="{00AFD9AF-1043-6746-AD76-C0DA545DF9CC}" type="presParOf" srcId="{BF6BEC82-F746-DE41-A237-63AF78994914}" destId="{3BAC4E27-F1F3-7C4F-B329-FB9524C05E38}" srcOrd="6" destOrd="0" presId="urn:microsoft.com/office/officeart/2005/8/layout/orgChart1"/>
    <dgm:cxn modelId="{FA33E6ED-1410-8544-9EAB-E255AD2B855D}" type="presParOf" srcId="{BF6BEC82-F746-DE41-A237-63AF78994914}" destId="{A991D601-6EED-7148-9CBA-2DEED8B06045}" srcOrd="7" destOrd="0" presId="urn:microsoft.com/office/officeart/2005/8/layout/orgChart1"/>
    <dgm:cxn modelId="{04011E5D-5184-3044-B936-A473332F5A4C}" type="presParOf" srcId="{A991D601-6EED-7148-9CBA-2DEED8B06045}" destId="{6176E50C-CC56-0B4D-A56F-7BBB3D4AB48D}" srcOrd="0" destOrd="0" presId="urn:microsoft.com/office/officeart/2005/8/layout/orgChart1"/>
    <dgm:cxn modelId="{9E6D9A39-10A0-EE44-93AA-B13887453559}" type="presParOf" srcId="{6176E50C-CC56-0B4D-A56F-7BBB3D4AB48D}" destId="{8AA3FBC6-928B-9A44-8220-689D2CDEDF01}" srcOrd="0" destOrd="0" presId="urn:microsoft.com/office/officeart/2005/8/layout/orgChart1"/>
    <dgm:cxn modelId="{958CB81C-FE25-DA46-BC3B-321FE7512C6D}" type="presParOf" srcId="{6176E50C-CC56-0B4D-A56F-7BBB3D4AB48D}" destId="{F95BA1CA-7566-C943-8A52-E1785DA246B7}" srcOrd="1" destOrd="0" presId="urn:microsoft.com/office/officeart/2005/8/layout/orgChart1"/>
    <dgm:cxn modelId="{62F7FD38-ED1E-4B49-8360-35A64315AF05}" type="presParOf" srcId="{A991D601-6EED-7148-9CBA-2DEED8B06045}" destId="{64893005-B0AF-FE45-B993-A154A1CDA756}" srcOrd="1" destOrd="0" presId="urn:microsoft.com/office/officeart/2005/8/layout/orgChart1"/>
    <dgm:cxn modelId="{DBE89874-30B4-3149-8639-77B4830E25C7}" type="presParOf" srcId="{A991D601-6EED-7148-9CBA-2DEED8B06045}" destId="{B1C86912-04A3-6446-B856-E0A382EDC27D}" srcOrd="2" destOrd="0" presId="urn:microsoft.com/office/officeart/2005/8/layout/orgChart1"/>
    <dgm:cxn modelId="{DAFE908E-53E6-EA48-846D-1E1D25411528}" type="presParOf" srcId="{76952C1E-F42B-894B-A6AE-D2F26A71767A}" destId="{7CB1D5F0-4917-3A49-B810-034C9318DA76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C4E27-F1F3-7C4F-B329-FB9524C05E38}">
      <dsp:nvSpPr>
        <dsp:cNvPr id="0" name=""/>
        <dsp:cNvSpPr/>
      </dsp:nvSpPr>
      <dsp:spPr>
        <a:xfrm>
          <a:off x="4204148" y="1256808"/>
          <a:ext cx="3179937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3179937" y="176945"/>
              </a:lnTo>
              <a:lnTo>
                <a:pt x="3179937" y="35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D2BED-A7BA-4F12-87E5-2B2222E8FAE1}">
      <dsp:nvSpPr>
        <dsp:cNvPr id="0" name=""/>
        <dsp:cNvSpPr/>
      </dsp:nvSpPr>
      <dsp:spPr>
        <a:xfrm>
          <a:off x="5299274" y="2453299"/>
          <a:ext cx="91440" cy="353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12779-9DAF-4F8B-B282-814FC32988E7}">
      <dsp:nvSpPr>
        <dsp:cNvPr id="0" name=""/>
        <dsp:cNvSpPr/>
      </dsp:nvSpPr>
      <dsp:spPr>
        <a:xfrm>
          <a:off x="4204148" y="1256808"/>
          <a:ext cx="1140846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1140846" y="176945"/>
              </a:lnTo>
              <a:lnTo>
                <a:pt x="1140846" y="35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F63D9-FC82-4D3D-B2CF-D22924637AEA}">
      <dsp:nvSpPr>
        <dsp:cNvPr id="0" name=""/>
        <dsp:cNvSpPr/>
      </dsp:nvSpPr>
      <dsp:spPr>
        <a:xfrm>
          <a:off x="2210524" y="2453299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ACC34-EB9A-F54E-BF78-72B98757998E}">
      <dsp:nvSpPr>
        <dsp:cNvPr id="0" name=""/>
        <dsp:cNvSpPr/>
      </dsp:nvSpPr>
      <dsp:spPr>
        <a:xfrm>
          <a:off x="2884604" y="1256808"/>
          <a:ext cx="1319544" cy="353891"/>
        </a:xfrm>
        <a:custGeom>
          <a:avLst/>
          <a:gdLst/>
          <a:ahLst/>
          <a:cxnLst/>
          <a:rect l="0" t="0" r="0" b="0"/>
          <a:pathLst>
            <a:path>
              <a:moveTo>
                <a:pt x="1319544" y="0"/>
              </a:moveTo>
              <a:lnTo>
                <a:pt x="1319544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4C079-B74A-4849-8CD3-25391992E374}">
      <dsp:nvSpPr>
        <dsp:cNvPr id="0" name=""/>
        <dsp:cNvSpPr/>
      </dsp:nvSpPr>
      <dsp:spPr>
        <a:xfrm>
          <a:off x="799792" y="2453299"/>
          <a:ext cx="91440" cy="353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2860-5501-DE4F-AE6A-A56C24E101E0}">
      <dsp:nvSpPr>
        <dsp:cNvPr id="0" name=""/>
        <dsp:cNvSpPr/>
      </dsp:nvSpPr>
      <dsp:spPr>
        <a:xfrm>
          <a:off x="845512" y="1256808"/>
          <a:ext cx="3358635" cy="353891"/>
        </a:xfrm>
        <a:custGeom>
          <a:avLst/>
          <a:gdLst/>
          <a:ahLst/>
          <a:cxnLst/>
          <a:rect l="0" t="0" r="0" b="0"/>
          <a:pathLst>
            <a:path>
              <a:moveTo>
                <a:pt x="3358635" y="0"/>
              </a:moveTo>
              <a:lnTo>
                <a:pt x="3358635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EEE91-C3FE-F441-952F-2FAA703F1CE5}">
      <dsp:nvSpPr>
        <dsp:cNvPr id="0" name=""/>
        <dsp:cNvSpPr/>
      </dsp:nvSpPr>
      <dsp:spPr>
        <a:xfrm>
          <a:off x="3361549" y="414208"/>
          <a:ext cx="1685199" cy="842599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运营总监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1549" y="414208"/>
        <a:ext cx="1685199" cy="842599"/>
      </dsp:txXfrm>
    </dsp:sp>
    <dsp:sp modelId="{1300A59B-70B8-6B4C-8A7F-A8BBCFDBBBEC}">
      <dsp:nvSpPr>
        <dsp:cNvPr id="0" name=""/>
        <dsp:cNvSpPr/>
      </dsp:nvSpPr>
      <dsp:spPr>
        <a:xfrm>
          <a:off x="2913" y="1610700"/>
          <a:ext cx="1685199" cy="842599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高级策划经理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3" y="1610700"/>
        <a:ext cx="1685199" cy="842599"/>
      </dsp:txXfrm>
    </dsp:sp>
    <dsp:sp modelId="{703609B2-35DE-4314-837A-17C30D82357C}">
      <dsp:nvSpPr>
        <dsp:cNvPr id="0" name=""/>
        <dsp:cNvSpPr/>
      </dsp:nvSpPr>
      <dsp:spPr>
        <a:xfrm>
          <a:off x="2913" y="2807191"/>
          <a:ext cx="1685199" cy="842599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SNS</a:t>
          </a: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运营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（前期主要运营微信）</a:t>
          </a:r>
          <a:endParaRPr lang="zh-CN" altLang="en-US" sz="14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3" y="2807191"/>
        <a:ext cx="1685199" cy="842599"/>
      </dsp:txXfrm>
    </dsp:sp>
    <dsp:sp modelId="{0A3FA1E5-8B13-7642-B8A5-422722607393}">
      <dsp:nvSpPr>
        <dsp:cNvPr id="0" name=""/>
        <dsp:cNvSpPr/>
      </dsp:nvSpPr>
      <dsp:spPr>
        <a:xfrm>
          <a:off x="2042004" y="1610700"/>
          <a:ext cx="1685199" cy="842599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高级编辑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b="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网站及</a:t>
          </a:r>
          <a:r>
            <a:rPr lang="en-US" altLang="zh-CN" sz="1400" b="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，安卓产品的内容维护）</a:t>
          </a:r>
          <a:endParaRPr lang="zh-CN" altLang="en-US" sz="14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04" y="1610700"/>
        <a:ext cx="1685199" cy="842599"/>
      </dsp:txXfrm>
    </dsp:sp>
    <dsp:sp modelId="{0DF885F5-3489-4714-B566-6C34FE1B6BB4}">
      <dsp:nvSpPr>
        <dsp:cNvPr id="0" name=""/>
        <dsp:cNvSpPr/>
      </dsp:nvSpPr>
      <dsp:spPr>
        <a:xfrm>
          <a:off x="2463304" y="2807191"/>
          <a:ext cx="1685199" cy="842599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编辑</a:t>
          </a:r>
          <a:endParaRPr lang="zh-CN" altLang="en-US" sz="160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3304" y="2807191"/>
        <a:ext cx="1685199" cy="842599"/>
      </dsp:txXfrm>
    </dsp:sp>
    <dsp:sp modelId="{51E42355-9FA3-4AF6-98F8-C3D1958AB13A}">
      <dsp:nvSpPr>
        <dsp:cNvPr id="0" name=""/>
        <dsp:cNvSpPr/>
      </dsp:nvSpPr>
      <dsp:spPr>
        <a:xfrm>
          <a:off x="4502395" y="1610700"/>
          <a:ext cx="1685199" cy="842599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高级商务经理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（旅游产品的线下团队）</a:t>
          </a:r>
          <a:endParaRPr lang="zh-CN" altLang="en-US" sz="14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02395" y="1610700"/>
        <a:ext cx="1685199" cy="842599"/>
      </dsp:txXfrm>
    </dsp:sp>
    <dsp:sp modelId="{EA478729-C46E-48B1-B1DB-DC288FECD424}">
      <dsp:nvSpPr>
        <dsp:cNvPr id="0" name=""/>
        <dsp:cNvSpPr/>
      </dsp:nvSpPr>
      <dsp:spPr>
        <a:xfrm>
          <a:off x="4502395" y="2807191"/>
          <a:ext cx="1685199" cy="842599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商务经理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02395" y="2807191"/>
        <a:ext cx="1685199" cy="842599"/>
      </dsp:txXfrm>
    </dsp:sp>
    <dsp:sp modelId="{8AA3FBC6-928B-9A44-8220-689D2CDEDF01}">
      <dsp:nvSpPr>
        <dsp:cNvPr id="0" name=""/>
        <dsp:cNvSpPr/>
      </dsp:nvSpPr>
      <dsp:spPr>
        <a:xfrm>
          <a:off x="6541486" y="1610700"/>
          <a:ext cx="1685199" cy="842599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资深数据分析 </a:t>
          </a:r>
          <a:endParaRPr lang="zh-CN" altLang="en-US" sz="16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6541486" y="1610700"/>
        <a:ext cx="1685199" cy="842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C4E27-F1F3-7C4F-B329-FB9524C05E38}">
      <dsp:nvSpPr>
        <dsp:cNvPr id="0" name=""/>
        <dsp:cNvSpPr/>
      </dsp:nvSpPr>
      <dsp:spPr>
        <a:xfrm>
          <a:off x="4208942" y="1484676"/>
          <a:ext cx="3128593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3128593" y="186439"/>
              </a:lnTo>
              <a:lnTo>
                <a:pt x="3128593" y="372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12779-9DAF-4F8B-B282-814FC32988E7}">
      <dsp:nvSpPr>
        <dsp:cNvPr id="0" name=""/>
        <dsp:cNvSpPr/>
      </dsp:nvSpPr>
      <dsp:spPr>
        <a:xfrm>
          <a:off x="4208942" y="1484676"/>
          <a:ext cx="980102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980102" y="186439"/>
              </a:lnTo>
              <a:lnTo>
                <a:pt x="980102" y="372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ACC34-EB9A-F54E-BF78-72B98757998E}">
      <dsp:nvSpPr>
        <dsp:cNvPr id="0" name=""/>
        <dsp:cNvSpPr/>
      </dsp:nvSpPr>
      <dsp:spPr>
        <a:xfrm>
          <a:off x="3040554" y="1484676"/>
          <a:ext cx="1168388" cy="372878"/>
        </a:xfrm>
        <a:custGeom>
          <a:avLst/>
          <a:gdLst/>
          <a:ahLst/>
          <a:cxnLst/>
          <a:rect l="0" t="0" r="0" b="0"/>
          <a:pathLst>
            <a:path>
              <a:moveTo>
                <a:pt x="1168388" y="0"/>
              </a:moveTo>
              <a:lnTo>
                <a:pt x="1168388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2860-5501-DE4F-AE6A-A56C24E101E0}">
      <dsp:nvSpPr>
        <dsp:cNvPr id="0" name=""/>
        <dsp:cNvSpPr/>
      </dsp:nvSpPr>
      <dsp:spPr>
        <a:xfrm>
          <a:off x="887806" y="1484676"/>
          <a:ext cx="3321136" cy="372878"/>
        </a:xfrm>
        <a:custGeom>
          <a:avLst/>
          <a:gdLst/>
          <a:ahLst/>
          <a:cxnLst/>
          <a:rect l="0" t="0" r="0" b="0"/>
          <a:pathLst>
            <a:path>
              <a:moveTo>
                <a:pt x="3321136" y="0"/>
              </a:moveTo>
              <a:lnTo>
                <a:pt x="3321136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EEE91-C3FE-F441-952F-2FAA703F1CE5}">
      <dsp:nvSpPr>
        <dsp:cNvPr id="0" name=""/>
        <dsp:cNvSpPr/>
      </dsp:nvSpPr>
      <dsp:spPr>
        <a:xfrm>
          <a:off x="3321136" y="596870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运营总监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21136" y="596870"/>
        <a:ext cx="1775612" cy="887806"/>
      </dsp:txXfrm>
    </dsp:sp>
    <dsp:sp modelId="{1300A59B-70B8-6B4C-8A7F-A8BBCFDBBBEC}">
      <dsp:nvSpPr>
        <dsp:cNvPr id="0" name=""/>
        <dsp:cNvSpPr/>
      </dsp:nvSpPr>
      <dsp:spPr>
        <a:xfrm>
          <a:off x="0" y="1857554"/>
          <a:ext cx="1775612" cy="1609574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运营推广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 产品运营，应用的下载渠道）后期市场部会有配合运营的推广手段</a:t>
          </a: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57554"/>
        <a:ext cx="1775612" cy="1609574"/>
      </dsp:txXfrm>
    </dsp:sp>
    <dsp:sp modelId="{0A3FA1E5-8B13-7642-B8A5-422722607393}">
      <dsp:nvSpPr>
        <dsp:cNvPr id="0" name=""/>
        <dsp:cNvSpPr/>
      </dsp:nvSpPr>
      <dsp:spPr>
        <a:xfrm>
          <a:off x="2152747" y="1857554"/>
          <a:ext cx="1775612" cy="898371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媒体公关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（后期市场部）</a:t>
          </a:r>
          <a:endParaRPr lang="zh-CN" altLang="en-US" sz="16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2747" y="1857554"/>
        <a:ext cx="1775612" cy="898371"/>
      </dsp:txXfrm>
    </dsp:sp>
    <dsp:sp modelId="{51E42355-9FA3-4AF6-98F8-C3D1958AB13A}">
      <dsp:nvSpPr>
        <dsp:cNvPr id="0" name=""/>
        <dsp:cNvSpPr/>
      </dsp:nvSpPr>
      <dsp:spPr>
        <a:xfrm>
          <a:off x="4301238" y="1857554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高级商务经理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（市场合作</a:t>
          </a:r>
          <a:r>
            <a:rPr lang="en-US" altLang="zh-CN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BD</a:t>
          </a:r>
          <a:r>
            <a:rPr lang="zh-CN" altLang="en-US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类，后期市场部）</a:t>
          </a:r>
          <a:endParaRPr lang="zh-CN" altLang="en-US" sz="1400" b="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01238" y="1857554"/>
        <a:ext cx="1775612" cy="887806"/>
      </dsp:txXfrm>
    </dsp:sp>
    <dsp:sp modelId="{8AA3FBC6-928B-9A44-8220-689D2CDEDF01}">
      <dsp:nvSpPr>
        <dsp:cNvPr id="0" name=""/>
        <dsp:cNvSpPr/>
      </dsp:nvSpPr>
      <dsp:spPr>
        <a:xfrm>
          <a:off x="6449729" y="1857554"/>
          <a:ext cx="1775612" cy="887806"/>
        </a:xfrm>
        <a:prstGeom prst="rect">
          <a:avLst/>
        </a:prstGeom>
        <a:noFill/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资深数据分析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</a:t>
          </a:r>
          <a:r>
            <a:rPr lang="zh-CN" altLang="en-US" sz="1400" kern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（</a:t>
          </a:r>
          <a:r>
            <a:rPr lang="zh-CN" altLang="en-US" sz="1400" b="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后期市场部）</a:t>
          </a:r>
          <a:endParaRPr lang="zh-CN" altLang="en-US" sz="14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</dsp:txBody>
      <dsp:txXfrm>
        <a:off x="6449729" y="1857554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88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65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32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1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42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38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62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19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49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8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A8EC-08B4-3146-B10B-867E78BF4353}" type="datetimeFigureOut">
              <a:rPr kumimoji="1" lang="zh-CN" altLang="en-US" smtClean="0"/>
              <a:t>14-12-30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5385-9453-5C4B-BA5D-9010C0530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96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4868" y="441296"/>
            <a:ext cx="7772400" cy="75026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内容运营架构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33867118"/>
              </p:ext>
            </p:extLst>
          </p:nvPr>
        </p:nvGraphicFramePr>
        <p:xfrm>
          <a:off x="457200" y="1473169"/>
          <a:ext cx="82295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77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4868" y="816427"/>
            <a:ext cx="7772400" cy="75026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产品运营架构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zh-CN" sz="3100" dirty="0" smtClean="0"/>
              <a:t>（</a:t>
            </a:r>
            <a:r>
              <a:rPr kumimoji="1" lang="zh-CN" altLang="en-US" sz="3100" dirty="0" smtClean="0"/>
              <a:t>前期可归运营运作，产品上线后部分岗位合并至市场部）</a:t>
            </a:r>
            <a:endParaRPr kumimoji="1" lang="zh-CN" altLang="en-US" sz="31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41664689"/>
              </p:ext>
            </p:extLst>
          </p:nvPr>
        </p:nvGraphicFramePr>
        <p:xfrm>
          <a:off x="457200" y="1473169"/>
          <a:ext cx="82295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24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Macintosh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内容运营架构</vt:lpstr>
      <vt:lpstr>产品运营架构 （前期可归运营运作，产品上线后部分岗位合并至市场部）</vt:lpstr>
    </vt:vector>
  </TitlesOfParts>
  <Company>yc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内容运营架构</dc:title>
  <dc:creator>vera wang </dc:creator>
  <cp:lastModifiedBy>vera wang </cp:lastModifiedBy>
  <cp:revision>4</cp:revision>
  <dcterms:created xsi:type="dcterms:W3CDTF">2014-12-30T08:13:47Z</dcterms:created>
  <dcterms:modified xsi:type="dcterms:W3CDTF">2014-12-30T08:46:39Z</dcterms:modified>
</cp:coreProperties>
</file>