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577" r:id="rId3"/>
    <p:sldId id="643" r:id="rId4"/>
    <p:sldId id="644" r:id="rId6"/>
    <p:sldId id="667" r:id="rId7"/>
    <p:sldId id="666" r:id="rId8"/>
    <p:sldId id="668" r:id="rId9"/>
    <p:sldId id="672" r:id="rId10"/>
    <p:sldId id="673" r:id="rId11"/>
    <p:sldId id="676" r:id="rId12"/>
    <p:sldId id="677" r:id="rId13"/>
    <p:sldId id="678" r:id="rId14"/>
    <p:sldId id="679" r:id="rId15"/>
    <p:sldId id="662" r:id="rId16"/>
    <p:sldId id="44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68A9"/>
    <a:srgbClr val="C6D9F1"/>
    <a:srgbClr val="E9EDF4"/>
    <a:srgbClr val="82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6125" autoAdjust="0"/>
  </p:normalViewPr>
  <p:slideViewPr>
    <p:cSldViewPr>
      <p:cViewPr varScale="1">
        <p:scale>
          <a:sx n="110" d="100"/>
          <a:sy n="110" d="100"/>
        </p:scale>
        <p:origin x="1356" y="102"/>
      </p:cViewPr>
      <p:guideLst>
        <p:guide orient="horz" pos="2199"/>
        <p:guide pos="2880"/>
      </p:guideLst>
    </p:cSldViewPr>
  </p:slideViewPr>
  <p:outlineViewPr>
    <p:cViewPr>
      <p:scale>
        <a:sx n="33" d="100"/>
        <a:sy n="33" d="100"/>
      </p:scale>
      <p:origin x="24" y="20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16F6-84D4-4FB7-AE78-AB1C22DF6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0507-1DC2-49B3-835A-5F9EBA3C65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6942-F3BF-4CF4-84CD-2DD6A3B4FB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9F2-D0CB-4B81-B836-9BB123D9944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49B0-45EA-4A5B-B4AF-AF5A25A3D3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E147-E5CD-485D-9A2B-54018C61F4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A24B-62CD-4E92-B7F8-5E22D95CEE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4343-D803-4E27-AE28-80F22C0CD70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284-3AAD-46F0-B562-264ACE846F2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98072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D3C-350D-416D-B00D-90203E6A5C8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484-CEAE-4EAC-9C25-41F2B88106B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7AB8-CACF-4FE6-A8FC-D9566BDE71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1AB1-845C-4841-81F1-A967F00B6DE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252-7B90-410C-B8E1-21D67862C6A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38100"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91852"/>
            <a:ext cx="1577752" cy="7888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png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6.png"/><Relationship Id="rId2" Type="http://schemas.openxmlformats.org/officeDocument/2006/relationships/image" Target="../media/image8.png"/><Relationship Id="rId19" Type="http://schemas.openxmlformats.org/officeDocument/2006/relationships/image" Target="../media/image25.jpeg"/><Relationship Id="rId18" Type="http://schemas.openxmlformats.org/officeDocument/2006/relationships/image" Target="../media/image24.jpeg"/><Relationship Id="rId17" Type="http://schemas.openxmlformats.org/officeDocument/2006/relationships/image" Target="../media/image23.GIF"/><Relationship Id="rId16" Type="http://schemas.openxmlformats.org/officeDocument/2006/relationships/image" Target="../media/image22.jpe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jpeg"/><Relationship Id="rId10" Type="http://schemas.openxmlformats.org/officeDocument/2006/relationships/image" Target="../media/image16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9"/>
          <p:cNvSpPr txBox="1">
            <a:spLocks noChangeArrowheads="1"/>
          </p:cNvSpPr>
          <p:nvPr/>
        </p:nvSpPr>
        <p:spPr bwMode="auto">
          <a:xfrm>
            <a:off x="395536" y="4797152"/>
            <a:ext cx="7777162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65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ucida Sans Unicode" panose="020B0602030504020204" pitchFamily="34" charset="0"/>
              </a:rPr>
              <a:t>Presentation</a:t>
            </a:r>
            <a:r>
              <a:rPr lang="en-US" altLang="zh-CN" sz="2800" b="1" dirty="0">
                <a:solidFill>
                  <a:srgbClr val="0065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ucida Sans Unicode" panose="020B0602030504020204" pitchFamily="34" charset="0"/>
              </a:rPr>
              <a:t> for School Bus Solution</a:t>
            </a:r>
            <a:endParaRPr lang="en-US" altLang="zh-CN" sz="2800" b="1" dirty="0">
              <a:solidFill>
                <a:srgbClr val="0065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ucida Sans Unicode" panose="020B0602030504020204" pitchFamily="34" charset="0"/>
            </a:endParaRPr>
          </a:p>
          <a:p>
            <a:pPr eaLnBrk="1" hangingPunct="1"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July 2019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6" name="图片 4" descr="cover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112"/>
            <a:ext cx="91440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23528" y="251123"/>
            <a:ext cx="8229600" cy="62315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introduction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School management's Client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300" y="1628775"/>
            <a:ext cx="69634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Route &amp; station management: route name, station name, station location(GPS), timetable, bus, driver, 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huttle staff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Shuttle staff management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name, phone, route in charge, account and password.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Schoolchild management: name, id, parent, family, address, sign-on route&amp;station.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Driver and bus management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driver's name, id, driving license, bus, car number, failture record,  maintain record, repair record.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Parent's messages: message list, message detail.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Notification management: send notice to parent/staff with group or P2P.</a:t>
            </a: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23528" y="251123"/>
            <a:ext cx="8229600" cy="62315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introduction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Bus service conpany's Client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775" y="1619250"/>
            <a:ext cx="69634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Bus management: 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school in charge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, car number, bus basic info, yearly inspection record, change route's bus.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Driver management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school in charge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name, id, driving license, school bus driving license, change route's drive.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23528" y="251123"/>
            <a:ext cx="8229600" cy="62315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introduction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System platform's Client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775" y="1630045"/>
            <a:ext cx="696341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Route deviation alarm.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Bus service company: company info, account and password, emergency contact, buses in charge, drivers in charge.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School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school info, address, its bus service supplier, send notification to school.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Family administrator's appeal:  retriete security code.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Application user's suggection: content and photo.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Bus state: bus current location, speed.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Family info: administrator, member, child.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Other data management: ie. bus's daily check list. 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Charge model &amp; SLA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Software as A Service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2206" y="1484784"/>
            <a:ext cx="8208962" cy="2030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 one time cost i.e. hardware, license, development and the ongoing expenses.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 fee will be charged based on the schoolchild that has bus service every semeter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 Level Agreement will be defined together with school.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63855" algn="just" eaLnBrk="1" hangingPunct="1">
              <a:lnSpc>
                <a:spcPct val="150000"/>
              </a:lnSpc>
              <a:buClr>
                <a:srgbClr val="0070C0"/>
              </a:buCl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 descr="cover.jp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28384" cy="41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467544" y="5304608"/>
            <a:ext cx="6336704" cy="7540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65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ucida Sans Unicode" panose="020B0602030504020204" pitchFamily="34" charset="0"/>
              </a:rPr>
              <a:t>Thank you!</a:t>
            </a:r>
            <a:endParaRPr lang="en-US" altLang="zh-CN" sz="2800" b="1" dirty="0">
              <a:solidFill>
                <a:srgbClr val="0065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ucida Sans Unicode" panose="020B0602030504020204" pitchFamily="34" charset="0"/>
              </a:rPr>
              <a:t>SPL Information Technology 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SPL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Company vision is to be the best retail IT service provider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 descr="arvato_services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481513"/>
            <a:ext cx="17811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rvato_digi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4500563"/>
            <a:ext cx="17716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arvato_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4500563"/>
            <a:ext cx="17811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arvato_syste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00563"/>
            <a:ext cx="18002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464369" y="1484784"/>
            <a:ext cx="7947794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 Information Technology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an IT service provider established by SPL HK in mainland China in 2005.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 on &amp; Retail App &amp; infrastructure services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400+ professionals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Serves 30+ retail customers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Operates 70+ service stations in tier 1,2,3 &amp; 4 cities in China and some countries/regions in APAC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38" y="2280605"/>
            <a:ext cx="1220736" cy="473397"/>
          </a:xfrm>
          <a:prstGeom prst="rect">
            <a:avLst/>
          </a:prstGeom>
        </p:spPr>
      </p:pic>
      <p:pic>
        <p:nvPicPr>
          <p:cNvPr id="19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5" y="3337914"/>
            <a:ext cx="60198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9" y="5891584"/>
            <a:ext cx="8251825" cy="98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" name="图片 4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57" y="2740454"/>
            <a:ext cx="1086702" cy="67357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development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Wider coverage, increasing clients and diverse business range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53" y="1171334"/>
            <a:ext cx="1401359" cy="58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952" y="2106427"/>
            <a:ext cx="931877" cy="69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29" y="2058123"/>
            <a:ext cx="1079893" cy="72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99"/>
          <p:cNvSpPr txBox="1">
            <a:spLocks noChangeArrowheads="1"/>
          </p:cNvSpPr>
          <p:nvPr/>
        </p:nvSpPr>
        <p:spPr bwMode="auto">
          <a:xfrm>
            <a:off x="8501063" y="1500188"/>
            <a:ext cx="6429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 rot="19800000">
            <a:off x="3130550" y="4489450"/>
            <a:ext cx="1139825" cy="3079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 client</a:t>
            </a:r>
            <a:endParaRPr lang="en-US" sz="1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4800" y="6597650"/>
            <a:ext cx="78819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12001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428625" y="6000750"/>
            <a:ext cx="952500" cy="631825"/>
          </a:xfrm>
          <a:prstGeom prst="ellipse">
            <a:avLst/>
          </a:prstGeom>
          <a:solidFill>
            <a:srgbClr val="00345B"/>
          </a:solidFill>
          <a:ln w="12700">
            <a:solidFill>
              <a:srgbClr val="FFFFFF"/>
            </a:solidFill>
            <a:round/>
          </a:ln>
          <a:effectLst>
            <a:outerShdw dist="35921" dir="2700000" algn="ctr" rotWithShape="0">
              <a:srgbClr val="767670"/>
            </a:outerShdw>
          </a:effectLst>
        </p:spPr>
        <p:txBody>
          <a:bodyPr lIns="54000" rIns="54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61"/>
          <p:cNvSpPr>
            <a:spLocks noChangeArrowheads="1"/>
          </p:cNvSpPr>
          <p:nvPr/>
        </p:nvSpPr>
        <p:spPr bwMode="auto">
          <a:xfrm rot="16200000">
            <a:off x="117475" y="3675063"/>
            <a:ext cx="1470025" cy="3079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 coverage</a:t>
            </a:r>
            <a:endParaRPr lang="en-US" sz="1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35" name="Picture 83" descr="logoNestl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"/>
          <a:stretch>
            <a:fillRect/>
          </a:stretch>
        </p:blipFill>
        <p:spPr bwMode="auto">
          <a:xfrm>
            <a:off x="6490845" y="1736117"/>
            <a:ext cx="771684" cy="44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图片 1104" descr="asian.biz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93" y="1307210"/>
            <a:ext cx="1027906" cy="38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图片 1105" descr="Estee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54" y="2204991"/>
            <a:ext cx="868066" cy="60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6" name="图片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587" y="3365144"/>
            <a:ext cx="954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87" y="1301207"/>
            <a:ext cx="814915" cy="34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90" y="1804435"/>
            <a:ext cx="8556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图片 40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92" y="2888152"/>
            <a:ext cx="597622" cy="5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66" y="2913662"/>
            <a:ext cx="738682" cy="2206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31" y="1883656"/>
            <a:ext cx="1112406" cy="143686"/>
          </a:xfrm>
          <a:prstGeom prst="rect">
            <a:avLst/>
          </a:prstGeom>
        </p:spPr>
      </p:pic>
      <p:pic>
        <p:nvPicPr>
          <p:cNvPr id="416" name="图片 4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42" y="3320855"/>
            <a:ext cx="795287" cy="298338"/>
          </a:xfrm>
          <a:prstGeom prst="rect">
            <a:avLst/>
          </a:prstGeom>
        </p:spPr>
      </p:pic>
      <p:pic>
        <p:nvPicPr>
          <p:cNvPr id="417" name="图片 4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33" y="2820761"/>
            <a:ext cx="519952" cy="519952"/>
          </a:xfrm>
          <a:prstGeom prst="rect">
            <a:avLst/>
          </a:prstGeom>
        </p:spPr>
      </p:pic>
      <p:sp>
        <p:nvSpPr>
          <p:cNvPr id="397" name="Rectangle 40"/>
          <p:cNvSpPr>
            <a:spLocks noChangeArrowheads="1"/>
          </p:cNvSpPr>
          <p:nvPr/>
        </p:nvSpPr>
        <p:spPr bwMode="auto">
          <a:xfrm>
            <a:off x="5894330" y="4046701"/>
            <a:ext cx="1721625" cy="223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 defTabSz="714375"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14375"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14375"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14375"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14375"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14375" eaLnBrk="0" fontAlgn="base" hangingPunct="0">
              <a:spcBef>
                <a:spcPct val="0"/>
              </a:spcBef>
              <a:spcAft>
                <a:spcPct val="0"/>
              </a:spcAft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14375" eaLnBrk="0" fontAlgn="base" hangingPunct="0">
              <a:spcBef>
                <a:spcPct val="0"/>
              </a:spcBef>
              <a:spcAft>
                <a:spcPct val="0"/>
              </a:spcAft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14375" eaLnBrk="0" fontAlgn="base" hangingPunct="0">
              <a:spcBef>
                <a:spcPct val="0"/>
              </a:spcBef>
              <a:spcAft>
                <a:spcPct val="0"/>
              </a:spcAft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14375" eaLnBrk="0" fontAlgn="base" hangingPunct="0">
              <a:spcBef>
                <a:spcPct val="0"/>
              </a:spcBef>
              <a:spcAft>
                <a:spcPct val="0"/>
              </a:spcAft>
              <a:tabLst>
                <a:tab pos="8045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Development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 Desk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ITO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Rollout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Network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Center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&amp; Hybrid clouds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FontTx/>
              <a:buChar char="-"/>
              <a:defRPr/>
            </a:pP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" name="Rectangle 12"/>
          <p:cNvSpPr>
            <a:spLocks noChangeArrowheads="1"/>
          </p:cNvSpPr>
          <p:nvPr/>
        </p:nvSpPr>
        <p:spPr bwMode="auto">
          <a:xfrm>
            <a:off x="6135119" y="6188144"/>
            <a:ext cx="1422184" cy="30777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 business</a:t>
            </a:r>
            <a:endParaRPr lang="en-US" sz="1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3" name="Group 2"/>
          <p:cNvGrpSpPr/>
          <p:nvPr/>
        </p:nvGrpSpPr>
        <p:grpSpPr bwMode="auto">
          <a:xfrm>
            <a:off x="1353586" y="1139904"/>
            <a:ext cx="3074610" cy="3202091"/>
            <a:chOff x="1830" y="2012"/>
            <a:chExt cx="1026" cy="1504"/>
          </a:xfrm>
          <a:solidFill>
            <a:srgbClr val="1F497D"/>
          </a:solidFill>
        </p:grpSpPr>
        <p:sp>
          <p:nvSpPr>
            <p:cNvPr id="409" name="Freeform 8"/>
            <p:cNvSpPr/>
            <p:nvPr/>
          </p:nvSpPr>
          <p:spPr bwMode="gray">
            <a:xfrm>
              <a:off x="2696" y="2012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1" name="Freeform 10"/>
            <p:cNvSpPr/>
            <p:nvPr/>
          </p:nvSpPr>
          <p:spPr bwMode="gray">
            <a:xfrm>
              <a:off x="2162" y="2552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3" name="Freeform 12"/>
            <p:cNvSpPr/>
            <p:nvPr/>
          </p:nvSpPr>
          <p:spPr bwMode="gray">
            <a:xfrm>
              <a:off x="2154" y="2772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4" name="Freeform 13"/>
            <p:cNvSpPr/>
            <p:nvPr/>
          </p:nvSpPr>
          <p:spPr bwMode="gray">
            <a:xfrm>
              <a:off x="2016" y="2518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0" name="Freeform 14"/>
            <p:cNvSpPr/>
            <p:nvPr/>
          </p:nvSpPr>
          <p:spPr bwMode="gray">
            <a:xfrm>
              <a:off x="2066" y="2480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2" name="Freeform 15"/>
            <p:cNvSpPr/>
            <p:nvPr/>
          </p:nvSpPr>
          <p:spPr bwMode="gray">
            <a:xfrm>
              <a:off x="2192" y="2542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9" name="Freeform 16"/>
            <p:cNvSpPr/>
            <p:nvPr/>
          </p:nvSpPr>
          <p:spPr bwMode="gray">
            <a:xfrm>
              <a:off x="2142" y="2578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0" name="Freeform 17"/>
            <p:cNvSpPr/>
            <p:nvPr/>
          </p:nvSpPr>
          <p:spPr bwMode="gray">
            <a:xfrm>
              <a:off x="2012" y="2468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1" name="Freeform 18"/>
            <p:cNvSpPr/>
            <p:nvPr/>
          </p:nvSpPr>
          <p:spPr bwMode="gray">
            <a:xfrm>
              <a:off x="1910" y="2446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4" name="Freeform 21"/>
            <p:cNvSpPr/>
            <p:nvPr/>
          </p:nvSpPr>
          <p:spPr bwMode="gray">
            <a:xfrm>
              <a:off x="2456" y="2198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6" name="Freeform 23"/>
            <p:cNvSpPr/>
            <p:nvPr/>
          </p:nvSpPr>
          <p:spPr bwMode="gray">
            <a:xfrm>
              <a:off x="1830" y="2030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7" name="Freeform 24"/>
            <p:cNvSpPr/>
            <p:nvPr/>
          </p:nvSpPr>
          <p:spPr bwMode="gray">
            <a:xfrm>
              <a:off x="2188" y="2658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8" name="Freeform 25"/>
            <p:cNvSpPr/>
            <p:nvPr/>
          </p:nvSpPr>
          <p:spPr bwMode="gray">
            <a:xfrm>
              <a:off x="2542" y="2384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9" name="Freeform 26"/>
            <p:cNvSpPr/>
            <p:nvPr/>
          </p:nvSpPr>
          <p:spPr bwMode="gray">
            <a:xfrm>
              <a:off x="2554" y="2262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0" name="Freeform 27"/>
            <p:cNvSpPr/>
            <p:nvPr/>
          </p:nvSpPr>
          <p:spPr bwMode="gray">
            <a:xfrm>
              <a:off x="2574" y="2378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1" name="Freeform 28"/>
            <p:cNvSpPr/>
            <p:nvPr/>
          </p:nvSpPr>
          <p:spPr bwMode="gray">
            <a:xfrm>
              <a:off x="2672" y="2188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2" name="Freeform 29"/>
            <p:cNvSpPr/>
            <p:nvPr/>
          </p:nvSpPr>
          <p:spPr bwMode="gray">
            <a:xfrm>
              <a:off x="1832" y="2358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3" name="Freeform 30"/>
            <p:cNvSpPr/>
            <p:nvPr/>
          </p:nvSpPr>
          <p:spPr bwMode="gray">
            <a:xfrm>
              <a:off x="1832" y="2358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3" name="Freeform 120"/>
            <p:cNvSpPr/>
            <p:nvPr/>
          </p:nvSpPr>
          <p:spPr bwMode="gray">
            <a:xfrm>
              <a:off x="2732" y="3460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4" name="Freeform 121"/>
            <p:cNvSpPr/>
            <p:nvPr/>
          </p:nvSpPr>
          <p:spPr bwMode="gray">
            <a:xfrm>
              <a:off x="2786" y="2872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7" name="Freeform 124"/>
            <p:cNvSpPr/>
            <p:nvPr/>
          </p:nvSpPr>
          <p:spPr bwMode="gray">
            <a:xfrm>
              <a:off x="2418" y="2602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8" name="Freeform 125"/>
            <p:cNvSpPr/>
            <p:nvPr/>
          </p:nvSpPr>
          <p:spPr bwMode="gray">
            <a:xfrm>
              <a:off x="2386" y="2702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9" name="Freeform 126"/>
            <p:cNvSpPr/>
            <p:nvPr/>
          </p:nvSpPr>
          <p:spPr bwMode="gray">
            <a:xfrm>
              <a:off x="2446" y="2726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0" name="Freeform 127"/>
            <p:cNvSpPr/>
            <p:nvPr/>
          </p:nvSpPr>
          <p:spPr bwMode="gray">
            <a:xfrm>
              <a:off x="2304" y="2754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1" name="Freeform 128"/>
            <p:cNvSpPr/>
            <p:nvPr/>
          </p:nvSpPr>
          <p:spPr bwMode="gray">
            <a:xfrm>
              <a:off x="2284" y="2796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2" name="Freeform 129"/>
            <p:cNvSpPr/>
            <p:nvPr/>
          </p:nvSpPr>
          <p:spPr bwMode="gray">
            <a:xfrm>
              <a:off x="2688" y="2880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3" name="Freeform 130"/>
            <p:cNvSpPr/>
            <p:nvPr/>
          </p:nvSpPr>
          <p:spPr bwMode="gray">
            <a:xfrm>
              <a:off x="2568" y="2852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4" name="Freeform 131"/>
            <p:cNvSpPr/>
            <p:nvPr/>
          </p:nvSpPr>
          <p:spPr bwMode="gray">
            <a:xfrm>
              <a:off x="2340" y="3030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5" name="Freeform 132"/>
            <p:cNvSpPr/>
            <p:nvPr/>
          </p:nvSpPr>
          <p:spPr bwMode="gray">
            <a:xfrm>
              <a:off x="2408" y="2818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6" name="Freeform 133"/>
            <p:cNvSpPr/>
            <p:nvPr/>
          </p:nvSpPr>
          <p:spPr bwMode="gray">
            <a:xfrm>
              <a:off x="2102" y="2776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7" name="Freeform 134"/>
            <p:cNvSpPr/>
            <p:nvPr/>
          </p:nvSpPr>
          <p:spPr bwMode="gray">
            <a:xfrm>
              <a:off x="2234" y="2928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81901" y="1703027"/>
            <a:ext cx="163657" cy="208583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85042" y="2331721"/>
            <a:ext cx="163657" cy="208583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13147" y="1700143"/>
            <a:ext cx="163657" cy="20858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87824" y="2068289"/>
            <a:ext cx="163657" cy="208583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67744" y="2140297"/>
            <a:ext cx="163657" cy="208583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28151" y="2171363"/>
            <a:ext cx="163657" cy="208583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00097" y="2174623"/>
            <a:ext cx="163657" cy="208583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11760" y="2788369"/>
            <a:ext cx="163657" cy="208583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2319" y="3796481"/>
            <a:ext cx="163657" cy="208583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56215" y="1484784"/>
            <a:ext cx="163657" cy="208583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31840" y="1564233"/>
            <a:ext cx="163657" cy="208583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00231" y="1348209"/>
            <a:ext cx="163657" cy="208583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34301" y="1855427"/>
            <a:ext cx="163657" cy="208583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1720" y="1844824"/>
            <a:ext cx="163657" cy="20858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35696" y="1628800"/>
            <a:ext cx="163657" cy="208583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39752" y="2284313"/>
            <a:ext cx="163657" cy="208583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43808" y="1988840"/>
            <a:ext cx="163657" cy="208583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11760" y="1708249"/>
            <a:ext cx="163657" cy="208583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27784" y="1772816"/>
            <a:ext cx="163657" cy="208583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11760" y="2007827"/>
            <a:ext cx="163657" cy="208583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27784" y="2068289"/>
            <a:ext cx="163657" cy="208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94" y="2578685"/>
            <a:ext cx="3453212" cy="22640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 idx="4294967295"/>
          </p:nvPr>
        </p:nvSpPr>
        <p:spPr>
          <a:xfrm>
            <a:off x="323528" y="250488"/>
            <a:ext cx="8229600" cy="623155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introduction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Architecture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14" y="1463927"/>
            <a:ext cx="1436694" cy="14847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0422" y="1504591"/>
            <a:ext cx="130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App installed on parent's mobile phone</a:t>
            </a:r>
            <a:endParaRPr lang="zh-CN" altLang="en-US" sz="12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5" y="1358878"/>
            <a:ext cx="1436694" cy="1484784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7185910" y="1504591"/>
            <a:ext cx="118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App installed on shuttle staff’</a:t>
            </a:r>
            <a:endParaRPr lang="en-US" altLang="zh-CN" sz="1200" dirty="0"/>
          </a:p>
          <a:p>
            <a:r>
              <a:rPr lang="en-US" altLang="zh-CN" sz="1200" dirty="0"/>
              <a:t>s mobile phone</a:t>
            </a:r>
            <a:endParaRPr lang="zh-CN" altLang="en-US" sz="1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29" y="4803521"/>
            <a:ext cx="1507755" cy="1725800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631241" y="5343255"/>
            <a:ext cx="129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Management console in the school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60" y="4803521"/>
            <a:ext cx="1754503" cy="172580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7521163" y="5368155"/>
            <a:ext cx="13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Backend system and database on the cloud</a:t>
            </a:r>
            <a:endParaRPr lang="zh-CN" altLang="en-US" sz="1200" dirty="0"/>
          </a:p>
        </p:txBody>
      </p:sp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623155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introduction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Function module for parent 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10d6d7a6-29d0-4177-91a3-fa514e0ea3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6542" y="1772816"/>
            <a:ext cx="8258031" cy="4208781"/>
            <a:chOff x="1616722" y="1381126"/>
            <a:chExt cx="9092321" cy="4633986"/>
          </a:xfrm>
        </p:grpSpPr>
        <p:grpSp>
          <p:nvGrpSpPr>
            <p:cNvPr id="27" name="íś1ïďe"/>
            <p:cNvGrpSpPr/>
            <p:nvPr/>
          </p:nvGrpSpPr>
          <p:grpSpPr>
            <a:xfrm>
              <a:off x="4168104" y="1381126"/>
              <a:ext cx="3683215" cy="3762374"/>
              <a:chOff x="3967624" y="1176338"/>
              <a:chExt cx="4084176" cy="4171950"/>
            </a:xfrm>
          </p:grpSpPr>
          <p:grpSp>
            <p:nvGrpSpPr>
              <p:cNvPr id="39" name="ïSľiḓè"/>
              <p:cNvGrpSpPr/>
              <p:nvPr/>
            </p:nvGrpSpPr>
            <p:grpSpPr>
              <a:xfrm>
                <a:off x="4213224" y="1176338"/>
                <a:ext cx="3838576" cy="4171950"/>
                <a:chOff x="4213224" y="1176338"/>
                <a:chExt cx="3838576" cy="4171950"/>
              </a:xfrm>
            </p:grpSpPr>
            <p:sp>
              <p:nvSpPr>
                <p:cNvPr id="53" name="íṩľiḋê"/>
                <p:cNvSpPr/>
                <p:nvPr/>
              </p:nvSpPr>
              <p:spPr>
                <a:xfrm>
                  <a:off x="4213224" y="1509712"/>
                  <a:ext cx="3838576" cy="3838576"/>
                </a:xfrm>
                <a:custGeom>
                  <a:avLst/>
                  <a:gdLst>
                    <a:gd name="connsiteX0" fmla="*/ 1919288 w 3838576"/>
                    <a:gd name="connsiteY0" fmla="*/ 0 h 3838576"/>
                    <a:gd name="connsiteX1" fmla="*/ 3838576 w 3838576"/>
                    <a:gd name="connsiteY1" fmla="*/ 1919288 h 3838576"/>
                    <a:gd name="connsiteX2" fmla="*/ 1919288 w 3838576"/>
                    <a:gd name="connsiteY2" fmla="*/ 3838576 h 3838576"/>
                    <a:gd name="connsiteX3" fmla="*/ 0 w 3838576"/>
                    <a:gd name="connsiteY3" fmla="*/ 1919288 h 3838576"/>
                    <a:gd name="connsiteX4" fmla="*/ 959644 w 3838576"/>
                    <a:gd name="connsiteY4" fmla="*/ 1919288 h 3838576"/>
                    <a:gd name="connsiteX5" fmla="*/ 1919288 w 3838576"/>
                    <a:gd name="connsiteY5" fmla="*/ 2878932 h 3838576"/>
                    <a:gd name="connsiteX6" fmla="*/ 2878932 w 3838576"/>
                    <a:gd name="connsiteY6" fmla="*/ 1919288 h 3838576"/>
                    <a:gd name="connsiteX7" fmla="*/ 1919288 w 3838576"/>
                    <a:gd name="connsiteY7" fmla="*/ 959644 h 3838576"/>
                    <a:gd name="connsiteX8" fmla="*/ 1919288 w 3838576"/>
                    <a:gd name="connsiteY8" fmla="*/ 0 h 3838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38576" h="3838576">
                      <a:moveTo>
                        <a:pt x="1919288" y="0"/>
                      </a:moveTo>
                      <a:cubicBezTo>
                        <a:pt x="2979281" y="0"/>
                        <a:pt x="3838576" y="859295"/>
                        <a:pt x="3838576" y="1919288"/>
                      </a:cubicBezTo>
                      <a:cubicBezTo>
                        <a:pt x="3838576" y="2979281"/>
                        <a:pt x="2979281" y="3838576"/>
                        <a:pt x="1919288" y="3838576"/>
                      </a:cubicBezTo>
                      <a:cubicBezTo>
                        <a:pt x="859295" y="3838576"/>
                        <a:pt x="0" y="2979281"/>
                        <a:pt x="0" y="1919288"/>
                      </a:cubicBezTo>
                      <a:lnTo>
                        <a:pt x="959644" y="1919288"/>
                      </a:lnTo>
                      <a:cubicBezTo>
                        <a:pt x="959644" y="2449285"/>
                        <a:pt x="1389291" y="2878932"/>
                        <a:pt x="1919288" y="2878932"/>
                      </a:cubicBezTo>
                      <a:cubicBezTo>
                        <a:pt x="2449285" y="2878932"/>
                        <a:pt x="2878932" y="2449285"/>
                        <a:pt x="2878932" y="1919288"/>
                      </a:cubicBezTo>
                      <a:cubicBezTo>
                        <a:pt x="2878932" y="1389291"/>
                        <a:pt x="2449285" y="959644"/>
                        <a:pt x="1919288" y="959644"/>
                      </a:cubicBezTo>
                      <a:lnTo>
                        <a:pt x="1919288" y="0"/>
                      </a:lnTo>
                      <a:close/>
                    </a:path>
                  </a:pathLst>
                </a:custGeom>
                <a:solidFill>
                  <a:srgbClr val="323232">
                    <a:lumMod val="20000"/>
                    <a:lumOff val="80000"/>
                  </a:srgb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íṡlïďé"/>
                <p:cNvSpPr/>
                <p:nvPr/>
              </p:nvSpPr>
              <p:spPr>
                <a:xfrm rot="16200000">
                  <a:off x="5028161" y="1691234"/>
                  <a:ext cx="1619250" cy="589457"/>
                </a:xfrm>
                <a:prstGeom prst="triangle">
                  <a:avLst/>
                </a:prstGeom>
                <a:solidFill>
                  <a:srgbClr val="323232">
                    <a:lumMod val="20000"/>
                    <a:lumOff val="80000"/>
                  </a:srgb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iŝḷïḑé"/>
              <p:cNvGrpSpPr/>
              <p:nvPr/>
            </p:nvGrpSpPr>
            <p:grpSpPr>
              <a:xfrm>
                <a:off x="3967624" y="2001662"/>
                <a:ext cx="1427338" cy="1427338"/>
                <a:chOff x="3967624" y="2001662"/>
                <a:chExt cx="1427338" cy="1427338"/>
              </a:xfrm>
            </p:grpSpPr>
            <p:sp>
              <p:nvSpPr>
                <p:cNvPr id="51" name="ïṩḻïďè"/>
                <p:cNvSpPr/>
                <p:nvPr/>
              </p:nvSpPr>
              <p:spPr>
                <a:xfrm>
                  <a:off x="3967624" y="2001662"/>
                  <a:ext cx="1427338" cy="1427338"/>
                </a:xfrm>
                <a:prstGeom prst="roundRect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76200" cap="flat" cmpd="sng" algn="ctr">
                  <a:solidFill>
                    <a:srgbClr val="323232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išlïḋè"/>
                <p:cNvSpPr/>
                <p:nvPr/>
              </p:nvSpPr>
              <p:spPr>
                <a:xfrm>
                  <a:off x="4056523" y="2090562"/>
                  <a:ext cx="1249538" cy="1249538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i$ḷidè"/>
              <p:cNvSpPr/>
              <p:nvPr/>
            </p:nvSpPr>
            <p:spPr>
              <a:xfrm>
                <a:off x="6590985" y="1843513"/>
                <a:ext cx="705026" cy="705026"/>
              </a:xfrm>
              <a:prstGeom prst="ellips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íṩḷídè"/>
              <p:cNvSpPr/>
              <p:nvPr/>
            </p:nvSpPr>
            <p:spPr>
              <a:xfrm>
                <a:off x="7220093" y="3076487"/>
                <a:ext cx="705026" cy="705026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îsḻîḍé"/>
              <p:cNvSpPr/>
              <p:nvPr/>
            </p:nvSpPr>
            <p:spPr>
              <a:xfrm>
                <a:off x="4422598" y="3539859"/>
                <a:ext cx="705026" cy="705026"/>
              </a:xfrm>
              <a:prstGeom prst="ellipse">
                <a:avLst/>
              </a:prstGeom>
              <a:solidFill>
                <a:srgbClr val="1F497D"/>
              </a:solidFill>
              <a:ln w="76200" cap="flat" cmpd="sng" algn="ctr">
                <a:solidFill>
                  <a:srgbClr val="1F497D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îSlïde"/>
              <p:cNvSpPr/>
              <p:nvPr/>
            </p:nvSpPr>
            <p:spPr>
              <a:xfrm>
                <a:off x="5306061" y="4421877"/>
                <a:ext cx="705026" cy="705026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íṩľîďé"/>
              <p:cNvSpPr/>
              <p:nvPr/>
            </p:nvSpPr>
            <p:spPr>
              <a:xfrm>
                <a:off x="6678931" y="4212387"/>
                <a:ext cx="705026" cy="705026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iṣlide"/>
              <p:cNvSpPr/>
              <p:nvPr/>
            </p:nvSpPr>
            <p:spPr>
              <a:xfrm>
                <a:off x="6713282" y="2072608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íṡľïḍè"/>
              <p:cNvSpPr/>
              <p:nvPr/>
            </p:nvSpPr>
            <p:spPr>
              <a:xfrm>
                <a:off x="7342390" y="3305583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ïṣlîḍê"/>
              <p:cNvSpPr/>
              <p:nvPr/>
            </p:nvSpPr>
            <p:spPr>
              <a:xfrm>
                <a:off x="4544895" y="3768955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íṥľïḋe"/>
              <p:cNvSpPr/>
              <p:nvPr/>
            </p:nvSpPr>
            <p:spPr>
              <a:xfrm>
                <a:off x="5428358" y="4650973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iś1îḓé"/>
              <p:cNvSpPr/>
              <p:nvPr/>
            </p:nvSpPr>
            <p:spPr>
              <a:xfrm>
                <a:off x="6801229" y="4441482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8" name="iṧļiḋé"/>
            <p:cNvSpPr txBox="1"/>
            <p:nvPr/>
          </p:nvSpPr>
          <p:spPr>
            <a:xfrm>
              <a:off x="7583189" y="1643588"/>
              <a:ext cx="2610904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Complains submission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Survey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iṩ1ïḋe"/>
            <p:cNvSpPr/>
            <p:nvPr/>
          </p:nvSpPr>
          <p:spPr>
            <a:xfrm>
              <a:off x="7567839" y="1445925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Other function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iṧļïďè"/>
            <p:cNvSpPr txBox="1"/>
            <p:nvPr/>
          </p:nvSpPr>
          <p:spPr>
            <a:xfrm>
              <a:off x="7065917" y="5185218"/>
              <a:ext cx="3206314" cy="82989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Real-time position of shuttle bus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Estimated arrival time for pick-up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Emergency broadcast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ïš1îdè"/>
            <p:cNvSpPr/>
            <p:nvPr/>
          </p:nvSpPr>
          <p:spPr>
            <a:xfrm>
              <a:off x="7101265" y="5020389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Journey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iṡliďé"/>
            <p:cNvSpPr txBox="1"/>
            <p:nvPr/>
          </p:nvSpPr>
          <p:spPr>
            <a:xfrm>
              <a:off x="1616722" y="3584989"/>
              <a:ext cx="2864669" cy="58955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Registration(parent, child, family)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Application for absence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New pick-up site application 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ïŝḷïḓé"/>
            <p:cNvSpPr/>
            <p:nvPr/>
          </p:nvSpPr>
          <p:spPr>
            <a:xfrm>
              <a:off x="1616722" y="3166414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0" dirty="0">
                  <a:solidFill>
                    <a:srgbClr val="1F49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Attendance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ïṧľïḍê"/>
            <p:cNvSpPr txBox="1"/>
            <p:nvPr/>
          </p:nvSpPr>
          <p:spPr>
            <a:xfrm>
              <a:off x="8251714" y="3240960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Sign-off(QRCode)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Arrival notification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ïṥlíḑè"/>
            <p:cNvSpPr/>
            <p:nvPr/>
          </p:nvSpPr>
          <p:spPr>
            <a:xfrm>
              <a:off x="8251714" y="302993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Arrival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îśľïḓê"/>
            <p:cNvSpPr txBox="1"/>
            <p:nvPr/>
          </p:nvSpPr>
          <p:spPr>
            <a:xfrm>
              <a:off x="2960731" y="5343148"/>
              <a:ext cx="3010836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Onboard Sign-on(QR Code)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 defTabSz="91440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Departure notification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marR="0" lvl="0" indent="0" algn="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íṥḷiďê"/>
            <p:cNvSpPr/>
            <p:nvPr/>
          </p:nvSpPr>
          <p:spPr>
            <a:xfrm>
              <a:off x="2960731" y="502038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Departure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işļíďé"/>
            <p:cNvSpPr/>
            <p:nvPr/>
          </p:nvSpPr>
          <p:spPr bwMode="auto">
            <a:xfrm>
              <a:off x="4419034" y="2443841"/>
              <a:ext cx="735372" cy="62144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36" y="6541049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623155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introduction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Function module for school &amp; shuttle bus staff 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34710" y="5361305"/>
            <a:ext cx="2903220" cy="83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with government platform, i.e. route design, application, optimization, etc. 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ca63717d-d14b-4c84-a2b3-ee12faeae7f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38969" y="1852899"/>
            <a:ext cx="2782608" cy="4168389"/>
            <a:chOff x="3769869" y="1623092"/>
            <a:chExt cx="2782608" cy="4168389"/>
          </a:xfrm>
        </p:grpSpPr>
        <p:sp>
          <p:nvSpPr>
            <p:cNvPr id="59" name="íšlidè"/>
            <p:cNvSpPr/>
            <p:nvPr/>
          </p:nvSpPr>
          <p:spPr>
            <a:xfrm>
              <a:off x="6048421" y="1623092"/>
              <a:ext cx="504056" cy="504056"/>
            </a:xfrm>
            <a:prstGeom prst="ellipse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ea"/>
                <a:sym typeface="+mn-lt"/>
              </a:endParaRPr>
            </a:p>
          </p:txBody>
        </p:sp>
        <p:sp>
          <p:nvSpPr>
            <p:cNvPr id="60" name="ïšḻide"/>
            <p:cNvSpPr/>
            <p:nvPr/>
          </p:nvSpPr>
          <p:spPr>
            <a:xfrm>
              <a:off x="6048421" y="2844536"/>
              <a:ext cx="504056" cy="504056"/>
            </a:xfrm>
            <a:prstGeom prst="ellipse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ea"/>
                <a:sym typeface="+mn-lt"/>
              </a:endParaRPr>
            </a:p>
          </p:txBody>
        </p:sp>
        <p:sp>
          <p:nvSpPr>
            <p:cNvPr id="61" name="îṩḷiḍe"/>
            <p:cNvSpPr/>
            <p:nvPr/>
          </p:nvSpPr>
          <p:spPr>
            <a:xfrm>
              <a:off x="6048421" y="4065980"/>
              <a:ext cx="504056" cy="504056"/>
            </a:xfrm>
            <a:prstGeom prst="ellipse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rPr>
                <a:t>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ea"/>
                <a:sym typeface="+mn-lt"/>
              </a:endParaRPr>
            </a:p>
          </p:txBody>
        </p:sp>
        <p:sp>
          <p:nvSpPr>
            <p:cNvPr id="62" name="iṡḻiďè"/>
            <p:cNvSpPr/>
            <p:nvPr/>
          </p:nvSpPr>
          <p:spPr>
            <a:xfrm>
              <a:off x="6048421" y="5287425"/>
              <a:ext cx="504056" cy="504056"/>
            </a:xfrm>
            <a:prstGeom prst="ellipse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rPr>
                <a:t>4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ea"/>
                <a:sym typeface="+mn-lt"/>
              </a:endParaRPr>
            </a:p>
          </p:txBody>
        </p:sp>
        <p:cxnSp>
          <p:nvCxnSpPr>
            <p:cNvPr id="63" name="连接符: 肘形 62"/>
            <p:cNvCxnSpPr>
              <a:stCxn id="59" idx="2"/>
            </p:cNvCxnSpPr>
            <p:nvPr/>
          </p:nvCxnSpPr>
          <p:spPr>
            <a:xfrm rot="10800000" flipV="1">
              <a:off x="3769869" y="1875120"/>
              <a:ext cx="2278553" cy="1985514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/>
            <p:cNvCxnSpPr>
              <a:stCxn id="60" idx="2"/>
            </p:cNvCxnSpPr>
            <p:nvPr/>
          </p:nvCxnSpPr>
          <p:spPr>
            <a:xfrm rot="10800000" flipV="1">
              <a:off x="3960189" y="3096563"/>
              <a:ext cx="2088232" cy="767175"/>
            </a:xfrm>
            <a:prstGeom prst="bentConnector3">
              <a:avLst>
                <a:gd name="adj1" fmla="val 54550"/>
              </a:avLst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/>
            <p:cNvCxnSpPr>
              <a:stCxn id="61" idx="2"/>
            </p:cNvCxnSpPr>
            <p:nvPr/>
          </p:nvCxnSpPr>
          <p:spPr>
            <a:xfrm rot="10800000">
              <a:off x="3769869" y="3860634"/>
              <a:ext cx="2278553" cy="457374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/>
            <p:cNvCxnSpPr>
              <a:stCxn id="62" idx="2"/>
            </p:cNvCxnSpPr>
            <p:nvPr/>
          </p:nvCxnSpPr>
          <p:spPr>
            <a:xfrm rot="10800000">
              <a:off x="3769869" y="3860635"/>
              <a:ext cx="2278553" cy="1678819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ïsļiďé"/>
          <p:cNvSpPr/>
          <p:nvPr/>
        </p:nvSpPr>
        <p:spPr bwMode="auto">
          <a:xfrm>
            <a:off x="1115981" y="3491266"/>
            <a:ext cx="1610416" cy="1370843"/>
          </a:xfrm>
          <a:custGeom>
            <a:avLst/>
            <a:gdLst>
              <a:gd name="connsiteX0" fmla="*/ 18780 w 577648"/>
              <a:gd name="connsiteY0" fmla="*/ 414868 h 606732"/>
              <a:gd name="connsiteX1" fmla="*/ 18780 w 577648"/>
              <a:gd name="connsiteY1" fmla="*/ 436020 h 606732"/>
              <a:gd name="connsiteX2" fmla="*/ 558957 w 577648"/>
              <a:gd name="connsiteY2" fmla="*/ 436020 h 606732"/>
              <a:gd name="connsiteX3" fmla="*/ 558957 w 577648"/>
              <a:gd name="connsiteY3" fmla="*/ 414868 h 606732"/>
              <a:gd name="connsiteX4" fmla="*/ 226861 w 577648"/>
              <a:gd name="connsiteY4" fmla="*/ 325201 h 606732"/>
              <a:gd name="connsiteX5" fmla="*/ 226861 w 577648"/>
              <a:gd name="connsiteY5" fmla="*/ 366267 h 606732"/>
              <a:gd name="connsiteX6" fmla="*/ 243061 w 577648"/>
              <a:gd name="connsiteY6" fmla="*/ 366267 h 606732"/>
              <a:gd name="connsiteX7" fmla="*/ 243061 w 577648"/>
              <a:gd name="connsiteY7" fmla="*/ 325201 h 606732"/>
              <a:gd name="connsiteX8" fmla="*/ 120405 w 577648"/>
              <a:gd name="connsiteY8" fmla="*/ 300223 h 606732"/>
              <a:gd name="connsiteX9" fmla="*/ 120405 w 577648"/>
              <a:gd name="connsiteY9" fmla="*/ 366267 h 606732"/>
              <a:gd name="connsiteX10" fmla="*/ 136605 w 577648"/>
              <a:gd name="connsiteY10" fmla="*/ 366267 h 606732"/>
              <a:gd name="connsiteX11" fmla="*/ 136605 w 577648"/>
              <a:gd name="connsiteY11" fmla="*/ 300223 h 606732"/>
              <a:gd name="connsiteX12" fmla="*/ 333318 w 577648"/>
              <a:gd name="connsiteY12" fmla="*/ 240400 h 606732"/>
              <a:gd name="connsiteX13" fmla="*/ 333318 w 577648"/>
              <a:gd name="connsiteY13" fmla="*/ 366267 h 606732"/>
              <a:gd name="connsiteX14" fmla="*/ 349607 w 577648"/>
              <a:gd name="connsiteY14" fmla="*/ 366267 h 606732"/>
              <a:gd name="connsiteX15" fmla="*/ 349607 w 577648"/>
              <a:gd name="connsiteY15" fmla="*/ 240400 h 606732"/>
              <a:gd name="connsiteX16" fmla="*/ 235880 w 577648"/>
              <a:gd name="connsiteY16" fmla="*/ 237936 h 606732"/>
              <a:gd name="connsiteX17" fmla="*/ 217723 w 577648"/>
              <a:gd name="connsiteY17" fmla="*/ 256067 h 606732"/>
              <a:gd name="connsiteX18" fmla="*/ 235880 w 577648"/>
              <a:gd name="connsiteY18" fmla="*/ 274110 h 606732"/>
              <a:gd name="connsiteX19" fmla="*/ 253948 w 577648"/>
              <a:gd name="connsiteY19" fmla="*/ 256067 h 606732"/>
              <a:gd name="connsiteX20" fmla="*/ 235880 w 577648"/>
              <a:gd name="connsiteY20" fmla="*/ 237936 h 606732"/>
              <a:gd name="connsiteX21" fmla="*/ 439775 w 577648"/>
              <a:gd name="connsiteY21" fmla="*/ 210534 h 606732"/>
              <a:gd name="connsiteX22" fmla="*/ 439775 w 577648"/>
              <a:gd name="connsiteY22" fmla="*/ 366267 h 606732"/>
              <a:gd name="connsiteX23" fmla="*/ 456063 w 577648"/>
              <a:gd name="connsiteY23" fmla="*/ 366267 h 606732"/>
              <a:gd name="connsiteX24" fmla="*/ 456063 w 577648"/>
              <a:gd name="connsiteY24" fmla="*/ 210534 h 606732"/>
              <a:gd name="connsiteX25" fmla="*/ 131034 w 577648"/>
              <a:gd name="connsiteY25" fmla="*/ 195629 h 606732"/>
              <a:gd name="connsiteX26" fmla="*/ 112966 w 577648"/>
              <a:gd name="connsiteY26" fmla="*/ 213672 h 606732"/>
              <a:gd name="connsiteX27" fmla="*/ 131034 w 577648"/>
              <a:gd name="connsiteY27" fmla="*/ 231714 h 606732"/>
              <a:gd name="connsiteX28" fmla="*/ 149101 w 577648"/>
              <a:gd name="connsiteY28" fmla="*/ 213672 h 606732"/>
              <a:gd name="connsiteX29" fmla="*/ 131034 w 577648"/>
              <a:gd name="connsiteY29" fmla="*/ 195629 h 606732"/>
              <a:gd name="connsiteX30" fmla="*/ 430428 w 577648"/>
              <a:gd name="connsiteY30" fmla="*/ 191867 h 606732"/>
              <a:gd name="connsiteX31" fmla="*/ 465410 w 577648"/>
              <a:gd name="connsiteY31" fmla="*/ 191867 h 606732"/>
              <a:gd name="connsiteX32" fmla="*/ 474756 w 577648"/>
              <a:gd name="connsiteY32" fmla="*/ 201200 h 606732"/>
              <a:gd name="connsiteX33" fmla="*/ 474756 w 577648"/>
              <a:gd name="connsiteY33" fmla="*/ 366267 h 606732"/>
              <a:gd name="connsiteX34" fmla="*/ 501548 w 577648"/>
              <a:gd name="connsiteY34" fmla="*/ 366267 h 606732"/>
              <a:gd name="connsiteX35" fmla="*/ 510894 w 577648"/>
              <a:gd name="connsiteY35" fmla="*/ 375601 h 606732"/>
              <a:gd name="connsiteX36" fmla="*/ 501548 w 577648"/>
              <a:gd name="connsiteY36" fmla="*/ 384934 h 606732"/>
              <a:gd name="connsiteX37" fmla="*/ 74831 w 577648"/>
              <a:gd name="connsiteY37" fmla="*/ 384934 h 606732"/>
              <a:gd name="connsiteX38" fmla="*/ 65485 w 577648"/>
              <a:gd name="connsiteY38" fmla="*/ 375601 h 606732"/>
              <a:gd name="connsiteX39" fmla="*/ 74831 w 577648"/>
              <a:gd name="connsiteY39" fmla="*/ 366267 h 606732"/>
              <a:gd name="connsiteX40" fmla="*/ 101712 w 577648"/>
              <a:gd name="connsiteY40" fmla="*/ 366267 h 606732"/>
              <a:gd name="connsiteX41" fmla="*/ 101712 w 577648"/>
              <a:gd name="connsiteY41" fmla="*/ 290889 h 606732"/>
              <a:gd name="connsiteX42" fmla="*/ 111058 w 577648"/>
              <a:gd name="connsiteY42" fmla="*/ 281556 h 606732"/>
              <a:gd name="connsiteX43" fmla="*/ 145951 w 577648"/>
              <a:gd name="connsiteY43" fmla="*/ 281556 h 606732"/>
              <a:gd name="connsiteX44" fmla="*/ 155297 w 577648"/>
              <a:gd name="connsiteY44" fmla="*/ 290889 h 606732"/>
              <a:gd name="connsiteX45" fmla="*/ 155297 w 577648"/>
              <a:gd name="connsiteY45" fmla="*/ 366267 h 606732"/>
              <a:gd name="connsiteX46" fmla="*/ 208169 w 577648"/>
              <a:gd name="connsiteY46" fmla="*/ 366267 h 606732"/>
              <a:gd name="connsiteX47" fmla="*/ 208169 w 577648"/>
              <a:gd name="connsiteY47" fmla="*/ 315778 h 606732"/>
              <a:gd name="connsiteX48" fmla="*/ 217515 w 577648"/>
              <a:gd name="connsiteY48" fmla="*/ 306445 h 606732"/>
              <a:gd name="connsiteX49" fmla="*/ 252407 w 577648"/>
              <a:gd name="connsiteY49" fmla="*/ 306445 h 606732"/>
              <a:gd name="connsiteX50" fmla="*/ 261842 w 577648"/>
              <a:gd name="connsiteY50" fmla="*/ 315778 h 606732"/>
              <a:gd name="connsiteX51" fmla="*/ 261842 w 577648"/>
              <a:gd name="connsiteY51" fmla="*/ 366267 h 606732"/>
              <a:gd name="connsiteX52" fmla="*/ 314626 w 577648"/>
              <a:gd name="connsiteY52" fmla="*/ 366267 h 606732"/>
              <a:gd name="connsiteX53" fmla="*/ 314626 w 577648"/>
              <a:gd name="connsiteY53" fmla="*/ 231067 h 606732"/>
              <a:gd name="connsiteX54" fmla="*/ 323972 w 577648"/>
              <a:gd name="connsiteY54" fmla="*/ 221734 h 606732"/>
              <a:gd name="connsiteX55" fmla="*/ 358953 w 577648"/>
              <a:gd name="connsiteY55" fmla="*/ 221734 h 606732"/>
              <a:gd name="connsiteX56" fmla="*/ 368299 w 577648"/>
              <a:gd name="connsiteY56" fmla="*/ 231067 h 606732"/>
              <a:gd name="connsiteX57" fmla="*/ 368299 w 577648"/>
              <a:gd name="connsiteY57" fmla="*/ 366267 h 606732"/>
              <a:gd name="connsiteX58" fmla="*/ 421082 w 577648"/>
              <a:gd name="connsiteY58" fmla="*/ 366267 h 606732"/>
              <a:gd name="connsiteX59" fmla="*/ 421082 w 577648"/>
              <a:gd name="connsiteY59" fmla="*/ 201200 h 606732"/>
              <a:gd name="connsiteX60" fmla="*/ 430428 w 577648"/>
              <a:gd name="connsiteY60" fmla="*/ 191867 h 606732"/>
              <a:gd name="connsiteX61" fmla="*/ 340638 w 577648"/>
              <a:gd name="connsiteY61" fmla="*/ 143278 h 606732"/>
              <a:gd name="connsiteX62" fmla="*/ 322570 w 577648"/>
              <a:gd name="connsiteY62" fmla="*/ 161321 h 606732"/>
              <a:gd name="connsiteX63" fmla="*/ 340638 w 577648"/>
              <a:gd name="connsiteY63" fmla="*/ 179364 h 606732"/>
              <a:gd name="connsiteX64" fmla="*/ 358706 w 577648"/>
              <a:gd name="connsiteY64" fmla="*/ 161321 h 606732"/>
              <a:gd name="connsiteX65" fmla="*/ 340638 w 577648"/>
              <a:gd name="connsiteY65" fmla="*/ 143278 h 606732"/>
              <a:gd name="connsiteX66" fmla="*/ 445484 w 577648"/>
              <a:gd name="connsiteY66" fmla="*/ 118392 h 606732"/>
              <a:gd name="connsiteX67" fmla="*/ 427328 w 577648"/>
              <a:gd name="connsiteY67" fmla="*/ 136434 h 606732"/>
              <a:gd name="connsiteX68" fmla="*/ 445484 w 577648"/>
              <a:gd name="connsiteY68" fmla="*/ 154477 h 606732"/>
              <a:gd name="connsiteX69" fmla="*/ 463552 w 577648"/>
              <a:gd name="connsiteY69" fmla="*/ 136434 h 606732"/>
              <a:gd name="connsiteX70" fmla="*/ 445484 w 577648"/>
              <a:gd name="connsiteY70" fmla="*/ 118392 h 606732"/>
              <a:gd name="connsiteX71" fmla="*/ 445484 w 577648"/>
              <a:gd name="connsiteY71" fmla="*/ 99638 h 606732"/>
              <a:gd name="connsiteX72" fmla="*/ 482243 w 577648"/>
              <a:gd name="connsiteY72" fmla="*/ 136434 h 606732"/>
              <a:gd name="connsiteX73" fmla="*/ 445484 w 577648"/>
              <a:gd name="connsiteY73" fmla="*/ 173142 h 606732"/>
              <a:gd name="connsiteX74" fmla="*/ 410328 w 577648"/>
              <a:gd name="connsiteY74" fmla="*/ 147367 h 606732"/>
              <a:gd name="connsiteX75" fmla="*/ 377040 w 577648"/>
              <a:gd name="connsiteY75" fmla="*/ 155633 h 606732"/>
              <a:gd name="connsiteX76" fmla="*/ 377485 w 577648"/>
              <a:gd name="connsiteY76" fmla="*/ 161321 h 606732"/>
              <a:gd name="connsiteX77" fmla="*/ 340638 w 577648"/>
              <a:gd name="connsiteY77" fmla="*/ 198117 h 606732"/>
              <a:gd name="connsiteX78" fmla="*/ 317675 w 577648"/>
              <a:gd name="connsiteY78" fmla="*/ 190029 h 606732"/>
              <a:gd name="connsiteX79" fmla="*/ 268545 w 577648"/>
              <a:gd name="connsiteY79" fmla="*/ 239091 h 606732"/>
              <a:gd name="connsiteX80" fmla="*/ 272639 w 577648"/>
              <a:gd name="connsiteY80" fmla="*/ 256067 h 606732"/>
              <a:gd name="connsiteX81" fmla="*/ 235880 w 577648"/>
              <a:gd name="connsiteY81" fmla="*/ 292775 h 606732"/>
              <a:gd name="connsiteX82" fmla="*/ 199033 w 577648"/>
              <a:gd name="connsiteY82" fmla="*/ 256334 h 606732"/>
              <a:gd name="connsiteX83" fmla="*/ 161740 w 577648"/>
              <a:gd name="connsiteY83" fmla="*/ 233936 h 606732"/>
              <a:gd name="connsiteX84" fmla="*/ 131034 w 577648"/>
              <a:gd name="connsiteY84" fmla="*/ 250379 h 606732"/>
              <a:gd name="connsiteX85" fmla="*/ 94275 w 577648"/>
              <a:gd name="connsiteY85" fmla="*/ 213672 h 606732"/>
              <a:gd name="connsiteX86" fmla="*/ 131034 w 577648"/>
              <a:gd name="connsiteY86" fmla="*/ 176875 h 606732"/>
              <a:gd name="connsiteX87" fmla="*/ 167881 w 577648"/>
              <a:gd name="connsiteY87" fmla="*/ 213672 h 606732"/>
              <a:gd name="connsiteX88" fmla="*/ 167792 w 577648"/>
              <a:gd name="connsiteY88" fmla="*/ 215805 h 606732"/>
              <a:gd name="connsiteX89" fmla="*/ 204017 w 577648"/>
              <a:gd name="connsiteY89" fmla="*/ 237580 h 606732"/>
              <a:gd name="connsiteX90" fmla="*/ 235880 w 577648"/>
              <a:gd name="connsiteY90" fmla="*/ 219271 h 606732"/>
              <a:gd name="connsiteX91" fmla="*/ 255906 w 577648"/>
              <a:gd name="connsiteY91" fmla="*/ 225226 h 606732"/>
              <a:gd name="connsiteX92" fmla="*/ 306460 w 577648"/>
              <a:gd name="connsiteY92" fmla="*/ 174831 h 606732"/>
              <a:gd name="connsiteX93" fmla="*/ 303879 w 577648"/>
              <a:gd name="connsiteY93" fmla="*/ 161321 h 606732"/>
              <a:gd name="connsiteX94" fmla="*/ 340638 w 577648"/>
              <a:gd name="connsiteY94" fmla="*/ 124613 h 606732"/>
              <a:gd name="connsiteX95" fmla="*/ 369297 w 577648"/>
              <a:gd name="connsiteY95" fmla="*/ 138301 h 606732"/>
              <a:gd name="connsiteX96" fmla="*/ 409527 w 577648"/>
              <a:gd name="connsiteY96" fmla="*/ 128257 h 606732"/>
              <a:gd name="connsiteX97" fmla="*/ 445484 w 577648"/>
              <a:gd name="connsiteY97" fmla="*/ 99638 h 606732"/>
              <a:gd name="connsiteX98" fmla="*/ 76723 w 577648"/>
              <a:gd name="connsiteY98" fmla="*/ 0 h 606732"/>
              <a:gd name="connsiteX99" fmla="*/ 500925 w 577648"/>
              <a:gd name="connsiteY99" fmla="*/ 0 h 606732"/>
              <a:gd name="connsiteX100" fmla="*/ 547742 w 577648"/>
              <a:gd name="connsiteY100" fmla="*/ 46748 h 606732"/>
              <a:gd name="connsiteX101" fmla="*/ 547742 w 577648"/>
              <a:gd name="connsiteY101" fmla="*/ 396204 h 606732"/>
              <a:gd name="connsiteX102" fmla="*/ 568302 w 577648"/>
              <a:gd name="connsiteY102" fmla="*/ 396204 h 606732"/>
              <a:gd name="connsiteX103" fmla="*/ 577648 w 577648"/>
              <a:gd name="connsiteY103" fmla="*/ 405536 h 606732"/>
              <a:gd name="connsiteX104" fmla="*/ 577648 w 577648"/>
              <a:gd name="connsiteY104" fmla="*/ 445352 h 606732"/>
              <a:gd name="connsiteX105" fmla="*/ 568302 w 577648"/>
              <a:gd name="connsiteY105" fmla="*/ 454684 h 606732"/>
              <a:gd name="connsiteX106" fmla="*/ 298170 w 577648"/>
              <a:gd name="connsiteY106" fmla="*/ 454684 h 606732"/>
              <a:gd name="connsiteX107" fmla="*/ 298170 w 577648"/>
              <a:gd name="connsiteY107" fmla="*/ 518407 h 606732"/>
              <a:gd name="connsiteX108" fmla="*/ 377474 w 577648"/>
              <a:gd name="connsiteY108" fmla="*/ 590485 h 606732"/>
              <a:gd name="connsiteX109" fmla="*/ 364924 w 577648"/>
              <a:gd name="connsiteY109" fmla="*/ 604261 h 606732"/>
              <a:gd name="connsiteX110" fmla="*/ 298170 w 577648"/>
              <a:gd name="connsiteY110" fmla="*/ 543648 h 606732"/>
              <a:gd name="connsiteX111" fmla="*/ 298170 w 577648"/>
              <a:gd name="connsiteY111" fmla="*/ 592351 h 606732"/>
              <a:gd name="connsiteX112" fmla="*/ 288824 w 577648"/>
              <a:gd name="connsiteY112" fmla="*/ 601683 h 606732"/>
              <a:gd name="connsiteX113" fmla="*/ 279478 w 577648"/>
              <a:gd name="connsiteY113" fmla="*/ 592351 h 606732"/>
              <a:gd name="connsiteX114" fmla="*/ 279478 w 577648"/>
              <a:gd name="connsiteY114" fmla="*/ 541781 h 606732"/>
              <a:gd name="connsiteX115" fmla="*/ 212902 w 577648"/>
              <a:gd name="connsiteY115" fmla="*/ 604172 h 606732"/>
              <a:gd name="connsiteX116" fmla="*/ 200085 w 577648"/>
              <a:gd name="connsiteY116" fmla="*/ 590574 h 606732"/>
              <a:gd name="connsiteX117" fmla="*/ 279478 w 577648"/>
              <a:gd name="connsiteY117" fmla="*/ 516185 h 606732"/>
              <a:gd name="connsiteX118" fmla="*/ 279478 w 577648"/>
              <a:gd name="connsiteY118" fmla="*/ 454684 h 606732"/>
              <a:gd name="connsiteX119" fmla="*/ 9346 w 577648"/>
              <a:gd name="connsiteY119" fmla="*/ 454684 h 606732"/>
              <a:gd name="connsiteX120" fmla="*/ 0 w 577648"/>
              <a:gd name="connsiteY120" fmla="*/ 445352 h 606732"/>
              <a:gd name="connsiteX121" fmla="*/ 0 w 577648"/>
              <a:gd name="connsiteY121" fmla="*/ 405536 h 606732"/>
              <a:gd name="connsiteX122" fmla="*/ 9346 w 577648"/>
              <a:gd name="connsiteY122" fmla="*/ 396204 h 606732"/>
              <a:gd name="connsiteX123" fmla="*/ 29995 w 577648"/>
              <a:gd name="connsiteY123" fmla="*/ 396204 h 606732"/>
              <a:gd name="connsiteX124" fmla="*/ 29995 w 577648"/>
              <a:gd name="connsiteY124" fmla="*/ 332037 h 606732"/>
              <a:gd name="connsiteX125" fmla="*/ 39341 w 577648"/>
              <a:gd name="connsiteY125" fmla="*/ 322616 h 606732"/>
              <a:gd name="connsiteX126" fmla="*/ 48686 w 577648"/>
              <a:gd name="connsiteY126" fmla="*/ 332037 h 606732"/>
              <a:gd name="connsiteX127" fmla="*/ 48686 w 577648"/>
              <a:gd name="connsiteY127" fmla="*/ 396204 h 606732"/>
              <a:gd name="connsiteX128" fmla="*/ 529051 w 577648"/>
              <a:gd name="connsiteY128" fmla="*/ 396204 h 606732"/>
              <a:gd name="connsiteX129" fmla="*/ 529051 w 577648"/>
              <a:gd name="connsiteY129" fmla="*/ 86386 h 606732"/>
              <a:gd name="connsiteX130" fmla="*/ 480988 w 577648"/>
              <a:gd name="connsiteY130" fmla="*/ 86386 h 606732"/>
              <a:gd name="connsiteX131" fmla="*/ 471642 w 577648"/>
              <a:gd name="connsiteY131" fmla="*/ 77055 h 606732"/>
              <a:gd name="connsiteX132" fmla="*/ 480988 w 577648"/>
              <a:gd name="connsiteY132" fmla="*/ 67723 h 606732"/>
              <a:gd name="connsiteX133" fmla="*/ 529051 w 577648"/>
              <a:gd name="connsiteY133" fmla="*/ 67723 h 606732"/>
              <a:gd name="connsiteX134" fmla="*/ 529051 w 577648"/>
              <a:gd name="connsiteY134" fmla="*/ 46748 h 606732"/>
              <a:gd name="connsiteX135" fmla="*/ 500925 w 577648"/>
              <a:gd name="connsiteY135" fmla="*/ 18664 h 606732"/>
              <a:gd name="connsiteX136" fmla="*/ 76723 w 577648"/>
              <a:gd name="connsiteY136" fmla="*/ 18664 h 606732"/>
              <a:gd name="connsiteX137" fmla="*/ 48686 w 577648"/>
              <a:gd name="connsiteY137" fmla="*/ 46748 h 606732"/>
              <a:gd name="connsiteX138" fmla="*/ 48686 w 577648"/>
              <a:gd name="connsiteY138" fmla="*/ 67723 h 606732"/>
              <a:gd name="connsiteX139" fmla="*/ 431055 w 577648"/>
              <a:gd name="connsiteY139" fmla="*/ 67723 h 606732"/>
              <a:gd name="connsiteX140" fmla="*/ 440401 w 577648"/>
              <a:gd name="connsiteY140" fmla="*/ 77055 h 606732"/>
              <a:gd name="connsiteX141" fmla="*/ 431055 w 577648"/>
              <a:gd name="connsiteY141" fmla="*/ 86386 h 606732"/>
              <a:gd name="connsiteX142" fmla="*/ 48686 w 577648"/>
              <a:gd name="connsiteY142" fmla="*/ 86386 h 606732"/>
              <a:gd name="connsiteX143" fmla="*/ 48686 w 577648"/>
              <a:gd name="connsiteY143" fmla="*/ 288399 h 606732"/>
              <a:gd name="connsiteX144" fmla="*/ 39341 w 577648"/>
              <a:gd name="connsiteY144" fmla="*/ 297731 h 606732"/>
              <a:gd name="connsiteX145" fmla="*/ 29995 w 577648"/>
              <a:gd name="connsiteY145" fmla="*/ 288399 h 606732"/>
              <a:gd name="connsiteX146" fmla="*/ 29995 w 577648"/>
              <a:gd name="connsiteY146" fmla="*/ 46748 h 606732"/>
              <a:gd name="connsiteX147" fmla="*/ 76723 w 577648"/>
              <a:gd name="connsiteY147" fmla="*/ 0 h 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577648" h="606732">
                <a:moveTo>
                  <a:pt x="18780" y="414868"/>
                </a:moveTo>
                <a:lnTo>
                  <a:pt x="18780" y="436020"/>
                </a:lnTo>
                <a:lnTo>
                  <a:pt x="558957" y="436020"/>
                </a:lnTo>
                <a:lnTo>
                  <a:pt x="558957" y="414868"/>
                </a:lnTo>
                <a:close/>
                <a:moveTo>
                  <a:pt x="226861" y="325201"/>
                </a:moveTo>
                <a:lnTo>
                  <a:pt x="226861" y="366267"/>
                </a:lnTo>
                <a:lnTo>
                  <a:pt x="243061" y="366267"/>
                </a:lnTo>
                <a:lnTo>
                  <a:pt x="243061" y="325201"/>
                </a:lnTo>
                <a:close/>
                <a:moveTo>
                  <a:pt x="120405" y="300223"/>
                </a:moveTo>
                <a:lnTo>
                  <a:pt x="120405" y="366267"/>
                </a:lnTo>
                <a:lnTo>
                  <a:pt x="136605" y="366267"/>
                </a:lnTo>
                <a:lnTo>
                  <a:pt x="136605" y="300223"/>
                </a:lnTo>
                <a:close/>
                <a:moveTo>
                  <a:pt x="333318" y="240400"/>
                </a:moveTo>
                <a:lnTo>
                  <a:pt x="333318" y="366267"/>
                </a:lnTo>
                <a:lnTo>
                  <a:pt x="349607" y="366267"/>
                </a:lnTo>
                <a:lnTo>
                  <a:pt x="349607" y="240400"/>
                </a:lnTo>
                <a:close/>
                <a:moveTo>
                  <a:pt x="235880" y="237936"/>
                </a:moveTo>
                <a:cubicBezTo>
                  <a:pt x="225912" y="237936"/>
                  <a:pt x="217723" y="246024"/>
                  <a:pt x="217723" y="256067"/>
                </a:cubicBezTo>
                <a:cubicBezTo>
                  <a:pt x="217723" y="266022"/>
                  <a:pt x="225912" y="274110"/>
                  <a:pt x="235880" y="274110"/>
                </a:cubicBezTo>
                <a:cubicBezTo>
                  <a:pt x="245849" y="274110"/>
                  <a:pt x="253948" y="266022"/>
                  <a:pt x="253948" y="256067"/>
                </a:cubicBezTo>
                <a:cubicBezTo>
                  <a:pt x="253948" y="246024"/>
                  <a:pt x="245849" y="237936"/>
                  <a:pt x="235880" y="237936"/>
                </a:cubicBezTo>
                <a:close/>
                <a:moveTo>
                  <a:pt x="439775" y="210534"/>
                </a:moveTo>
                <a:lnTo>
                  <a:pt x="439775" y="366267"/>
                </a:lnTo>
                <a:lnTo>
                  <a:pt x="456063" y="366267"/>
                </a:lnTo>
                <a:lnTo>
                  <a:pt x="456063" y="210534"/>
                </a:lnTo>
                <a:close/>
                <a:moveTo>
                  <a:pt x="131034" y="195629"/>
                </a:moveTo>
                <a:cubicBezTo>
                  <a:pt x="121065" y="195629"/>
                  <a:pt x="112966" y="203717"/>
                  <a:pt x="112966" y="213672"/>
                </a:cubicBezTo>
                <a:cubicBezTo>
                  <a:pt x="112966" y="223626"/>
                  <a:pt x="121065" y="231714"/>
                  <a:pt x="131034" y="231714"/>
                </a:cubicBezTo>
                <a:cubicBezTo>
                  <a:pt x="141002" y="231714"/>
                  <a:pt x="149101" y="223626"/>
                  <a:pt x="149101" y="213672"/>
                </a:cubicBezTo>
                <a:cubicBezTo>
                  <a:pt x="149101" y="203717"/>
                  <a:pt x="141002" y="195629"/>
                  <a:pt x="131034" y="195629"/>
                </a:cubicBezTo>
                <a:close/>
                <a:moveTo>
                  <a:pt x="430428" y="191867"/>
                </a:moveTo>
                <a:lnTo>
                  <a:pt x="465410" y="191867"/>
                </a:lnTo>
                <a:cubicBezTo>
                  <a:pt x="470572" y="191867"/>
                  <a:pt x="474756" y="196045"/>
                  <a:pt x="474756" y="201200"/>
                </a:cubicBezTo>
                <a:lnTo>
                  <a:pt x="474756" y="366267"/>
                </a:lnTo>
                <a:lnTo>
                  <a:pt x="501548" y="366267"/>
                </a:lnTo>
                <a:cubicBezTo>
                  <a:pt x="506711" y="366267"/>
                  <a:pt x="510894" y="370445"/>
                  <a:pt x="510894" y="375601"/>
                </a:cubicBezTo>
                <a:cubicBezTo>
                  <a:pt x="510894" y="380756"/>
                  <a:pt x="506711" y="384934"/>
                  <a:pt x="501548" y="384934"/>
                </a:cubicBezTo>
                <a:lnTo>
                  <a:pt x="74831" y="384934"/>
                </a:lnTo>
                <a:cubicBezTo>
                  <a:pt x="69669" y="384934"/>
                  <a:pt x="65485" y="380756"/>
                  <a:pt x="65485" y="375601"/>
                </a:cubicBezTo>
                <a:cubicBezTo>
                  <a:pt x="65485" y="370445"/>
                  <a:pt x="69669" y="366267"/>
                  <a:pt x="74831" y="366267"/>
                </a:cubicBezTo>
                <a:lnTo>
                  <a:pt x="101712" y="366267"/>
                </a:lnTo>
                <a:lnTo>
                  <a:pt x="101712" y="290889"/>
                </a:lnTo>
                <a:cubicBezTo>
                  <a:pt x="101712" y="285734"/>
                  <a:pt x="105896" y="281556"/>
                  <a:pt x="111058" y="281556"/>
                </a:cubicBezTo>
                <a:lnTo>
                  <a:pt x="145951" y="281556"/>
                </a:lnTo>
                <a:cubicBezTo>
                  <a:pt x="151113" y="281556"/>
                  <a:pt x="155297" y="285734"/>
                  <a:pt x="155297" y="290889"/>
                </a:cubicBezTo>
                <a:lnTo>
                  <a:pt x="155297" y="366267"/>
                </a:lnTo>
                <a:lnTo>
                  <a:pt x="208169" y="366267"/>
                </a:lnTo>
                <a:lnTo>
                  <a:pt x="208169" y="315778"/>
                </a:lnTo>
                <a:cubicBezTo>
                  <a:pt x="208169" y="310623"/>
                  <a:pt x="212352" y="306445"/>
                  <a:pt x="217515" y="306445"/>
                </a:cubicBezTo>
                <a:lnTo>
                  <a:pt x="252407" y="306445"/>
                </a:lnTo>
                <a:cubicBezTo>
                  <a:pt x="257659" y="306445"/>
                  <a:pt x="261842" y="310623"/>
                  <a:pt x="261842" y="315778"/>
                </a:cubicBezTo>
                <a:lnTo>
                  <a:pt x="261842" y="366267"/>
                </a:lnTo>
                <a:lnTo>
                  <a:pt x="314626" y="366267"/>
                </a:lnTo>
                <a:lnTo>
                  <a:pt x="314626" y="231067"/>
                </a:lnTo>
                <a:cubicBezTo>
                  <a:pt x="314626" y="225912"/>
                  <a:pt x="318809" y="221734"/>
                  <a:pt x="323972" y="221734"/>
                </a:cubicBezTo>
                <a:lnTo>
                  <a:pt x="358953" y="221734"/>
                </a:lnTo>
                <a:cubicBezTo>
                  <a:pt x="364116" y="221734"/>
                  <a:pt x="368299" y="225912"/>
                  <a:pt x="368299" y="231067"/>
                </a:cubicBezTo>
                <a:lnTo>
                  <a:pt x="368299" y="366267"/>
                </a:lnTo>
                <a:lnTo>
                  <a:pt x="421082" y="366267"/>
                </a:lnTo>
                <a:lnTo>
                  <a:pt x="421082" y="201200"/>
                </a:lnTo>
                <a:cubicBezTo>
                  <a:pt x="421082" y="196045"/>
                  <a:pt x="425266" y="191867"/>
                  <a:pt x="430428" y="191867"/>
                </a:cubicBezTo>
                <a:close/>
                <a:moveTo>
                  <a:pt x="340638" y="143278"/>
                </a:moveTo>
                <a:cubicBezTo>
                  <a:pt x="330669" y="143278"/>
                  <a:pt x="322570" y="151366"/>
                  <a:pt x="322570" y="161321"/>
                </a:cubicBezTo>
                <a:cubicBezTo>
                  <a:pt x="322570" y="171276"/>
                  <a:pt x="330669" y="179364"/>
                  <a:pt x="340638" y="179364"/>
                </a:cubicBezTo>
                <a:cubicBezTo>
                  <a:pt x="350606" y="179364"/>
                  <a:pt x="358706" y="171276"/>
                  <a:pt x="358706" y="161321"/>
                </a:cubicBezTo>
                <a:cubicBezTo>
                  <a:pt x="358706" y="151366"/>
                  <a:pt x="350606" y="143278"/>
                  <a:pt x="340638" y="143278"/>
                </a:cubicBezTo>
                <a:close/>
                <a:moveTo>
                  <a:pt x="445484" y="118392"/>
                </a:moveTo>
                <a:cubicBezTo>
                  <a:pt x="435427" y="118392"/>
                  <a:pt x="427328" y="126480"/>
                  <a:pt x="427328" y="136434"/>
                </a:cubicBezTo>
                <a:cubicBezTo>
                  <a:pt x="427328" y="146389"/>
                  <a:pt x="435427" y="154477"/>
                  <a:pt x="445484" y="154477"/>
                </a:cubicBezTo>
                <a:cubicBezTo>
                  <a:pt x="455453" y="154477"/>
                  <a:pt x="463552" y="146389"/>
                  <a:pt x="463552" y="136434"/>
                </a:cubicBezTo>
                <a:cubicBezTo>
                  <a:pt x="463552" y="126480"/>
                  <a:pt x="455453" y="118392"/>
                  <a:pt x="445484" y="118392"/>
                </a:cubicBezTo>
                <a:close/>
                <a:moveTo>
                  <a:pt x="445484" y="99638"/>
                </a:moveTo>
                <a:cubicBezTo>
                  <a:pt x="465777" y="99638"/>
                  <a:pt x="482243" y="116170"/>
                  <a:pt x="482243" y="136434"/>
                </a:cubicBezTo>
                <a:cubicBezTo>
                  <a:pt x="482243" y="156699"/>
                  <a:pt x="465777" y="173142"/>
                  <a:pt x="445484" y="173142"/>
                </a:cubicBezTo>
                <a:cubicBezTo>
                  <a:pt x="428930" y="173142"/>
                  <a:pt x="414956" y="162299"/>
                  <a:pt x="410328" y="147367"/>
                </a:cubicBezTo>
                <a:lnTo>
                  <a:pt x="377040" y="155633"/>
                </a:lnTo>
                <a:cubicBezTo>
                  <a:pt x="377307" y="157499"/>
                  <a:pt x="377485" y="159454"/>
                  <a:pt x="377485" y="161321"/>
                </a:cubicBezTo>
                <a:cubicBezTo>
                  <a:pt x="377485" y="181586"/>
                  <a:pt x="360931" y="198117"/>
                  <a:pt x="340638" y="198117"/>
                </a:cubicBezTo>
                <a:cubicBezTo>
                  <a:pt x="331915" y="198117"/>
                  <a:pt x="323994" y="195096"/>
                  <a:pt x="317675" y="190029"/>
                </a:cubicBezTo>
                <a:lnTo>
                  <a:pt x="268545" y="239091"/>
                </a:lnTo>
                <a:cubicBezTo>
                  <a:pt x="271126" y="244157"/>
                  <a:pt x="272639" y="249935"/>
                  <a:pt x="272639" y="256067"/>
                </a:cubicBezTo>
                <a:cubicBezTo>
                  <a:pt x="272639" y="276332"/>
                  <a:pt x="256173" y="292775"/>
                  <a:pt x="235880" y="292775"/>
                </a:cubicBezTo>
                <a:cubicBezTo>
                  <a:pt x="215676" y="292775"/>
                  <a:pt x="199211" y="276421"/>
                  <a:pt x="199033" y="256334"/>
                </a:cubicBezTo>
                <a:lnTo>
                  <a:pt x="161740" y="233936"/>
                </a:lnTo>
                <a:cubicBezTo>
                  <a:pt x="155154" y="243891"/>
                  <a:pt x="143850" y="250379"/>
                  <a:pt x="131034" y="250379"/>
                </a:cubicBezTo>
                <a:cubicBezTo>
                  <a:pt x="110741" y="250379"/>
                  <a:pt x="94275" y="233936"/>
                  <a:pt x="94275" y="213672"/>
                </a:cubicBezTo>
                <a:cubicBezTo>
                  <a:pt x="94275" y="193407"/>
                  <a:pt x="110741" y="176875"/>
                  <a:pt x="131034" y="176875"/>
                </a:cubicBezTo>
                <a:cubicBezTo>
                  <a:pt x="151327" y="176875"/>
                  <a:pt x="167881" y="193407"/>
                  <a:pt x="167881" y="213672"/>
                </a:cubicBezTo>
                <a:cubicBezTo>
                  <a:pt x="167881" y="214383"/>
                  <a:pt x="167792" y="215094"/>
                  <a:pt x="167792" y="215805"/>
                </a:cubicBezTo>
                <a:lnTo>
                  <a:pt x="204017" y="237580"/>
                </a:lnTo>
                <a:cubicBezTo>
                  <a:pt x="210425" y="226648"/>
                  <a:pt x="222263" y="219271"/>
                  <a:pt x="235880" y="219271"/>
                </a:cubicBezTo>
                <a:cubicBezTo>
                  <a:pt x="243268" y="219271"/>
                  <a:pt x="250121" y="221493"/>
                  <a:pt x="255906" y="225226"/>
                </a:cubicBezTo>
                <a:lnTo>
                  <a:pt x="306460" y="174831"/>
                </a:lnTo>
                <a:cubicBezTo>
                  <a:pt x="304769" y="170653"/>
                  <a:pt x="303879" y="166121"/>
                  <a:pt x="303879" y="161321"/>
                </a:cubicBezTo>
                <a:cubicBezTo>
                  <a:pt x="303879" y="141056"/>
                  <a:pt x="320345" y="124613"/>
                  <a:pt x="340638" y="124613"/>
                </a:cubicBezTo>
                <a:cubicBezTo>
                  <a:pt x="352208" y="124613"/>
                  <a:pt x="362533" y="129946"/>
                  <a:pt x="369297" y="138301"/>
                </a:cubicBezTo>
                <a:lnTo>
                  <a:pt x="409527" y="128257"/>
                </a:lnTo>
                <a:cubicBezTo>
                  <a:pt x="413265" y="111903"/>
                  <a:pt x="427951" y="99638"/>
                  <a:pt x="445484" y="99638"/>
                </a:cubicBezTo>
                <a:close/>
                <a:moveTo>
                  <a:pt x="76723" y="0"/>
                </a:moveTo>
                <a:lnTo>
                  <a:pt x="500925" y="0"/>
                </a:lnTo>
                <a:cubicBezTo>
                  <a:pt x="526737" y="0"/>
                  <a:pt x="547742" y="20974"/>
                  <a:pt x="547742" y="46748"/>
                </a:cubicBezTo>
                <a:lnTo>
                  <a:pt x="547742" y="396204"/>
                </a:lnTo>
                <a:lnTo>
                  <a:pt x="568302" y="396204"/>
                </a:lnTo>
                <a:cubicBezTo>
                  <a:pt x="573465" y="396204"/>
                  <a:pt x="577648" y="400381"/>
                  <a:pt x="577648" y="405536"/>
                </a:cubicBezTo>
                <a:lnTo>
                  <a:pt x="577648" y="445352"/>
                </a:lnTo>
                <a:cubicBezTo>
                  <a:pt x="577648" y="450507"/>
                  <a:pt x="573465" y="454684"/>
                  <a:pt x="568302" y="454684"/>
                </a:cubicBezTo>
                <a:lnTo>
                  <a:pt x="298170" y="454684"/>
                </a:lnTo>
                <a:lnTo>
                  <a:pt x="298170" y="518407"/>
                </a:lnTo>
                <a:lnTo>
                  <a:pt x="377474" y="590485"/>
                </a:lnTo>
                <a:cubicBezTo>
                  <a:pt x="386463" y="598573"/>
                  <a:pt x="373736" y="612348"/>
                  <a:pt x="364924" y="604261"/>
                </a:cubicBezTo>
                <a:lnTo>
                  <a:pt x="298170" y="543648"/>
                </a:lnTo>
                <a:lnTo>
                  <a:pt x="298170" y="592351"/>
                </a:lnTo>
                <a:cubicBezTo>
                  <a:pt x="298170" y="597506"/>
                  <a:pt x="293986" y="601683"/>
                  <a:pt x="288824" y="601683"/>
                </a:cubicBezTo>
                <a:cubicBezTo>
                  <a:pt x="283662" y="601683"/>
                  <a:pt x="279478" y="597506"/>
                  <a:pt x="279478" y="592351"/>
                </a:cubicBezTo>
                <a:lnTo>
                  <a:pt x="279478" y="541781"/>
                </a:lnTo>
                <a:lnTo>
                  <a:pt x="212902" y="604172"/>
                </a:lnTo>
                <a:cubicBezTo>
                  <a:pt x="204090" y="612437"/>
                  <a:pt x="191363" y="598750"/>
                  <a:pt x="200085" y="590574"/>
                </a:cubicBezTo>
                <a:lnTo>
                  <a:pt x="279478" y="516185"/>
                </a:lnTo>
                <a:lnTo>
                  <a:pt x="279478" y="454684"/>
                </a:lnTo>
                <a:lnTo>
                  <a:pt x="9346" y="454684"/>
                </a:lnTo>
                <a:cubicBezTo>
                  <a:pt x="4183" y="454684"/>
                  <a:pt x="0" y="450507"/>
                  <a:pt x="0" y="445352"/>
                </a:cubicBezTo>
                <a:lnTo>
                  <a:pt x="0" y="405536"/>
                </a:lnTo>
                <a:cubicBezTo>
                  <a:pt x="0" y="400381"/>
                  <a:pt x="4183" y="396204"/>
                  <a:pt x="9346" y="396204"/>
                </a:cubicBezTo>
                <a:lnTo>
                  <a:pt x="29995" y="396204"/>
                </a:lnTo>
                <a:lnTo>
                  <a:pt x="29995" y="332037"/>
                </a:lnTo>
                <a:cubicBezTo>
                  <a:pt x="29995" y="326882"/>
                  <a:pt x="34178" y="322616"/>
                  <a:pt x="39341" y="322616"/>
                </a:cubicBezTo>
                <a:cubicBezTo>
                  <a:pt x="44503" y="322616"/>
                  <a:pt x="48686" y="326882"/>
                  <a:pt x="48686" y="332037"/>
                </a:cubicBezTo>
                <a:lnTo>
                  <a:pt x="48686" y="396204"/>
                </a:lnTo>
                <a:lnTo>
                  <a:pt x="529051" y="396204"/>
                </a:lnTo>
                <a:lnTo>
                  <a:pt x="529051" y="86386"/>
                </a:lnTo>
                <a:lnTo>
                  <a:pt x="480988" y="86386"/>
                </a:lnTo>
                <a:cubicBezTo>
                  <a:pt x="475825" y="86386"/>
                  <a:pt x="471642" y="82209"/>
                  <a:pt x="471642" y="77055"/>
                </a:cubicBezTo>
                <a:cubicBezTo>
                  <a:pt x="471642" y="71900"/>
                  <a:pt x="475825" y="67723"/>
                  <a:pt x="480988" y="67723"/>
                </a:cubicBezTo>
                <a:lnTo>
                  <a:pt x="529051" y="67723"/>
                </a:lnTo>
                <a:lnTo>
                  <a:pt x="529051" y="46748"/>
                </a:lnTo>
                <a:cubicBezTo>
                  <a:pt x="529051" y="31284"/>
                  <a:pt x="516412" y="18664"/>
                  <a:pt x="500925" y="18664"/>
                </a:cubicBezTo>
                <a:lnTo>
                  <a:pt x="76723" y="18664"/>
                </a:lnTo>
                <a:cubicBezTo>
                  <a:pt x="61236" y="18664"/>
                  <a:pt x="48686" y="31284"/>
                  <a:pt x="48686" y="46748"/>
                </a:cubicBezTo>
                <a:lnTo>
                  <a:pt x="48686" y="67723"/>
                </a:lnTo>
                <a:lnTo>
                  <a:pt x="431055" y="67723"/>
                </a:lnTo>
                <a:cubicBezTo>
                  <a:pt x="436218" y="67723"/>
                  <a:pt x="440401" y="71900"/>
                  <a:pt x="440401" y="77055"/>
                </a:cubicBezTo>
                <a:cubicBezTo>
                  <a:pt x="440401" y="82209"/>
                  <a:pt x="436218" y="86386"/>
                  <a:pt x="431055" y="86386"/>
                </a:cubicBezTo>
                <a:lnTo>
                  <a:pt x="48686" y="86386"/>
                </a:lnTo>
                <a:lnTo>
                  <a:pt x="48686" y="288399"/>
                </a:lnTo>
                <a:cubicBezTo>
                  <a:pt x="48686" y="293554"/>
                  <a:pt x="44503" y="297731"/>
                  <a:pt x="39341" y="297731"/>
                </a:cubicBezTo>
                <a:cubicBezTo>
                  <a:pt x="34178" y="297731"/>
                  <a:pt x="29995" y="293554"/>
                  <a:pt x="29995" y="288399"/>
                </a:cubicBezTo>
                <a:lnTo>
                  <a:pt x="29995" y="46748"/>
                </a:lnTo>
                <a:cubicBezTo>
                  <a:pt x="29995" y="20974"/>
                  <a:pt x="51000" y="0"/>
                  <a:pt x="76723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907265" y="1807771"/>
            <a:ext cx="2880320" cy="586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Roll call by staff's app with parent/surrogate's QRCode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930824" y="2927269"/>
            <a:ext cx="2880320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Vehicle management, i.e. condition, maintenance information, etc.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934148" y="4195305"/>
            <a:ext cx="2873672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 management, i.e. license, personal information, etc.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23528" y="260648"/>
            <a:ext cx="8229600" cy="62315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introduction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ystem architecture  for the platform 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5936" y="6541049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home"/>
          <p:cNvPicPr>
            <a:picLocks noChangeAspect="1"/>
          </p:cNvPicPr>
          <p:nvPr/>
        </p:nvPicPr>
        <p:blipFill>
          <a:blip r:embed="rId1"/>
          <a:srcRect t="5154"/>
          <a:stretch>
            <a:fillRect/>
          </a:stretch>
        </p:blipFill>
        <p:spPr>
          <a:xfrm>
            <a:off x="1059815" y="1165225"/>
            <a:ext cx="6733540" cy="5279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23528" y="260648"/>
            <a:ext cx="8229600" cy="62315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introduction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Parent's Client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5936" y="6541049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300" y="1628775"/>
            <a:ext cx="69634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Home page: child state, bus live location, a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pplication for absence, parent's QRCode, praise/ complaint/suggestion, survey.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Messages: 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absence, sign-on, arrive school, leave school, arrive station, school notification, other system platform notification.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Personal Center: children info, family info, station info, setting( logout, security code, password, platform suggestion)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Regestion: name, mobile, face photo, agreement.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Login: mobile number, verification code/pwd. 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927F40-963F-49D3-8CCD-1ADB81007966}" type="slidenum">
              <a:rPr lang="zh-CN" altLang="en-US" smtClean="0"/>
            </a:fld>
            <a:endParaRPr lang="zh-CN" altLang="en-US"/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23528" y="251123"/>
            <a:ext cx="8229600" cy="62315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introduction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Shuttle staff's Client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300" y="1628775"/>
            <a:ext cx="6963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Home page: one-click alarm, bus failure, roll call, parent's suggestion box.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Bus: daily check, maintain record.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Message: absence application, school notification, platform notification.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Personal Center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 route, setting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Login: mobile number, verification code/pwd. 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10d6d7a6-29d0-4177-91a3-fa514e0ea3bf"/>
</p:tagLst>
</file>

<file path=ppt/tags/tag2.xml><?xml version="1.0" encoding="utf-8"?>
<p:tagLst xmlns:p="http://schemas.openxmlformats.org/presentationml/2006/main">
  <p:tag name="ISLIDE.DIAGRAM" val="ca63717d-d14b-4c84-a2b3-ee12faeae7f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4221</Words>
  <Application>WPS 演示</Application>
  <PresentationFormat>全屏显示(4:3)</PresentationFormat>
  <Paragraphs>211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Lucida Sans Unicode</vt:lpstr>
      <vt:lpstr>Verdana</vt:lpstr>
      <vt:lpstr>Arial</vt:lpstr>
      <vt:lpstr>微软雅黑 Light</vt:lpstr>
      <vt:lpstr>Wingdings</vt:lpstr>
      <vt:lpstr>Arial Unicode MS</vt:lpstr>
      <vt:lpstr>Calibri</vt:lpstr>
      <vt:lpstr>Office 主题​​</vt:lpstr>
      <vt:lpstr>PowerPoint 演示文稿</vt:lpstr>
      <vt:lpstr>About SPL - Company vision is to be the best retail IT service provider</vt:lpstr>
      <vt:lpstr>Company development - Wider coverage, increasing clients and diverse business range</vt:lpstr>
      <vt:lpstr>Solution introduction - Architecture</vt:lpstr>
      <vt:lpstr>Solution introduction - Function module for parent  </vt:lpstr>
      <vt:lpstr>Solution introduction - Function module for school &amp; shuttle bus staff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Charge model &amp; SLA - Software as A Service</vt:lpstr>
      <vt:lpstr>PowerPoint 演示文稿</vt:lpstr>
    </vt:vector>
  </TitlesOfParts>
  <Company>ESTEE LAUDER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Service Desk Weekly Meeting</dc:title>
  <dc:creator>winnie</dc:creator>
  <cp:lastModifiedBy>亚当</cp:lastModifiedBy>
  <cp:revision>2458</cp:revision>
  <dcterms:created xsi:type="dcterms:W3CDTF">2015-04-08T01:15:00Z</dcterms:created>
  <dcterms:modified xsi:type="dcterms:W3CDTF">2019-07-13T14:12:18Z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