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AB97-2949-4E7A-876A-0228E1603274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F02D3-F0F7-42B0-9F4B-5712DF6A02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12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AB97-2949-4E7A-876A-0228E1603274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F02D3-F0F7-42B0-9F4B-5712DF6A02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06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AB97-2949-4E7A-876A-0228E1603274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F02D3-F0F7-42B0-9F4B-5712DF6A02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60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AB97-2949-4E7A-876A-0228E1603274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F02D3-F0F7-42B0-9F4B-5712DF6A02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4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AB97-2949-4E7A-876A-0228E1603274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F02D3-F0F7-42B0-9F4B-5712DF6A02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96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AB97-2949-4E7A-876A-0228E1603274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F02D3-F0F7-42B0-9F4B-5712DF6A02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24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AB97-2949-4E7A-876A-0228E1603274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F02D3-F0F7-42B0-9F4B-5712DF6A02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31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AB97-2949-4E7A-876A-0228E1603274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F02D3-F0F7-42B0-9F4B-5712DF6A02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6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AB97-2949-4E7A-876A-0228E1603274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F02D3-F0F7-42B0-9F4B-5712DF6A02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24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AB97-2949-4E7A-876A-0228E1603274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F02D3-F0F7-42B0-9F4B-5712DF6A02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99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AB97-2949-4E7A-876A-0228E1603274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F02D3-F0F7-42B0-9F4B-5712DF6A02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03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AAB97-2949-4E7A-876A-0228E1603274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F02D3-F0F7-42B0-9F4B-5712DF6A02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58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9070" y="387178"/>
            <a:ext cx="5123936" cy="3295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48714" y="815545"/>
            <a:ext cx="2067698" cy="5601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查詢車牌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95120" y="815545"/>
            <a:ext cx="803188" cy="5601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OK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2941" y="1705231"/>
            <a:ext cx="951471" cy="823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圖片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82547" y="1705231"/>
            <a:ext cx="951471" cy="823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圖片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902941" y="2685533"/>
            <a:ext cx="951471" cy="823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圖片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82547" y="2693771"/>
            <a:ext cx="951471" cy="823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圖片</a:t>
            </a:r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5903" y="1784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P1-1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243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9070" y="387178"/>
            <a:ext cx="5123936" cy="3295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48714" y="815545"/>
            <a:ext cx="2067698" cy="5601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查詢車牌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95120" y="815545"/>
            <a:ext cx="803188" cy="5601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OK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2941" y="1705231"/>
            <a:ext cx="951471" cy="823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圖片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82547" y="1705231"/>
            <a:ext cx="951471" cy="823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圖片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902941" y="2685533"/>
            <a:ext cx="951471" cy="823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圖片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82547" y="2693771"/>
            <a:ext cx="951471" cy="823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圖片</a:t>
            </a:r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5903" y="1784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P1-1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1070919" y="560173"/>
            <a:ext cx="4291913" cy="107091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7117492" y="683741"/>
            <a:ext cx="3626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需先輸入車牌</a:t>
            </a:r>
            <a:r>
              <a:rPr lang="en-US" altLang="zh-TW" dirty="0" smtClean="0"/>
              <a:t>,</a:t>
            </a:r>
            <a:r>
              <a:rPr lang="zh-TW" altLang="en-US" dirty="0" smtClean="0"/>
              <a:t>然後按</a:t>
            </a:r>
            <a:r>
              <a:rPr lang="en-US" altLang="zh-TW" dirty="0" smtClean="0"/>
              <a:t>OK</a:t>
            </a:r>
            <a:r>
              <a:rPr lang="zh-TW" altLang="en-US" dirty="0" smtClean="0"/>
              <a:t> 才有作用</a:t>
            </a:r>
            <a:r>
              <a:rPr lang="en-US" altLang="zh-TW" dirty="0" smtClean="0"/>
              <a:t>,</a:t>
            </a:r>
          </a:p>
          <a:p>
            <a:r>
              <a:rPr lang="zh-TW" altLang="en-US" dirty="0" smtClean="0"/>
              <a:t>否則出現提示框</a:t>
            </a:r>
            <a:endParaRPr lang="en-US" altLang="zh-TW" dirty="0" smtClean="0"/>
          </a:p>
          <a:p>
            <a:r>
              <a:rPr lang="zh-TW" altLang="en-US" dirty="0" smtClean="0"/>
              <a:t>顯示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前先輸入車牌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線單箭頭接點 12"/>
          <p:cNvCxnSpPr>
            <a:stCxn id="2" idx="3"/>
            <a:endCxn id="3" idx="1"/>
          </p:cNvCxnSpPr>
          <p:nvPr/>
        </p:nvCxnSpPr>
        <p:spPr>
          <a:xfrm>
            <a:off x="5362832" y="1095633"/>
            <a:ext cx="1754660" cy="49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614616" y="1680866"/>
            <a:ext cx="3253946" cy="189435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4829433" y="2693771"/>
            <a:ext cx="1754660" cy="49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671056" y="2558878"/>
            <a:ext cx="4512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模擬</a:t>
            </a:r>
            <a:r>
              <a:rPr lang="en-US" altLang="zh-TW" dirty="0" smtClean="0"/>
              <a:t>:</a:t>
            </a:r>
            <a:r>
              <a:rPr lang="zh-TW" altLang="en-US" dirty="0" smtClean="0"/>
              <a:t> 裡面只有一張是車牌</a:t>
            </a:r>
            <a:r>
              <a:rPr lang="en-US" altLang="zh-TW" dirty="0" smtClean="0"/>
              <a:t>,</a:t>
            </a:r>
            <a:r>
              <a:rPr lang="zh-TW" altLang="en-US" dirty="0" smtClean="0"/>
              <a:t>其他都是亂給的</a:t>
            </a:r>
            <a:endParaRPr lang="en-US" altLang="zh-TW" dirty="0" smtClean="0"/>
          </a:p>
          <a:p>
            <a:r>
              <a:rPr lang="zh-TW" altLang="en-US" dirty="0" smtClean="0"/>
              <a:t>必須</a:t>
            </a:r>
            <a:r>
              <a:rPr lang="en-US" altLang="zh-TW" dirty="0" smtClean="0"/>
              <a:t>OK</a:t>
            </a:r>
            <a:r>
              <a:rPr lang="zh-TW" altLang="en-US" dirty="0" smtClean="0"/>
              <a:t> 按下去才會有圖</a:t>
            </a:r>
            <a:r>
              <a:rPr lang="en-US" altLang="zh-TW" dirty="0" smtClean="0"/>
              <a:t>.</a:t>
            </a:r>
          </a:p>
          <a:p>
            <a:r>
              <a:rPr lang="zh-TW" altLang="en-US" dirty="0" smtClean="0"/>
              <a:t>如果查詢車牌為空白</a:t>
            </a:r>
            <a:r>
              <a:rPr lang="en-US" altLang="zh-TW" dirty="0" smtClean="0"/>
              <a:t>,</a:t>
            </a:r>
            <a:r>
              <a:rPr lang="zh-TW" altLang="en-US" dirty="0" smtClean="0"/>
              <a:t> 除了上面的提示以外</a:t>
            </a:r>
            <a:endParaRPr lang="en-US" altLang="zh-TW" dirty="0" smtClean="0"/>
          </a:p>
          <a:p>
            <a:r>
              <a:rPr lang="zh-TW" altLang="en-US" dirty="0" smtClean="0"/>
              <a:t>下面的圖片要清空。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9893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88541" y="930876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001-001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669059" y="930876"/>
            <a:ext cx="326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Image[4]   </a:t>
            </a:r>
            <a:r>
              <a:rPr lang="en-US" altLang="zh-TW" dirty="0" err="1" smtClean="0"/>
              <a:t>GetPlate</a:t>
            </a:r>
            <a:r>
              <a:rPr lang="en-US" altLang="zh-TW" dirty="0" smtClean="0"/>
              <a:t>(string input);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5293383" y="1300208"/>
            <a:ext cx="0" cy="71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654378" y="1300208"/>
            <a:ext cx="1278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824392" y="2007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輸入車牌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754659" y="529693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</a:t>
            </a:r>
            <a:r>
              <a:rPr lang="en-US" altLang="zh-TW" dirty="0" smtClean="0"/>
              <a:t>API</a:t>
            </a:r>
            <a:r>
              <a:rPr lang="zh-TW" altLang="en-US" dirty="0" smtClean="0"/>
              <a:t>規格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35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101</Words>
  <Application>Microsoft Office PowerPoint</Application>
  <PresentationFormat>寬螢幕</PresentationFormat>
  <Paragraphs>25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吳栢融</dc:creator>
  <cp:lastModifiedBy>吳栢融</cp:lastModifiedBy>
  <cp:revision>2</cp:revision>
  <dcterms:created xsi:type="dcterms:W3CDTF">2020-11-05T10:56:17Z</dcterms:created>
  <dcterms:modified xsi:type="dcterms:W3CDTF">2020-11-05T11:13:02Z</dcterms:modified>
</cp:coreProperties>
</file>