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angdong@smzd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S 索引入门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 索引入门</a:t>
            </a:r>
          </a:p>
        </p:txBody>
      </p:sp>
      <p:sp>
        <p:nvSpPr>
          <p:cNvPr id="120" name="liangdong@smzdm.com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liangdong@smzdm.com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删除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删除type</a:t>
            </a:r>
          </a:p>
        </p:txBody>
      </p:sp>
      <p:sp>
        <p:nvSpPr>
          <p:cNvPr id="148" name="不支持"/>
          <p:cNvSpPr txBox="1"/>
          <p:nvPr/>
        </p:nvSpPr>
        <p:spPr>
          <a:xfrm>
            <a:off x="5302250" y="5156199"/>
            <a:ext cx="240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不支持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创建docu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创建document</a:t>
            </a:r>
          </a:p>
        </p:txBody>
      </p:sp>
      <p:pic>
        <p:nvPicPr>
          <p:cNvPr id="151" name="27433F88-C5FF-4347-83AC-A886DFAA7D73.png" descr="27433F88-C5FF-4347-83AC-A886DFAA7D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8" y="3744088"/>
            <a:ext cx="11903384" cy="3992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搜索docu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搜索document</a:t>
            </a:r>
          </a:p>
        </p:txBody>
      </p:sp>
      <p:pic>
        <p:nvPicPr>
          <p:cNvPr id="154" name="5522EC74-5D08-4B91-AF2E-1E558CEE6303.png" descr="5522EC74-5D08-4B91-AF2E-1E558CEE63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2533650"/>
            <a:ext cx="11506200" cy="641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dex与luce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index与lucene</a:t>
            </a:r>
          </a:p>
        </p:txBody>
      </p:sp>
      <p:pic>
        <p:nvPicPr>
          <p:cNvPr id="157" name="86515B9D-9CD3-4171-B600-6AFD3E27822E.png" descr="86515B9D-9CD3-4171-B600-6AFD3E27822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4" y="3676650"/>
            <a:ext cx="5864939" cy="2120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你眼里的document"/>
          <p:cNvSpPr txBox="1"/>
          <p:nvPr/>
        </p:nvSpPr>
        <p:spPr>
          <a:xfrm>
            <a:off x="402801" y="2609850"/>
            <a:ext cx="4217366" cy="77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你眼里的document</a:t>
            </a:r>
          </a:p>
        </p:txBody>
      </p:sp>
      <p:sp>
        <p:nvSpPr>
          <p:cNvPr id="159" name="lucene眼里的document"/>
          <p:cNvSpPr txBox="1"/>
          <p:nvPr/>
        </p:nvSpPr>
        <p:spPr>
          <a:xfrm>
            <a:off x="402318" y="5835600"/>
            <a:ext cx="518353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lucene眼里的document</a:t>
            </a:r>
          </a:p>
        </p:txBody>
      </p:sp>
      <p:sp>
        <p:nvSpPr>
          <p:cNvPr id="160" name="ES眼里的document"/>
          <p:cNvSpPr txBox="1"/>
          <p:nvPr/>
        </p:nvSpPr>
        <p:spPr>
          <a:xfrm>
            <a:off x="6927832" y="2609850"/>
            <a:ext cx="432450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ES眼里的document</a:t>
            </a:r>
          </a:p>
        </p:txBody>
      </p:sp>
      <p:pic>
        <p:nvPicPr>
          <p:cNvPr id="161" name="42AD5E23-104F-46B9-BA55-598F977669D2.png" descr="42AD5E23-104F-46B9-BA55-598F977669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233" y="3676650"/>
            <a:ext cx="5725469" cy="393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E24B53BE-672A-47C9-8E06-082F67987964.png" descr="E24B53BE-672A-47C9-8E06-082F679879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15" y="6648350"/>
            <a:ext cx="4969338" cy="305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再建1个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再建1个type</a:t>
            </a:r>
          </a:p>
        </p:txBody>
      </p:sp>
      <p:pic>
        <p:nvPicPr>
          <p:cNvPr id="165" name="3A1F587C-EB13-4569-B03F-BE935C7D1725.png" descr="3A1F587C-EB13-4569-B03F-BE935C7D17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07" y="2869518"/>
            <a:ext cx="10951986" cy="317636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线条"/>
          <p:cNvSpPr/>
          <p:nvPr/>
        </p:nvSpPr>
        <p:spPr>
          <a:xfrm flipH="1" flipV="1">
            <a:off x="5168900" y="4457699"/>
            <a:ext cx="580504" cy="580505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y_index包含2个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my_index包含2个type</a:t>
            </a:r>
          </a:p>
        </p:txBody>
      </p:sp>
      <p:pic>
        <p:nvPicPr>
          <p:cNvPr id="169" name="9030760F-7A58-4DF4-BADE-B2E06BF3CA11.png" descr="9030760F-7A58-4DF4-BADE-B2E06BF3CA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14" y="3505200"/>
            <a:ext cx="3289301" cy="274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E9E7907A-7DA9-40E4-A989-D53F60F323E7.png" descr="E9E7907A-7DA9-40E4-A989-D53F60F323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64" y="6503739"/>
            <a:ext cx="3175001" cy="26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在ES的眼里"/>
          <p:cNvSpPr txBox="1"/>
          <p:nvPr/>
        </p:nvSpPr>
        <p:spPr>
          <a:xfrm>
            <a:off x="905281" y="2602160"/>
            <a:ext cx="263443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在ES的眼里</a:t>
            </a:r>
          </a:p>
        </p:txBody>
      </p:sp>
      <p:sp>
        <p:nvSpPr>
          <p:cNvPr id="172" name="在lucene眼里(all types in one)"/>
          <p:cNvSpPr txBox="1"/>
          <p:nvPr/>
        </p:nvSpPr>
        <p:spPr>
          <a:xfrm>
            <a:off x="6299619" y="2602160"/>
            <a:ext cx="657776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在lucene眼里(all types in one)</a:t>
            </a:r>
          </a:p>
        </p:txBody>
      </p:sp>
      <p:pic>
        <p:nvPicPr>
          <p:cNvPr id="173" name="DA419C22-8F09-4C2F-9642-EAA5A032087B.png" descr="DA419C22-8F09-4C2F-9642-EAA5A032087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635" y="3603957"/>
            <a:ext cx="4776814" cy="55066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0" name="成组"/>
          <p:cNvGrpSpPr/>
          <p:nvPr/>
        </p:nvGrpSpPr>
        <p:grpSpPr>
          <a:xfrm>
            <a:off x="2577883" y="4448134"/>
            <a:ext cx="4623148" cy="2860818"/>
            <a:chOff x="298680" y="0"/>
            <a:chExt cx="4623147" cy="2860817"/>
          </a:xfrm>
        </p:grpSpPr>
        <p:sp>
          <p:nvSpPr>
            <p:cNvPr id="174" name="线条"/>
            <p:cNvSpPr/>
            <p:nvPr/>
          </p:nvSpPr>
          <p:spPr>
            <a:xfrm>
              <a:off x="882120" y="162316"/>
              <a:ext cx="1060072" cy="145334"/>
            </a:xfrm>
            <a:prstGeom prst="line">
              <a:avLst/>
            </a:prstGeom>
            <a:noFill/>
            <a:ln w="38100" cap="flat">
              <a:solidFill>
                <a:schemeClr val="accent6">
                  <a:hueOff val="105381"/>
                  <a:satOff val="14341"/>
                  <a:lumOff val="10801"/>
                </a:schemeClr>
              </a:solidFill>
              <a:custDash>
                <a:ds d="200000" sp="200000"/>
              </a:custDash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5" name="线条"/>
            <p:cNvSpPr/>
            <p:nvPr/>
          </p:nvSpPr>
          <p:spPr>
            <a:xfrm flipV="1">
              <a:off x="298680" y="573621"/>
              <a:ext cx="1641283" cy="2287197"/>
            </a:xfrm>
            <a:prstGeom prst="line">
              <a:avLst/>
            </a:prstGeom>
            <a:noFill/>
            <a:ln w="38100" cap="flat">
              <a:solidFill>
                <a:schemeClr val="accent6">
                  <a:hueOff val="105381"/>
                  <a:satOff val="14341"/>
                  <a:lumOff val="10801"/>
                </a:schemeClr>
              </a:solidFill>
              <a:custDash>
                <a:ds d="200000" sp="200000"/>
              </a:custDash>
              <a:miter lim="400000"/>
              <a:headEnd type="oval" w="med" len="med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79" name="成组"/>
            <p:cNvGrpSpPr/>
            <p:nvPr/>
          </p:nvGrpSpPr>
          <p:grpSpPr>
            <a:xfrm>
              <a:off x="2099071" y="0"/>
              <a:ext cx="2822757" cy="520701"/>
              <a:chOff x="0" y="0"/>
              <a:chExt cx="2822755" cy="520700"/>
            </a:xfrm>
          </p:grpSpPr>
          <p:sp>
            <p:nvSpPr>
              <p:cNvPr id="176" name="类型必须一致"/>
              <p:cNvSpPr txBox="1"/>
              <p:nvPr/>
            </p:nvSpPr>
            <p:spPr>
              <a:xfrm>
                <a:off x="0" y="0"/>
                <a:ext cx="1943100" cy="520700"/>
              </a:xfrm>
              <a:prstGeom prst="rect">
                <a:avLst/>
              </a:prstGeom>
              <a:solidFill>
                <a:schemeClr val="accent5">
                  <a:hueOff val="100859"/>
                  <a:satOff val="-13629"/>
                  <a:lumOff val="23879"/>
                </a:schemeClr>
              </a:soli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r>
                  <a:t>类型必须一致</a:t>
                </a:r>
              </a:p>
            </p:txBody>
          </p:sp>
          <p:pic>
            <p:nvPicPr>
              <p:cNvPr id="177" name="线条" descr="线条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778" y="83996"/>
                <a:ext cx="936978" cy="352735"/>
              </a:xfrm>
              <a:prstGeom prst="rect">
                <a:avLst/>
              </a:prstGeom>
              <a:effectLst/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字段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字段类型</a:t>
            </a:r>
          </a:p>
        </p:txBody>
      </p:sp>
      <p:pic>
        <p:nvPicPr>
          <p:cNvPr id="183" name="C116DA6F-3752-4599-8993-B07184CCC083.png" descr="C116DA6F-3752-4599-8993-B07184CCC0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70" y="3481635"/>
            <a:ext cx="9397860" cy="407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新版本中：…"/>
          <p:cNvSpPr txBox="1"/>
          <p:nvPr/>
        </p:nvSpPr>
        <p:spPr>
          <a:xfrm>
            <a:off x="2126488" y="7797800"/>
            <a:ext cx="8421625" cy="8128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新版本中：</a:t>
            </a:r>
          </a:p>
          <a:p>
            <a:pPr>
              <a:defRPr sz="20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string由text和keyword取代,前者默认分词,后者默认不分词,两者默认都索引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字段索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字段索引</a:t>
            </a:r>
          </a:p>
        </p:txBody>
      </p:sp>
      <p:pic>
        <p:nvPicPr>
          <p:cNvPr id="187" name="A6B64000-3591-443E-9D97-A3F93EFB9D82.png" descr="A6B64000-3591-443E-9D97-A3F93EFB9D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3" y="2917013"/>
            <a:ext cx="5805299" cy="447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概念-1：…"/>
          <p:cNvSpPr txBox="1"/>
          <p:nvPr/>
        </p:nvSpPr>
        <p:spPr>
          <a:xfrm>
            <a:off x="6630045" y="2851149"/>
            <a:ext cx="5530206" cy="4610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概念-1：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index=true  字段被索引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index=false 字段不索引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概念-2：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索引字段 - 可以搜索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不索引字段 - 无法搜索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概念-3：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type=string 字符串先分词,再索引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type=keyword 字符串不分词,整体索引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index倒排原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index倒排原理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25" y="3582941"/>
            <a:ext cx="9329150" cy="4314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自定义分析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自定义分析器</a:t>
            </a:r>
          </a:p>
        </p:txBody>
      </p:sp>
      <p:sp>
        <p:nvSpPr>
          <p:cNvPr id="194" name="char_filter：字符过滤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t>char_filter：字符过滤</a:t>
            </a:r>
          </a:p>
          <a:p>
            <a:pPr algn="l"/>
            <a:r>
              <a:t>tokenizer：分词</a:t>
            </a:r>
          </a:p>
          <a:p>
            <a:pPr algn="l"/>
            <a:r>
              <a:t>filter：词过滤</a:t>
            </a:r>
          </a:p>
          <a:p>
            <a:pPr algn="l"/>
            <a:r>
              <a:t>analyzer：分析器(char_filter+tokenizer+filter)</a:t>
            </a:r>
          </a:p>
        </p:txBody>
      </p:sp>
      <p:pic>
        <p:nvPicPr>
          <p:cNvPr id="195" name="13F2FC69-FA14-475E-8E9F-FB3E32ADB3B1.png" descr="13F2FC69-FA14-475E-8E9F-FB3E32ADB3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363" y="99268"/>
            <a:ext cx="4277669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自定义 - 字符过滤 - 叫做&amp;_to_end…"/>
          <p:cNvSpPr txBox="1"/>
          <p:nvPr/>
        </p:nvSpPr>
        <p:spPr>
          <a:xfrm>
            <a:off x="2191512" y="1403350"/>
            <a:ext cx="7275577" cy="1308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自定义 - 字符过滤 - 叫做&amp;_to_end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type=mapping是内置char_filter，支持mappings传参</a:t>
            </a:r>
          </a:p>
        </p:txBody>
      </p:sp>
      <p:sp>
        <p:nvSpPr>
          <p:cNvPr id="197" name="自定义 - 词过滤器 - 叫做my_stopwords…"/>
          <p:cNvSpPr txBox="1"/>
          <p:nvPr/>
        </p:nvSpPr>
        <p:spPr>
          <a:xfrm>
            <a:off x="2692349" y="3111500"/>
            <a:ext cx="6756502" cy="1308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自定义 - 词过滤器 - 叫做my_stopwords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type=stopwords是内置filter，支持stopwords传参</a:t>
            </a:r>
          </a:p>
        </p:txBody>
      </p:sp>
      <p:sp>
        <p:nvSpPr>
          <p:cNvPr id="198" name="自定义 - 分析器 - 叫做my_analyzer…"/>
          <p:cNvSpPr txBox="1"/>
          <p:nvPr/>
        </p:nvSpPr>
        <p:spPr>
          <a:xfrm>
            <a:off x="2626360" y="4794250"/>
            <a:ext cx="6888481" cy="29337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自定义 - 分析器 - 叫做my_analyzer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type=custom表示DIY组装，非内置分析器</a:t>
            </a:r>
          </a:p>
          <a:p>
            <a:pPr>
              <a:defRPr sz="2400"/>
            </a:pPr>
            <a:r>
              <a:t>char_filter：使用内置html_strip和自定义&amp;_to_end</a:t>
            </a:r>
          </a:p>
          <a:p>
            <a:pPr>
              <a:defRPr sz="2400"/>
            </a:pPr>
            <a:r>
              <a:t>tokenizer：使用内置standard分词</a:t>
            </a:r>
          </a:p>
          <a:p>
            <a:pPr>
              <a:defRPr sz="2400"/>
            </a:pPr>
            <a:r>
              <a:t>filter：使用内置lowercase与自定义my_stopwords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  <p:bldP spid="197" grpId="2" animBg="1" advAuto="0"/>
      <p:bldP spid="198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类比MYSQ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类比MYSQL</a:t>
            </a:r>
          </a:p>
        </p:txBody>
      </p:sp>
      <p:pic>
        <p:nvPicPr>
          <p:cNvPr id="12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28" y="3339616"/>
            <a:ext cx="9587744" cy="4801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验证my_analyz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验证my_analyzer</a:t>
            </a:r>
          </a:p>
        </p:txBody>
      </p:sp>
      <p:pic>
        <p:nvPicPr>
          <p:cNvPr id="201" name="ADEE0070-EEB4-452B-A838-6B00731D7421.png" descr="ADEE0070-EEB4-452B-A838-6B00731D74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2253605"/>
            <a:ext cx="10096500" cy="779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字段应用my_analyz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字段应用my_analyzer</a:t>
            </a:r>
          </a:p>
        </p:txBody>
      </p:sp>
      <p:pic>
        <p:nvPicPr>
          <p:cNvPr id="204" name="1EAB1E48-0AF9-47B0-878D-575F5A8A057D.png" descr="1EAB1E48-0AF9-47B0-878D-575F5A8A057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" y="2980176"/>
            <a:ext cx="4235352" cy="4092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73EBB648-7BE8-4CE3-81F6-B17E93D94D6D.png" descr="73EBB648-7BE8-4CE3-81F6-B17E93D94D6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56" y="2994669"/>
            <a:ext cx="8509001" cy="515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一些次要的杂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一些次要的杂项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动态映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动态映射</a:t>
            </a:r>
          </a:p>
        </p:txBody>
      </p:sp>
      <p:pic>
        <p:nvPicPr>
          <p:cNvPr id="210" name="E3A4F7B2-3E4A-4F2E-B446-9477CE516C9D.png" descr="E3A4F7B2-3E4A-4F2E-B446-9477CE516C9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4" y="3212207"/>
            <a:ext cx="6045201" cy="4635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用途：…"/>
          <p:cNvSpPr txBox="1"/>
          <p:nvPr/>
        </p:nvSpPr>
        <p:spPr>
          <a:xfrm>
            <a:off x="6512559" y="3213099"/>
            <a:ext cx="6431281" cy="25146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2400"/>
            </a:pPr>
            <a:r>
              <a:t>用途：</a:t>
            </a:r>
          </a:p>
          <a:p>
            <a:pPr>
              <a:defRPr sz="2400"/>
            </a:pPr>
            <a:r>
              <a:t>当插入document包含了type未定义的字段时，</a:t>
            </a:r>
          </a:p>
          <a:p>
            <a:pPr>
              <a:defRPr sz="2400"/>
            </a:pPr>
            <a:r>
              <a:t>是否修改type mapping。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可选值：</a:t>
            </a:r>
          </a:p>
          <a:p>
            <a:pPr>
              <a:defRPr sz="2400"/>
            </a:pPr>
            <a:r>
              <a:t>true,false,strict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自定义 - 动态映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自定义 - 动态映射</a:t>
            </a:r>
          </a:p>
        </p:txBody>
      </p:sp>
      <p:pic>
        <p:nvPicPr>
          <p:cNvPr id="214" name="59613077-C28C-456C-B286-2164A5AAE76B.png" descr="59613077-C28C-456C-B286-2164A5AAE76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2" y="2368550"/>
            <a:ext cx="7315201" cy="70739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用途：…"/>
          <p:cNvSpPr txBox="1"/>
          <p:nvPr/>
        </p:nvSpPr>
        <p:spPr>
          <a:xfrm>
            <a:off x="7680466" y="2368549"/>
            <a:ext cx="4949989" cy="13589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/>
            </a:pPr>
            <a:r>
              <a:t>用途：</a:t>
            </a:r>
          </a:p>
          <a:p>
            <a:pPr>
              <a:defRPr sz="2400"/>
            </a:pPr>
            <a:r>
              <a:t>根据插入document带入的新字段名字，定义字段的索引方式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缺省映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缺省映射</a:t>
            </a:r>
          </a:p>
        </p:txBody>
      </p:sp>
      <p:pic>
        <p:nvPicPr>
          <p:cNvPr id="21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225800"/>
            <a:ext cx="6273800" cy="37084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用途：…"/>
          <p:cNvSpPr txBox="1"/>
          <p:nvPr/>
        </p:nvSpPr>
        <p:spPr>
          <a:xfrm>
            <a:off x="6948969" y="3232149"/>
            <a:ext cx="5618291" cy="13589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/>
            </a:pPr>
            <a:r>
              <a:t>用途：</a:t>
            </a:r>
          </a:p>
          <a:p>
            <a:pPr>
              <a:defRPr sz="2400"/>
            </a:pPr>
            <a:r>
              <a:t>插入document到未定义的type时，复制_default_的mapping定义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不停机重建inde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不停机重建index</a:t>
            </a:r>
          </a:p>
        </p:txBody>
      </p:sp>
      <p:pic>
        <p:nvPicPr>
          <p:cNvPr id="222" name="78128F1D-92FE-41E9-9982-D2779B9551B0.png" descr="78128F1D-92FE-41E9-9982-D2779B9551B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94" y="4413398"/>
            <a:ext cx="9536212" cy="245458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总是使用索引别名!"/>
          <p:cNvSpPr txBox="1"/>
          <p:nvPr/>
        </p:nvSpPr>
        <p:spPr>
          <a:xfrm>
            <a:off x="5175300" y="3460750"/>
            <a:ext cx="2654200" cy="5207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总是使用索引别名!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祝玩的愉快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祝玩的愉快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存储关系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存储关系</a:t>
            </a:r>
            <a:endParaRPr dirty="0"/>
          </a:p>
        </p:txBody>
      </p:sp>
      <p:pic>
        <p:nvPicPr>
          <p:cNvPr id="12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698750"/>
            <a:ext cx="8102600" cy="608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禁止自动创建inde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禁止自动创建index</a:t>
            </a:r>
          </a:p>
        </p:txBody>
      </p:sp>
      <p:sp>
        <p:nvSpPr>
          <p:cNvPr id="129" name="修改config/elasticsearch.yml：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修改config/elasticsearch.yml：</a:t>
            </a:r>
          </a:p>
          <a:p>
            <a:pPr lvl="1"/>
            <a:r>
              <a:t>action.auto_create_index: false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创建inde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创建index</a:t>
            </a:r>
          </a:p>
        </p:txBody>
      </p:sp>
      <p:sp>
        <p:nvSpPr>
          <p:cNvPr id="132" name="number_of_shards：主分片数（无法后续修改）…"/>
          <p:cNvSpPr txBox="1">
            <a:spLocks noGrp="1"/>
          </p:cNvSpPr>
          <p:nvPr>
            <p:ph type="body" idx="1"/>
          </p:nvPr>
        </p:nvSpPr>
        <p:spPr>
          <a:xfrm>
            <a:off x="952500" y="40259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number_of_shards：主分片数（无法后续修改）</a:t>
            </a:r>
          </a:p>
          <a:p>
            <a:r>
              <a:t>number_of_replicas：副本数（最小0，可以后续修改）</a:t>
            </a:r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28" y="2749549"/>
            <a:ext cx="11617144" cy="2076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查看inde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查看index</a:t>
            </a:r>
          </a:p>
        </p:txBody>
      </p:sp>
      <p:pic>
        <p:nvPicPr>
          <p:cNvPr id="136" name="3F1C1175-3CF3-4DC4-B3CA-A1826C012F4D.png" descr="3F1C1175-3CF3-4DC4-B3CA-A1826C012F4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0" y="3357663"/>
            <a:ext cx="12472760" cy="476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删除inde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删除index</a:t>
            </a:r>
          </a:p>
        </p:txBody>
      </p:sp>
      <p:pic>
        <p:nvPicPr>
          <p:cNvPr id="139" name="5F487565-BDA2-4088-8EAC-C9A6A37C6A98.png" descr="5F487565-BDA2-4088-8EAC-C9A6A37C6A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5" y="4228691"/>
            <a:ext cx="12650430" cy="1296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创建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创建type</a:t>
            </a:r>
          </a:p>
        </p:txBody>
      </p:sp>
      <p:pic>
        <p:nvPicPr>
          <p:cNvPr id="142" name="BF3D65DB-0672-4189-9ADF-73B8C632D7C5.png" descr="BF3D65DB-0672-4189-9ADF-73B8C632D7C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9" y="4068902"/>
            <a:ext cx="12019922" cy="3342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查看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查看type</a:t>
            </a:r>
          </a:p>
        </p:txBody>
      </p:sp>
      <p:pic>
        <p:nvPicPr>
          <p:cNvPr id="145" name="CE7112B8-9149-4115-82B4-B5DCBD6827BD.png" descr="CE7112B8-9149-4115-82B4-B5DCBD6827B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74" y="3401234"/>
            <a:ext cx="11968852" cy="4678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自定义</PresentationFormat>
  <Paragraphs>79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Helvetica Light</vt:lpstr>
      <vt:lpstr>Helvetica Neue</vt:lpstr>
      <vt:lpstr>Helvetica</vt:lpstr>
      <vt:lpstr>Gradient</vt:lpstr>
      <vt:lpstr>ES 索引入门</vt:lpstr>
      <vt:lpstr>类比MYSQL</vt:lpstr>
      <vt:lpstr>存储关系</vt:lpstr>
      <vt:lpstr>禁止自动创建index</vt:lpstr>
      <vt:lpstr>创建index</vt:lpstr>
      <vt:lpstr>查看index</vt:lpstr>
      <vt:lpstr>删除index</vt:lpstr>
      <vt:lpstr>创建type</vt:lpstr>
      <vt:lpstr>查看type</vt:lpstr>
      <vt:lpstr>删除type</vt:lpstr>
      <vt:lpstr>创建document</vt:lpstr>
      <vt:lpstr>搜索document</vt:lpstr>
      <vt:lpstr>index与lucene</vt:lpstr>
      <vt:lpstr>再建1个type</vt:lpstr>
      <vt:lpstr>my_index包含2个type</vt:lpstr>
      <vt:lpstr>字段类型</vt:lpstr>
      <vt:lpstr>字段索引</vt:lpstr>
      <vt:lpstr>index倒排原理</vt:lpstr>
      <vt:lpstr>自定义分析器</vt:lpstr>
      <vt:lpstr>验证my_analyzer</vt:lpstr>
      <vt:lpstr>字段应用my_analyzer</vt:lpstr>
      <vt:lpstr>一些次要的杂项</vt:lpstr>
      <vt:lpstr>动态映射</vt:lpstr>
      <vt:lpstr>自定义 - 动态映射</vt:lpstr>
      <vt:lpstr>缺省映射</vt:lpstr>
      <vt:lpstr>不停机重建index</vt:lpstr>
      <vt:lpstr>祝玩的愉快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索引入门</dc:title>
  <dc:creator>Qifu Wu</dc:creator>
  <cp:lastModifiedBy>Wu Qifu</cp:lastModifiedBy>
  <cp:revision>1</cp:revision>
  <dcterms:modified xsi:type="dcterms:W3CDTF">2019-07-30T03:22:24Z</dcterms:modified>
</cp:coreProperties>
</file>