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989" r:id="rId3"/>
  </p:sldMasterIdLst>
  <p:notesMasterIdLst>
    <p:notesMasterId r:id="rId58"/>
  </p:notesMasterIdLst>
  <p:sldIdLst>
    <p:sldId id="257" r:id="rId4"/>
    <p:sldId id="258" r:id="rId5"/>
    <p:sldId id="259" r:id="rId6"/>
    <p:sldId id="307" r:id="rId7"/>
    <p:sldId id="261" r:id="rId8"/>
    <p:sldId id="317" r:id="rId9"/>
    <p:sldId id="308" r:id="rId10"/>
    <p:sldId id="309" r:id="rId11"/>
    <p:sldId id="306" r:id="rId12"/>
    <p:sldId id="311" r:id="rId13"/>
    <p:sldId id="312" r:id="rId14"/>
    <p:sldId id="313" r:id="rId15"/>
    <p:sldId id="314" r:id="rId16"/>
    <p:sldId id="315" r:id="rId17"/>
    <p:sldId id="316" r:id="rId18"/>
    <p:sldId id="298" r:id="rId19"/>
    <p:sldId id="299" r:id="rId20"/>
    <p:sldId id="300" r:id="rId21"/>
    <p:sldId id="301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95" r:id="rId30"/>
    <p:sldId id="270" r:id="rId31"/>
    <p:sldId id="271" r:id="rId32"/>
    <p:sldId id="272" r:id="rId33"/>
    <p:sldId id="273" r:id="rId34"/>
    <p:sldId id="283" r:id="rId35"/>
    <p:sldId id="274" r:id="rId36"/>
    <p:sldId id="275" r:id="rId37"/>
    <p:sldId id="276" r:id="rId38"/>
    <p:sldId id="294" r:id="rId39"/>
    <p:sldId id="277" r:id="rId40"/>
    <p:sldId id="278" r:id="rId41"/>
    <p:sldId id="303" r:id="rId42"/>
    <p:sldId id="318" r:id="rId43"/>
    <p:sldId id="319" r:id="rId44"/>
    <p:sldId id="320" r:id="rId45"/>
    <p:sldId id="293" r:id="rId46"/>
    <p:sldId id="279" r:id="rId47"/>
    <p:sldId id="280" r:id="rId48"/>
    <p:sldId id="281" r:id="rId49"/>
    <p:sldId id="282" r:id="rId50"/>
    <p:sldId id="284" r:id="rId51"/>
    <p:sldId id="287" r:id="rId52"/>
    <p:sldId id="304" r:id="rId53"/>
    <p:sldId id="305" r:id="rId54"/>
    <p:sldId id="296" r:id="rId55"/>
    <p:sldId id="290" r:id="rId56"/>
    <p:sldId id="291" r:id="rId5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D64A321-A234-42B8-BBEC-98514A2037B3}">
          <p14:sldIdLst>
            <p14:sldId id="257"/>
            <p14:sldId id="258"/>
            <p14:sldId id="259"/>
            <p14:sldId id="307"/>
            <p14:sldId id="261"/>
            <p14:sldId id="317"/>
            <p14:sldId id="308"/>
            <p14:sldId id="309"/>
            <p14:sldId id="306"/>
            <p14:sldId id="311"/>
            <p14:sldId id="312"/>
            <p14:sldId id="313"/>
            <p14:sldId id="314"/>
            <p14:sldId id="315"/>
            <p14:sldId id="316"/>
            <p14:sldId id="298"/>
            <p14:sldId id="299"/>
            <p14:sldId id="300"/>
            <p14:sldId id="301"/>
            <p14:sldId id="263"/>
            <p14:sldId id="264"/>
            <p14:sldId id="265"/>
            <p14:sldId id="266"/>
            <p14:sldId id="267"/>
            <p14:sldId id="268"/>
            <p14:sldId id="269"/>
            <p14:sldId id="295"/>
            <p14:sldId id="270"/>
            <p14:sldId id="271"/>
            <p14:sldId id="272"/>
            <p14:sldId id="273"/>
            <p14:sldId id="283"/>
            <p14:sldId id="274"/>
          </p14:sldIdLst>
        </p14:section>
        <p14:section name="无标题节" id="{E8B21A2D-9C09-4EAF-9B65-26B7F82409D2}">
          <p14:sldIdLst>
            <p14:sldId id="275"/>
            <p14:sldId id="276"/>
            <p14:sldId id="294"/>
            <p14:sldId id="277"/>
            <p14:sldId id="278"/>
            <p14:sldId id="303"/>
            <p14:sldId id="318"/>
            <p14:sldId id="319"/>
            <p14:sldId id="320"/>
            <p14:sldId id="293"/>
            <p14:sldId id="279"/>
            <p14:sldId id="280"/>
            <p14:sldId id="281"/>
            <p14:sldId id="282"/>
            <p14:sldId id="284"/>
            <p14:sldId id="287"/>
            <p14:sldId id="304"/>
            <p14:sldId id="305"/>
            <p14:sldId id="296"/>
            <p14:sldId id="290"/>
            <p14:sldId id="29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3399FF"/>
    <a:srgbClr val="FF9933"/>
    <a:srgbClr val="CC3300"/>
    <a:srgbClr val="663300"/>
    <a:srgbClr val="00FF00"/>
    <a:srgbClr val="CCFF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4667" autoAdjust="0"/>
  </p:normalViewPr>
  <p:slideViewPr>
    <p:cSldViewPr>
      <p:cViewPr>
        <p:scale>
          <a:sx n="100" d="100"/>
          <a:sy n="100" d="100"/>
        </p:scale>
        <p:origin x="-714" y="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9E6667-6D2E-486E-A40E-665AA40B24C3}" type="doc">
      <dgm:prSet loTypeId="urn:microsoft.com/office/officeart/2005/8/layout/hProcess9" loCatId="process" qsTypeId="urn:microsoft.com/office/officeart/2005/8/quickstyle/simple3" qsCatId="simple" csTypeId="urn:microsoft.com/office/officeart/2005/8/colors/accent5_3" csCatId="accent5" phldr="1"/>
      <dgm:spPr/>
    </dgm:pt>
    <dgm:pt modelId="{6ACE51B4-E1DA-4FC8-9F08-0A808AE4E6CC}">
      <dgm:prSet phldrT="[文本]"/>
      <dgm:spPr/>
      <dgm:t>
        <a:bodyPr/>
        <a:lstStyle/>
        <a:p>
          <a:r>
            <a:rPr lang="en-US" altLang="zh-CN" dirty="0" smtClean="0"/>
            <a:t>Inputs</a:t>
          </a:r>
          <a:endParaRPr lang="zh-CN" altLang="en-US" dirty="0"/>
        </a:p>
      </dgm:t>
    </dgm:pt>
    <dgm:pt modelId="{2824CCFF-8A17-4012-B63F-8D5C1111E83F}" type="parTrans" cxnId="{F12C2F90-107D-4C4F-BA5D-F22BE35F99B5}">
      <dgm:prSet/>
      <dgm:spPr/>
      <dgm:t>
        <a:bodyPr/>
        <a:lstStyle/>
        <a:p>
          <a:endParaRPr lang="zh-CN" altLang="en-US"/>
        </a:p>
      </dgm:t>
    </dgm:pt>
    <dgm:pt modelId="{6F13DD6B-18AB-466F-8A1A-027423B2D36E}" type="sibTrans" cxnId="{F12C2F90-107D-4C4F-BA5D-F22BE35F99B5}">
      <dgm:prSet/>
      <dgm:spPr/>
      <dgm:t>
        <a:bodyPr/>
        <a:lstStyle/>
        <a:p>
          <a:endParaRPr lang="zh-CN" altLang="en-US"/>
        </a:p>
      </dgm:t>
    </dgm:pt>
    <dgm:pt modelId="{6CC68902-D6A2-4A42-95F5-0074D0F58A7C}">
      <dgm:prSet phldrT="[文本]"/>
      <dgm:spPr/>
      <dgm:t>
        <a:bodyPr/>
        <a:lstStyle/>
        <a:p>
          <a:r>
            <a:rPr lang="en-US" altLang="zh-CN" dirty="0" smtClean="0"/>
            <a:t>Filters</a:t>
          </a:r>
          <a:endParaRPr lang="zh-CN" altLang="en-US" dirty="0"/>
        </a:p>
      </dgm:t>
    </dgm:pt>
    <dgm:pt modelId="{C9C5B1F3-42C5-44A4-994A-0D88E1C9A4ED}" type="parTrans" cxnId="{05856A07-B07E-4E33-BB1D-01A47C5B8253}">
      <dgm:prSet/>
      <dgm:spPr/>
      <dgm:t>
        <a:bodyPr/>
        <a:lstStyle/>
        <a:p>
          <a:endParaRPr lang="zh-CN" altLang="en-US"/>
        </a:p>
      </dgm:t>
    </dgm:pt>
    <dgm:pt modelId="{F391BAA3-777A-4519-904B-F2AB8EB18A8B}" type="sibTrans" cxnId="{05856A07-B07E-4E33-BB1D-01A47C5B8253}">
      <dgm:prSet/>
      <dgm:spPr/>
      <dgm:t>
        <a:bodyPr/>
        <a:lstStyle/>
        <a:p>
          <a:endParaRPr lang="zh-CN" altLang="en-US"/>
        </a:p>
      </dgm:t>
    </dgm:pt>
    <dgm:pt modelId="{58F77D4D-DE06-4743-A788-B7BE0BD21F2D}">
      <dgm:prSet phldrT="[文本]"/>
      <dgm:spPr/>
      <dgm:t>
        <a:bodyPr/>
        <a:lstStyle/>
        <a:p>
          <a:r>
            <a:rPr lang="en-US" altLang="zh-CN" dirty="0" smtClean="0"/>
            <a:t>Outputs</a:t>
          </a:r>
          <a:endParaRPr lang="zh-CN" altLang="en-US" dirty="0"/>
        </a:p>
      </dgm:t>
    </dgm:pt>
    <dgm:pt modelId="{32EA7773-3BA7-4FFB-A831-A86108794052}" type="parTrans" cxnId="{17887A6B-A02B-4807-912A-32F7C58C9996}">
      <dgm:prSet/>
      <dgm:spPr/>
      <dgm:t>
        <a:bodyPr/>
        <a:lstStyle/>
        <a:p>
          <a:endParaRPr lang="zh-CN" altLang="en-US"/>
        </a:p>
      </dgm:t>
    </dgm:pt>
    <dgm:pt modelId="{C6E0F601-4BB1-424E-AD30-3372DF757B4E}" type="sibTrans" cxnId="{17887A6B-A02B-4807-912A-32F7C58C9996}">
      <dgm:prSet/>
      <dgm:spPr/>
      <dgm:t>
        <a:bodyPr/>
        <a:lstStyle/>
        <a:p>
          <a:endParaRPr lang="zh-CN" altLang="en-US"/>
        </a:p>
      </dgm:t>
    </dgm:pt>
    <dgm:pt modelId="{9B3761CA-E756-4EFC-BF0A-8055539B0D28}" type="pres">
      <dgm:prSet presAssocID="{2B9E6667-6D2E-486E-A40E-665AA40B24C3}" presName="CompostProcess" presStyleCnt="0">
        <dgm:presLayoutVars>
          <dgm:dir/>
          <dgm:resizeHandles val="exact"/>
        </dgm:presLayoutVars>
      </dgm:prSet>
      <dgm:spPr/>
    </dgm:pt>
    <dgm:pt modelId="{FC2A0603-021B-45F5-956D-3514B3B432CC}" type="pres">
      <dgm:prSet presAssocID="{2B9E6667-6D2E-486E-A40E-665AA40B24C3}" presName="arrow" presStyleLbl="bgShp" presStyleIdx="0" presStyleCnt="1" custLinFactNeighborX="41205" custLinFactNeighborY="1772"/>
      <dgm:spPr/>
    </dgm:pt>
    <dgm:pt modelId="{92A410A0-C29D-47C8-8E41-3F6D5EF66765}" type="pres">
      <dgm:prSet presAssocID="{2B9E6667-6D2E-486E-A40E-665AA40B24C3}" presName="linearProcess" presStyleCnt="0"/>
      <dgm:spPr/>
    </dgm:pt>
    <dgm:pt modelId="{2C441DF1-98D9-4629-8179-72D0462BADA3}" type="pres">
      <dgm:prSet presAssocID="{6ACE51B4-E1DA-4FC8-9F08-0A808AE4E6CC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B0891C-CD16-4C04-AAE0-47C24E560165}" type="pres">
      <dgm:prSet presAssocID="{6F13DD6B-18AB-466F-8A1A-027423B2D36E}" presName="sibTrans" presStyleCnt="0"/>
      <dgm:spPr/>
    </dgm:pt>
    <dgm:pt modelId="{28316782-0430-4DD5-A3A8-9D63F64C4F0F}" type="pres">
      <dgm:prSet presAssocID="{6CC68902-D6A2-4A42-95F5-0074D0F58A7C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53A96E-D8E3-40E8-865B-93A175A85710}" type="pres">
      <dgm:prSet presAssocID="{F391BAA3-777A-4519-904B-F2AB8EB18A8B}" presName="sibTrans" presStyleCnt="0"/>
      <dgm:spPr/>
    </dgm:pt>
    <dgm:pt modelId="{3D7F5575-B135-46E5-8C6F-0F5B55CD77A8}" type="pres">
      <dgm:prSet presAssocID="{58F77D4D-DE06-4743-A788-B7BE0BD21F2D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12C2F90-107D-4C4F-BA5D-F22BE35F99B5}" srcId="{2B9E6667-6D2E-486E-A40E-665AA40B24C3}" destId="{6ACE51B4-E1DA-4FC8-9F08-0A808AE4E6CC}" srcOrd="0" destOrd="0" parTransId="{2824CCFF-8A17-4012-B63F-8D5C1111E83F}" sibTransId="{6F13DD6B-18AB-466F-8A1A-027423B2D36E}"/>
    <dgm:cxn modelId="{91ACEACF-AF5E-4067-A90E-7849B108A62F}" type="presOf" srcId="{6ACE51B4-E1DA-4FC8-9F08-0A808AE4E6CC}" destId="{2C441DF1-98D9-4629-8179-72D0462BADA3}" srcOrd="0" destOrd="0" presId="urn:microsoft.com/office/officeart/2005/8/layout/hProcess9"/>
    <dgm:cxn modelId="{05856A07-B07E-4E33-BB1D-01A47C5B8253}" srcId="{2B9E6667-6D2E-486E-A40E-665AA40B24C3}" destId="{6CC68902-D6A2-4A42-95F5-0074D0F58A7C}" srcOrd="1" destOrd="0" parTransId="{C9C5B1F3-42C5-44A4-994A-0D88E1C9A4ED}" sibTransId="{F391BAA3-777A-4519-904B-F2AB8EB18A8B}"/>
    <dgm:cxn modelId="{58EAB408-F9B0-4B51-98F1-878FE86D413A}" type="presOf" srcId="{58F77D4D-DE06-4743-A788-B7BE0BD21F2D}" destId="{3D7F5575-B135-46E5-8C6F-0F5B55CD77A8}" srcOrd="0" destOrd="0" presId="urn:microsoft.com/office/officeart/2005/8/layout/hProcess9"/>
    <dgm:cxn modelId="{F1AF6B01-BE59-4070-8E5F-E7E72930B147}" type="presOf" srcId="{2B9E6667-6D2E-486E-A40E-665AA40B24C3}" destId="{9B3761CA-E756-4EFC-BF0A-8055539B0D28}" srcOrd="0" destOrd="0" presId="urn:microsoft.com/office/officeart/2005/8/layout/hProcess9"/>
    <dgm:cxn modelId="{17887A6B-A02B-4807-912A-32F7C58C9996}" srcId="{2B9E6667-6D2E-486E-A40E-665AA40B24C3}" destId="{58F77D4D-DE06-4743-A788-B7BE0BD21F2D}" srcOrd="2" destOrd="0" parTransId="{32EA7773-3BA7-4FFB-A831-A86108794052}" sibTransId="{C6E0F601-4BB1-424E-AD30-3372DF757B4E}"/>
    <dgm:cxn modelId="{126237B8-F2BF-4156-9209-4B0EA7EBA76B}" type="presOf" srcId="{6CC68902-D6A2-4A42-95F5-0074D0F58A7C}" destId="{28316782-0430-4DD5-A3A8-9D63F64C4F0F}" srcOrd="0" destOrd="0" presId="urn:microsoft.com/office/officeart/2005/8/layout/hProcess9"/>
    <dgm:cxn modelId="{DE9CCD58-7414-4F99-BC2D-30D60539E781}" type="presParOf" srcId="{9B3761CA-E756-4EFC-BF0A-8055539B0D28}" destId="{FC2A0603-021B-45F5-956D-3514B3B432CC}" srcOrd="0" destOrd="0" presId="urn:microsoft.com/office/officeart/2005/8/layout/hProcess9"/>
    <dgm:cxn modelId="{8024298B-F417-4472-8D81-FA9E7994B92F}" type="presParOf" srcId="{9B3761CA-E756-4EFC-BF0A-8055539B0D28}" destId="{92A410A0-C29D-47C8-8E41-3F6D5EF66765}" srcOrd="1" destOrd="0" presId="urn:microsoft.com/office/officeart/2005/8/layout/hProcess9"/>
    <dgm:cxn modelId="{F16D2C1A-BCB0-4C2A-947D-7A7DE9C167F5}" type="presParOf" srcId="{92A410A0-C29D-47C8-8E41-3F6D5EF66765}" destId="{2C441DF1-98D9-4629-8179-72D0462BADA3}" srcOrd="0" destOrd="0" presId="urn:microsoft.com/office/officeart/2005/8/layout/hProcess9"/>
    <dgm:cxn modelId="{72E0ACFE-CF9D-4415-85FD-C7718C473B77}" type="presParOf" srcId="{92A410A0-C29D-47C8-8E41-3F6D5EF66765}" destId="{7AB0891C-CD16-4C04-AAE0-47C24E560165}" srcOrd="1" destOrd="0" presId="urn:microsoft.com/office/officeart/2005/8/layout/hProcess9"/>
    <dgm:cxn modelId="{3DA72409-7271-4BE3-9847-9E7A230406AE}" type="presParOf" srcId="{92A410A0-C29D-47C8-8E41-3F6D5EF66765}" destId="{28316782-0430-4DD5-A3A8-9D63F64C4F0F}" srcOrd="2" destOrd="0" presId="urn:microsoft.com/office/officeart/2005/8/layout/hProcess9"/>
    <dgm:cxn modelId="{D3AA2DF0-04A2-4D07-801E-0560DDFB1CE5}" type="presParOf" srcId="{92A410A0-C29D-47C8-8E41-3F6D5EF66765}" destId="{1453A96E-D8E3-40E8-865B-93A175A85710}" srcOrd="3" destOrd="0" presId="urn:microsoft.com/office/officeart/2005/8/layout/hProcess9"/>
    <dgm:cxn modelId="{AA1E0F0D-75AB-44BC-BDF3-65B53B399957}" type="presParOf" srcId="{92A410A0-C29D-47C8-8E41-3F6D5EF66765}" destId="{3D7F5575-B135-46E5-8C6F-0F5B55CD77A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4D51BB-99FA-4322-A5E4-63A552C6AA72}" type="doc">
      <dgm:prSet loTypeId="urn:microsoft.com/office/officeart/2005/8/layout/cycle6" loCatId="cycle" qsTypeId="urn:microsoft.com/office/officeart/2005/8/quickstyle/simple3" qsCatId="simple" csTypeId="urn:microsoft.com/office/officeart/2005/8/colors/accent2_4" csCatId="accent2" phldr="1"/>
      <dgm:spPr/>
      <dgm:t>
        <a:bodyPr/>
        <a:lstStyle/>
        <a:p>
          <a:endParaRPr lang="zh-CN" altLang="en-US"/>
        </a:p>
      </dgm:t>
    </dgm:pt>
    <dgm:pt modelId="{B62C9C27-555A-4150-98D5-EBBAA632C14B}">
      <dgm:prSet phldrT="[文本]"/>
      <dgm:spPr/>
      <dgm:t>
        <a:bodyPr/>
        <a:lstStyle/>
        <a:p>
          <a:pPr algn="l"/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深入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ELK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工作机制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D10612-4650-440B-A7D5-F67B843BEB82}" type="parTrans" cxnId="{2D3B8A56-A7C4-4EA9-BDBD-35D2849811AA}">
      <dgm:prSet/>
      <dgm:spPr/>
      <dgm:t>
        <a:bodyPr/>
        <a:lstStyle/>
        <a:p>
          <a:endParaRPr lang="zh-CN" altLang="en-US"/>
        </a:p>
      </dgm:t>
    </dgm:pt>
    <dgm:pt modelId="{5166C907-0CE9-404C-B49B-3601145BBDA7}" type="sibTrans" cxnId="{2D3B8A56-A7C4-4EA9-BDBD-35D2849811AA}">
      <dgm:prSet/>
      <dgm:spPr/>
      <dgm:t>
        <a:bodyPr/>
        <a:lstStyle/>
        <a:p>
          <a:endParaRPr lang="zh-CN" altLang="en-US"/>
        </a:p>
      </dgm:t>
    </dgm:pt>
    <dgm:pt modelId="{F5C95F76-C76B-4C50-9020-632652B25C26}">
      <dgm:prSet phldrT="[文本]"/>
      <dgm:spPr/>
      <dgm:t>
        <a:bodyPr/>
        <a:lstStyle/>
        <a:p>
          <a:pPr algn="l"/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理解各项配置参数的含义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3FC060-A95A-4CDD-BC18-7D28845EB4E9}" type="parTrans" cxnId="{88192EAB-A173-406C-9F9A-7FDBA3ECC835}">
      <dgm:prSet/>
      <dgm:spPr/>
      <dgm:t>
        <a:bodyPr/>
        <a:lstStyle/>
        <a:p>
          <a:endParaRPr lang="zh-CN" altLang="en-US"/>
        </a:p>
      </dgm:t>
    </dgm:pt>
    <dgm:pt modelId="{7245A028-6B69-48E6-B1CA-95E7672F6AD0}" type="sibTrans" cxnId="{88192EAB-A173-406C-9F9A-7FDBA3ECC835}">
      <dgm:prSet/>
      <dgm:spPr/>
      <dgm:t>
        <a:bodyPr/>
        <a:lstStyle/>
        <a:p>
          <a:endParaRPr lang="zh-CN" altLang="en-US"/>
        </a:p>
      </dgm:t>
    </dgm:pt>
    <dgm:pt modelId="{28194679-A52E-4B42-8A5A-981EDED4AFF7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逐步添加监控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74A0E3-7561-4CE0-A38A-B55D1B8835C1}" type="parTrans" cxnId="{BA9D13E2-867C-4EF9-A117-9F997080D44D}">
      <dgm:prSet/>
      <dgm:spPr/>
      <dgm:t>
        <a:bodyPr/>
        <a:lstStyle/>
        <a:p>
          <a:endParaRPr lang="zh-CN" altLang="en-US"/>
        </a:p>
      </dgm:t>
    </dgm:pt>
    <dgm:pt modelId="{B0FD3E8F-FEC8-4458-90FC-DFF77325860C}" type="sibTrans" cxnId="{BA9D13E2-867C-4EF9-A117-9F997080D44D}">
      <dgm:prSet/>
      <dgm:spPr/>
      <dgm:t>
        <a:bodyPr/>
        <a:lstStyle/>
        <a:p>
          <a:endParaRPr lang="zh-CN" altLang="en-US"/>
        </a:p>
      </dgm:t>
    </dgm:pt>
    <dgm:pt modelId="{4755E6A1-1FCD-435F-B16A-CA25D06031B0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理解资源消耗特征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F3C30F-A4D8-491E-8150-4F077264ABA9}" type="parTrans" cxnId="{1C75CD35-B1D8-4588-B30F-3869182ECB2C}">
      <dgm:prSet/>
      <dgm:spPr/>
      <dgm:t>
        <a:bodyPr/>
        <a:lstStyle/>
        <a:p>
          <a:endParaRPr lang="zh-CN" altLang="en-US"/>
        </a:p>
      </dgm:t>
    </dgm:pt>
    <dgm:pt modelId="{76E2168A-1FD8-45ED-89D6-6BE453F6BBE6}" type="sibTrans" cxnId="{1C75CD35-B1D8-4588-B30F-3869182ECB2C}">
      <dgm:prSet/>
      <dgm:spPr/>
      <dgm:t>
        <a:bodyPr/>
        <a:lstStyle/>
        <a:p>
          <a:endParaRPr lang="zh-CN" altLang="en-US"/>
        </a:p>
      </dgm:t>
    </dgm:pt>
    <dgm:pt modelId="{84D7D956-FC68-4671-9B04-3AEA014CAEAE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调优，二次开发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4C5B28-FC6E-4F9B-B8E9-4AA2FA4F0903}" type="parTrans" cxnId="{A9335F83-193D-4745-878A-80208C7B2481}">
      <dgm:prSet/>
      <dgm:spPr/>
      <dgm:t>
        <a:bodyPr/>
        <a:lstStyle/>
        <a:p>
          <a:endParaRPr lang="zh-CN" altLang="en-US"/>
        </a:p>
      </dgm:t>
    </dgm:pt>
    <dgm:pt modelId="{713DB64F-DA71-4794-9075-CD343E2E887D}" type="sibTrans" cxnId="{A9335F83-193D-4745-878A-80208C7B2481}">
      <dgm:prSet/>
      <dgm:spPr/>
      <dgm:t>
        <a:bodyPr/>
        <a:lstStyle/>
        <a:p>
          <a:endParaRPr lang="zh-CN" altLang="en-US"/>
        </a:p>
      </dgm:t>
    </dgm:pt>
    <dgm:pt modelId="{E0DA80C9-7432-4B90-8DE5-68B13B41D2C3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通过监控工具对比效果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8EE44D-1855-43D0-B1A4-384D04897264}" type="parTrans" cxnId="{59E20FA9-EE05-477D-8354-C0A893351BF4}">
      <dgm:prSet/>
      <dgm:spPr/>
      <dgm:t>
        <a:bodyPr/>
        <a:lstStyle/>
        <a:p>
          <a:endParaRPr lang="zh-CN" altLang="en-US"/>
        </a:p>
      </dgm:t>
    </dgm:pt>
    <dgm:pt modelId="{E8AB55CA-2A5F-4E89-B200-3AD267991046}" type="sibTrans" cxnId="{59E20FA9-EE05-477D-8354-C0A893351BF4}">
      <dgm:prSet/>
      <dgm:spPr/>
      <dgm:t>
        <a:bodyPr/>
        <a:lstStyle/>
        <a:p>
          <a:endParaRPr lang="zh-CN" altLang="en-US"/>
        </a:p>
      </dgm:t>
    </dgm:pt>
    <dgm:pt modelId="{AA0DE045-0529-400B-A653-DBE3E842E0ED}" type="pres">
      <dgm:prSet presAssocID="{274D51BB-99FA-4322-A5E4-63A552C6AA7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EDC361C-74D9-41C5-92B0-CA12B0C78E1C}" type="pres">
      <dgm:prSet presAssocID="{B62C9C27-555A-4150-98D5-EBBAA632C14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C68325-175D-4C87-A027-7F279118B48E}" type="pres">
      <dgm:prSet presAssocID="{B62C9C27-555A-4150-98D5-EBBAA632C14B}" presName="spNode" presStyleCnt="0"/>
      <dgm:spPr/>
    </dgm:pt>
    <dgm:pt modelId="{5EBBF202-37C3-4DEB-A145-20A3EE06D9CF}" type="pres">
      <dgm:prSet presAssocID="{5166C907-0CE9-404C-B49B-3601145BBDA7}" presName="sibTrans" presStyleLbl="sibTrans1D1" presStyleIdx="0" presStyleCnt="6"/>
      <dgm:spPr/>
      <dgm:t>
        <a:bodyPr/>
        <a:lstStyle/>
        <a:p>
          <a:endParaRPr lang="zh-CN" altLang="en-US"/>
        </a:p>
      </dgm:t>
    </dgm:pt>
    <dgm:pt modelId="{C7E9DCE4-4F40-4E9E-BDD4-4DE8AB3B745C}" type="pres">
      <dgm:prSet presAssocID="{F5C95F76-C76B-4C50-9020-632652B25C2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865321-7D2D-43D3-82B7-7F2D505E0E81}" type="pres">
      <dgm:prSet presAssocID="{F5C95F76-C76B-4C50-9020-632652B25C26}" presName="spNode" presStyleCnt="0"/>
      <dgm:spPr/>
    </dgm:pt>
    <dgm:pt modelId="{CF22EC3C-2B18-4334-AADE-D6C1F8B6E95A}" type="pres">
      <dgm:prSet presAssocID="{7245A028-6B69-48E6-B1CA-95E7672F6AD0}" presName="sibTrans" presStyleLbl="sibTrans1D1" presStyleIdx="1" presStyleCnt="6"/>
      <dgm:spPr/>
      <dgm:t>
        <a:bodyPr/>
        <a:lstStyle/>
        <a:p>
          <a:endParaRPr lang="zh-CN" altLang="en-US"/>
        </a:p>
      </dgm:t>
    </dgm:pt>
    <dgm:pt modelId="{1C9B1BC2-C139-45EC-A3EA-7880EA9F5366}" type="pres">
      <dgm:prSet presAssocID="{28194679-A52E-4B42-8A5A-981EDED4AFF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57FE42-7C61-4726-9EE7-8D82100443B0}" type="pres">
      <dgm:prSet presAssocID="{28194679-A52E-4B42-8A5A-981EDED4AFF7}" presName="spNode" presStyleCnt="0"/>
      <dgm:spPr/>
    </dgm:pt>
    <dgm:pt modelId="{76FA3285-7C38-463E-B16C-F99506CD6D6F}" type="pres">
      <dgm:prSet presAssocID="{B0FD3E8F-FEC8-4458-90FC-DFF77325860C}" presName="sibTrans" presStyleLbl="sibTrans1D1" presStyleIdx="2" presStyleCnt="6"/>
      <dgm:spPr/>
      <dgm:t>
        <a:bodyPr/>
        <a:lstStyle/>
        <a:p>
          <a:endParaRPr lang="zh-CN" altLang="en-US"/>
        </a:p>
      </dgm:t>
    </dgm:pt>
    <dgm:pt modelId="{F5ACD478-BF01-4143-8A1C-8C0E8EF34FF8}" type="pres">
      <dgm:prSet presAssocID="{4755E6A1-1FCD-435F-B16A-CA25D06031B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CA41E7-7E96-4F70-A93F-E3A5CE9E8B7D}" type="pres">
      <dgm:prSet presAssocID="{4755E6A1-1FCD-435F-B16A-CA25D06031B0}" presName="spNode" presStyleCnt="0"/>
      <dgm:spPr/>
    </dgm:pt>
    <dgm:pt modelId="{58AC0D89-5705-4332-B1CD-E2224CBA0D65}" type="pres">
      <dgm:prSet presAssocID="{76E2168A-1FD8-45ED-89D6-6BE453F6BBE6}" presName="sibTrans" presStyleLbl="sibTrans1D1" presStyleIdx="3" presStyleCnt="6"/>
      <dgm:spPr/>
      <dgm:t>
        <a:bodyPr/>
        <a:lstStyle/>
        <a:p>
          <a:endParaRPr lang="zh-CN" altLang="en-US"/>
        </a:p>
      </dgm:t>
    </dgm:pt>
    <dgm:pt modelId="{A1625E26-87FF-4399-98AA-50BDD8E9AFDF}" type="pres">
      <dgm:prSet presAssocID="{84D7D956-FC68-4671-9B04-3AEA014CAEA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07E35E-F038-4E00-9FBE-39A8721202C9}" type="pres">
      <dgm:prSet presAssocID="{84D7D956-FC68-4671-9B04-3AEA014CAEAE}" presName="spNode" presStyleCnt="0"/>
      <dgm:spPr/>
    </dgm:pt>
    <dgm:pt modelId="{F90011AF-F2B6-4C9B-A05E-57D74C217FCE}" type="pres">
      <dgm:prSet presAssocID="{713DB64F-DA71-4794-9075-CD343E2E887D}" presName="sibTrans" presStyleLbl="sibTrans1D1" presStyleIdx="4" presStyleCnt="6"/>
      <dgm:spPr/>
      <dgm:t>
        <a:bodyPr/>
        <a:lstStyle/>
        <a:p>
          <a:endParaRPr lang="zh-CN" altLang="en-US"/>
        </a:p>
      </dgm:t>
    </dgm:pt>
    <dgm:pt modelId="{0AC71A17-2097-4138-BDC6-95D68F608375}" type="pres">
      <dgm:prSet presAssocID="{E0DA80C9-7432-4B90-8DE5-68B13B41D2C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E5C69B-1E22-437A-8A35-257A2C56B15D}" type="pres">
      <dgm:prSet presAssocID="{E0DA80C9-7432-4B90-8DE5-68B13B41D2C3}" presName="spNode" presStyleCnt="0"/>
      <dgm:spPr/>
    </dgm:pt>
    <dgm:pt modelId="{BA00B965-6D3B-4FDE-B471-A8DCA5B3C4ED}" type="pres">
      <dgm:prSet presAssocID="{E8AB55CA-2A5F-4E89-B200-3AD267991046}" presName="sibTrans" presStyleLbl="sibTrans1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C16B15B1-0CA9-4E47-A93F-95F73493F4DB}" type="presOf" srcId="{76E2168A-1FD8-45ED-89D6-6BE453F6BBE6}" destId="{58AC0D89-5705-4332-B1CD-E2224CBA0D65}" srcOrd="0" destOrd="0" presId="urn:microsoft.com/office/officeart/2005/8/layout/cycle6"/>
    <dgm:cxn modelId="{28A5AD2E-985B-4C98-9C94-0C3D8CBC2408}" type="presOf" srcId="{B0FD3E8F-FEC8-4458-90FC-DFF77325860C}" destId="{76FA3285-7C38-463E-B16C-F99506CD6D6F}" srcOrd="0" destOrd="0" presId="urn:microsoft.com/office/officeart/2005/8/layout/cycle6"/>
    <dgm:cxn modelId="{A4A53D35-2EB2-48E9-BDB2-8F8C6670E212}" type="presOf" srcId="{E0DA80C9-7432-4B90-8DE5-68B13B41D2C3}" destId="{0AC71A17-2097-4138-BDC6-95D68F608375}" srcOrd="0" destOrd="0" presId="urn:microsoft.com/office/officeart/2005/8/layout/cycle6"/>
    <dgm:cxn modelId="{8A67E9A1-27FD-4D3B-9ABB-3D373F8370A7}" type="presOf" srcId="{274D51BB-99FA-4322-A5E4-63A552C6AA72}" destId="{AA0DE045-0529-400B-A653-DBE3E842E0ED}" srcOrd="0" destOrd="0" presId="urn:microsoft.com/office/officeart/2005/8/layout/cycle6"/>
    <dgm:cxn modelId="{E42DC270-BA08-4F18-9E89-163B9E131E33}" type="presOf" srcId="{28194679-A52E-4B42-8A5A-981EDED4AFF7}" destId="{1C9B1BC2-C139-45EC-A3EA-7880EA9F5366}" srcOrd="0" destOrd="0" presId="urn:microsoft.com/office/officeart/2005/8/layout/cycle6"/>
    <dgm:cxn modelId="{88192EAB-A173-406C-9F9A-7FDBA3ECC835}" srcId="{274D51BB-99FA-4322-A5E4-63A552C6AA72}" destId="{F5C95F76-C76B-4C50-9020-632652B25C26}" srcOrd="1" destOrd="0" parTransId="{873FC060-A95A-4CDD-BC18-7D28845EB4E9}" sibTransId="{7245A028-6B69-48E6-B1CA-95E7672F6AD0}"/>
    <dgm:cxn modelId="{4A137758-E03B-4BD1-91A4-EE300F540081}" type="presOf" srcId="{713DB64F-DA71-4794-9075-CD343E2E887D}" destId="{F90011AF-F2B6-4C9B-A05E-57D74C217FCE}" srcOrd="0" destOrd="0" presId="urn:microsoft.com/office/officeart/2005/8/layout/cycle6"/>
    <dgm:cxn modelId="{D90CD8AB-DF4F-4693-B0BF-F0673FD64C44}" type="presOf" srcId="{F5C95F76-C76B-4C50-9020-632652B25C26}" destId="{C7E9DCE4-4F40-4E9E-BDD4-4DE8AB3B745C}" srcOrd="0" destOrd="0" presId="urn:microsoft.com/office/officeart/2005/8/layout/cycle6"/>
    <dgm:cxn modelId="{C84B1AA0-98D2-44CA-8529-3419F7101AE4}" type="presOf" srcId="{4755E6A1-1FCD-435F-B16A-CA25D06031B0}" destId="{F5ACD478-BF01-4143-8A1C-8C0E8EF34FF8}" srcOrd="0" destOrd="0" presId="urn:microsoft.com/office/officeart/2005/8/layout/cycle6"/>
    <dgm:cxn modelId="{A9335F83-193D-4745-878A-80208C7B2481}" srcId="{274D51BB-99FA-4322-A5E4-63A552C6AA72}" destId="{84D7D956-FC68-4671-9B04-3AEA014CAEAE}" srcOrd="4" destOrd="0" parTransId="{944C5B28-FC6E-4F9B-B8E9-4AA2FA4F0903}" sibTransId="{713DB64F-DA71-4794-9075-CD343E2E887D}"/>
    <dgm:cxn modelId="{1C75CD35-B1D8-4588-B30F-3869182ECB2C}" srcId="{274D51BB-99FA-4322-A5E4-63A552C6AA72}" destId="{4755E6A1-1FCD-435F-B16A-CA25D06031B0}" srcOrd="3" destOrd="0" parTransId="{32F3C30F-A4D8-491E-8150-4F077264ABA9}" sibTransId="{76E2168A-1FD8-45ED-89D6-6BE453F6BBE6}"/>
    <dgm:cxn modelId="{7695C9BD-AD41-45A9-812C-317447091F19}" type="presOf" srcId="{84D7D956-FC68-4671-9B04-3AEA014CAEAE}" destId="{A1625E26-87FF-4399-98AA-50BDD8E9AFDF}" srcOrd="0" destOrd="0" presId="urn:microsoft.com/office/officeart/2005/8/layout/cycle6"/>
    <dgm:cxn modelId="{59E20FA9-EE05-477D-8354-C0A893351BF4}" srcId="{274D51BB-99FA-4322-A5E4-63A552C6AA72}" destId="{E0DA80C9-7432-4B90-8DE5-68B13B41D2C3}" srcOrd="5" destOrd="0" parTransId="{DB8EE44D-1855-43D0-B1A4-384D04897264}" sibTransId="{E8AB55CA-2A5F-4E89-B200-3AD267991046}"/>
    <dgm:cxn modelId="{3ACA59D1-51DD-4EDA-924A-A704FDD7E0E8}" type="presOf" srcId="{7245A028-6B69-48E6-B1CA-95E7672F6AD0}" destId="{CF22EC3C-2B18-4334-AADE-D6C1F8B6E95A}" srcOrd="0" destOrd="0" presId="urn:microsoft.com/office/officeart/2005/8/layout/cycle6"/>
    <dgm:cxn modelId="{022CB130-C7C9-4F2B-A44F-D03758D49CFA}" type="presOf" srcId="{5166C907-0CE9-404C-B49B-3601145BBDA7}" destId="{5EBBF202-37C3-4DEB-A145-20A3EE06D9CF}" srcOrd="0" destOrd="0" presId="urn:microsoft.com/office/officeart/2005/8/layout/cycle6"/>
    <dgm:cxn modelId="{BA9D13E2-867C-4EF9-A117-9F997080D44D}" srcId="{274D51BB-99FA-4322-A5E4-63A552C6AA72}" destId="{28194679-A52E-4B42-8A5A-981EDED4AFF7}" srcOrd="2" destOrd="0" parTransId="{7474A0E3-7561-4CE0-A38A-B55D1B8835C1}" sibTransId="{B0FD3E8F-FEC8-4458-90FC-DFF77325860C}"/>
    <dgm:cxn modelId="{2D3B8A56-A7C4-4EA9-BDBD-35D2849811AA}" srcId="{274D51BB-99FA-4322-A5E4-63A552C6AA72}" destId="{B62C9C27-555A-4150-98D5-EBBAA632C14B}" srcOrd="0" destOrd="0" parTransId="{5ED10612-4650-440B-A7D5-F67B843BEB82}" sibTransId="{5166C907-0CE9-404C-B49B-3601145BBDA7}"/>
    <dgm:cxn modelId="{52328814-B53E-443C-8B67-038DDD19591A}" type="presOf" srcId="{E8AB55CA-2A5F-4E89-B200-3AD267991046}" destId="{BA00B965-6D3B-4FDE-B471-A8DCA5B3C4ED}" srcOrd="0" destOrd="0" presId="urn:microsoft.com/office/officeart/2005/8/layout/cycle6"/>
    <dgm:cxn modelId="{8675575B-E539-40D0-BC6E-E865D7E60B51}" type="presOf" srcId="{B62C9C27-555A-4150-98D5-EBBAA632C14B}" destId="{0EDC361C-74D9-41C5-92B0-CA12B0C78E1C}" srcOrd="0" destOrd="0" presId="urn:microsoft.com/office/officeart/2005/8/layout/cycle6"/>
    <dgm:cxn modelId="{FB411096-FCD9-4AC7-A823-CF8C64528A02}" type="presParOf" srcId="{AA0DE045-0529-400B-A653-DBE3E842E0ED}" destId="{0EDC361C-74D9-41C5-92B0-CA12B0C78E1C}" srcOrd="0" destOrd="0" presId="urn:microsoft.com/office/officeart/2005/8/layout/cycle6"/>
    <dgm:cxn modelId="{76D0F05E-B656-4C68-A441-68325C48520A}" type="presParOf" srcId="{AA0DE045-0529-400B-A653-DBE3E842E0ED}" destId="{00C68325-175D-4C87-A027-7F279118B48E}" srcOrd="1" destOrd="0" presId="urn:microsoft.com/office/officeart/2005/8/layout/cycle6"/>
    <dgm:cxn modelId="{A4899CE4-4C8C-4D64-8C22-E55DFF1808DA}" type="presParOf" srcId="{AA0DE045-0529-400B-A653-DBE3E842E0ED}" destId="{5EBBF202-37C3-4DEB-A145-20A3EE06D9CF}" srcOrd="2" destOrd="0" presId="urn:microsoft.com/office/officeart/2005/8/layout/cycle6"/>
    <dgm:cxn modelId="{0D9FCBCA-AF13-4E10-A378-1F3B80119E69}" type="presParOf" srcId="{AA0DE045-0529-400B-A653-DBE3E842E0ED}" destId="{C7E9DCE4-4F40-4E9E-BDD4-4DE8AB3B745C}" srcOrd="3" destOrd="0" presId="urn:microsoft.com/office/officeart/2005/8/layout/cycle6"/>
    <dgm:cxn modelId="{32805EEE-22A2-45AA-9A26-9834C72BA1E5}" type="presParOf" srcId="{AA0DE045-0529-400B-A653-DBE3E842E0ED}" destId="{DB865321-7D2D-43D3-82B7-7F2D505E0E81}" srcOrd="4" destOrd="0" presId="urn:microsoft.com/office/officeart/2005/8/layout/cycle6"/>
    <dgm:cxn modelId="{F19EA709-F472-4182-BF69-11B38B67FA41}" type="presParOf" srcId="{AA0DE045-0529-400B-A653-DBE3E842E0ED}" destId="{CF22EC3C-2B18-4334-AADE-D6C1F8B6E95A}" srcOrd="5" destOrd="0" presId="urn:microsoft.com/office/officeart/2005/8/layout/cycle6"/>
    <dgm:cxn modelId="{CEC62EE5-9D26-4A99-A2BD-01D9DBDF8412}" type="presParOf" srcId="{AA0DE045-0529-400B-A653-DBE3E842E0ED}" destId="{1C9B1BC2-C139-45EC-A3EA-7880EA9F5366}" srcOrd="6" destOrd="0" presId="urn:microsoft.com/office/officeart/2005/8/layout/cycle6"/>
    <dgm:cxn modelId="{58F33DEA-09E4-4C99-9CC8-53B9D1C8357C}" type="presParOf" srcId="{AA0DE045-0529-400B-A653-DBE3E842E0ED}" destId="{1D57FE42-7C61-4726-9EE7-8D82100443B0}" srcOrd="7" destOrd="0" presId="urn:microsoft.com/office/officeart/2005/8/layout/cycle6"/>
    <dgm:cxn modelId="{BA30FA18-6283-42F3-95D9-9554FAFEDBA1}" type="presParOf" srcId="{AA0DE045-0529-400B-A653-DBE3E842E0ED}" destId="{76FA3285-7C38-463E-B16C-F99506CD6D6F}" srcOrd="8" destOrd="0" presId="urn:microsoft.com/office/officeart/2005/8/layout/cycle6"/>
    <dgm:cxn modelId="{3C9513D5-6388-45CB-9D4C-07C7EC614C73}" type="presParOf" srcId="{AA0DE045-0529-400B-A653-DBE3E842E0ED}" destId="{F5ACD478-BF01-4143-8A1C-8C0E8EF34FF8}" srcOrd="9" destOrd="0" presId="urn:microsoft.com/office/officeart/2005/8/layout/cycle6"/>
    <dgm:cxn modelId="{31AE3252-EFF2-458C-A02B-DB6C881D3A29}" type="presParOf" srcId="{AA0DE045-0529-400B-A653-DBE3E842E0ED}" destId="{DBCA41E7-7E96-4F70-A93F-E3A5CE9E8B7D}" srcOrd="10" destOrd="0" presId="urn:microsoft.com/office/officeart/2005/8/layout/cycle6"/>
    <dgm:cxn modelId="{6602CFDF-2582-42A7-8BAF-120205B1A5EB}" type="presParOf" srcId="{AA0DE045-0529-400B-A653-DBE3E842E0ED}" destId="{58AC0D89-5705-4332-B1CD-E2224CBA0D65}" srcOrd="11" destOrd="0" presId="urn:microsoft.com/office/officeart/2005/8/layout/cycle6"/>
    <dgm:cxn modelId="{92510D5C-1556-4850-978C-EABCE6D8CB0B}" type="presParOf" srcId="{AA0DE045-0529-400B-A653-DBE3E842E0ED}" destId="{A1625E26-87FF-4399-98AA-50BDD8E9AFDF}" srcOrd="12" destOrd="0" presId="urn:microsoft.com/office/officeart/2005/8/layout/cycle6"/>
    <dgm:cxn modelId="{88717D25-E970-446C-8BD0-63DDFC3DEA4B}" type="presParOf" srcId="{AA0DE045-0529-400B-A653-DBE3E842E0ED}" destId="{5407E35E-F038-4E00-9FBE-39A8721202C9}" srcOrd="13" destOrd="0" presId="urn:microsoft.com/office/officeart/2005/8/layout/cycle6"/>
    <dgm:cxn modelId="{0F92208E-29A0-4B72-BFE0-BC67EEAC0FBA}" type="presParOf" srcId="{AA0DE045-0529-400B-A653-DBE3E842E0ED}" destId="{F90011AF-F2B6-4C9B-A05E-57D74C217FCE}" srcOrd="14" destOrd="0" presId="urn:microsoft.com/office/officeart/2005/8/layout/cycle6"/>
    <dgm:cxn modelId="{CA3B8AF2-2F16-4E2C-92C6-CE4AED783B71}" type="presParOf" srcId="{AA0DE045-0529-400B-A653-DBE3E842E0ED}" destId="{0AC71A17-2097-4138-BDC6-95D68F608375}" srcOrd="15" destOrd="0" presId="urn:microsoft.com/office/officeart/2005/8/layout/cycle6"/>
    <dgm:cxn modelId="{B0038CA1-B1B8-422E-BEAB-92799AC81699}" type="presParOf" srcId="{AA0DE045-0529-400B-A653-DBE3E842E0ED}" destId="{52E5C69B-1E22-437A-8A35-257A2C56B15D}" srcOrd="16" destOrd="0" presId="urn:microsoft.com/office/officeart/2005/8/layout/cycle6"/>
    <dgm:cxn modelId="{12E6331D-AF85-4C53-B6C1-7A79DCD0FCA2}" type="presParOf" srcId="{AA0DE045-0529-400B-A653-DBE3E842E0ED}" destId="{BA00B965-6D3B-4FDE-B471-A8DCA5B3C4ED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BF0FBD-6722-4FA5-9EAE-9ABED18F2519}" type="doc">
      <dgm:prSet loTypeId="urn:diagrams.loki3.com/BracketList+Icon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55AC15E8-E77B-4F1B-9DE6-FFEC8BCFE857}">
      <dgm:prSet phldrT="[文本]" custT="1"/>
      <dgm:spPr/>
      <dgm:t>
        <a:bodyPr/>
        <a:lstStyle/>
        <a:p>
          <a:r>
            <a:rPr lang="en-US" altLang="zh-CN" sz="1600" b="1" dirty="0" smtClean="0"/>
            <a:t>Indices</a:t>
          </a:r>
          <a:endParaRPr lang="zh-CN" altLang="en-US" sz="1600" b="1" dirty="0"/>
        </a:p>
      </dgm:t>
    </dgm:pt>
    <dgm:pt modelId="{A6CD12AE-93B6-4A75-8FFF-26C377E1778E}" type="parTrans" cxnId="{01864D7F-4291-4FE3-A2ED-7B31F6251E25}">
      <dgm:prSet/>
      <dgm:spPr/>
      <dgm:t>
        <a:bodyPr/>
        <a:lstStyle/>
        <a:p>
          <a:endParaRPr lang="zh-CN" altLang="en-US" sz="1200"/>
        </a:p>
      </dgm:t>
    </dgm:pt>
    <dgm:pt modelId="{4AA41F4B-625E-4430-8775-17BFD00958C4}" type="sibTrans" cxnId="{01864D7F-4291-4FE3-A2ED-7B31F6251E25}">
      <dgm:prSet/>
      <dgm:spPr/>
      <dgm:t>
        <a:bodyPr/>
        <a:lstStyle/>
        <a:p>
          <a:endParaRPr lang="zh-CN" altLang="en-US" sz="1200"/>
        </a:p>
      </dgm:t>
    </dgm:pt>
    <dgm:pt modelId="{12AB4C08-7F8D-4C31-BAA6-9D4ECE4FBFAE}">
      <dgm:prSet phldrT="[文本]" custT="1"/>
      <dgm:spPr/>
      <dgm:t>
        <a:bodyPr/>
        <a:lstStyle/>
        <a:p>
          <a:r>
            <a:rPr lang="en-US" altLang="zh-CN" sz="1200" dirty="0" smtClean="0"/>
            <a:t>Flush (rate, time)</a:t>
          </a:r>
          <a:endParaRPr lang="zh-CN" altLang="en-US" sz="1200" dirty="0"/>
        </a:p>
      </dgm:t>
    </dgm:pt>
    <dgm:pt modelId="{FB76B97C-6DB4-440E-8361-10EE1F766359}" type="parTrans" cxnId="{8130AA31-9FE1-48BA-89B7-BDEBE34EFFF3}">
      <dgm:prSet/>
      <dgm:spPr/>
      <dgm:t>
        <a:bodyPr/>
        <a:lstStyle/>
        <a:p>
          <a:endParaRPr lang="zh-CN" altLang="en-US" sz="1200"/>
        </a:p>
      </dgm:t>
    </dgm:pt>
    <dgm:pt modelId="{0573AD4A-EF42-43CD-AAA2-349D23D04881}" type="sibTrans" cxnId="{8130AA31-9FE1-48BA-89B7-BDEBE34EFFF3}">
      <dgm:prSet/>
      <dgm:spPr/>
      <dgm:t>
        <a:bodyPr/>
        <a:lstStyle/>
        <a:p>
          <a:endParaRPr lang="zh-CN" altLang="en-US" sz="1200"/>
        </a:p>
      </dgm:t>
    </dgm:pt>
    <dgm:pt modelId="{DDF6B35E-1DC9-48E4-BB5B-8E112DB94D16}">
      <dgm:prSet phldrT="[文本]" custT="1"/>
      <dgm:spPr/>
      <dgm:t>
        <a:bodyPr/>
        <a:lstStyle/>
        <a:p>
          <a:r>
            <a:rPr lang="en-US" altLang="zh-CN" sz="1600" b="1" dirty="0" smtClean="0"/>
            <a:t>Thread Pools</a:t>
          </a:r>
          <a:endParaRPr lang="zh-CN" altLang="en-US" sz="1600" b="1" dirty="0"/>
        </a:p>
      </dgm:t>
    </dgm:pt>
    <dgm:pt modelId="{50B9828E-9B0A-4068-A388-B61E9E32AA05}" type="parTrans" cxnId="{EE3E56EB-0112-45AF-8045-275EB1A23FC1}">
      <dgm:prSet/>
      <dgm:spPr/>
      <dgm:t>
        <a:bodyPr/>
        <a:lstStyle/>
        <a:p>
          <a:endParaRPr lang="zh-CN" altLang="en-US" sz="1200"/>
        </a:p>
      </dgm:t>
    </dgm:pt>
    <dgm:pt modelId="{8AD0109F-EBB0-4BB6-A764-A04768EE4A78}" type="sibTrans" cxnId="{EE3E56EB-0112-45AF-8045-275EB1A23FC1}">
      <dgm:prSet/>
      <dgm:spPr/>
      <dgm:t>
        <a:bodyPr/>
        <a:lstStyle/>
        <a:p>
          <a:endParaRPr lang="zh-CN" altLang="en-US" sz="1200"/>
        </a:p>
      </dgm:t>
    </dgm:pt>
    <dgm:pt modelId="{14617219-D5BE-4067-B71C-5DF1662A3629}">
      <dgm:prSet phldrT="[文本]" custT="1"/>
      <dgm:spPr/>
      <dgm:t>
        <a:bodyPr/>
        <a:lstStyle/>
        <a:p>
          <a:r>
            <a:rPr lang="en-US" altLang="zh-CN" sz="1200" dirty="0" smtClean="0"/>
            <a:t>Bulk (Active/Queue)</a:t>
          </a:r>
          <a:endParaRPr lang="zh-CN" altLang="en-US" sz="1200" dirty="0"/>
        </a:p>
      </dgm:t>
    </dgm:pt>
    <dgm:pt modelId="{2FD0C316-B3E8-44C3-BDA1-98CCCDC9CF46}" type="parTrans" cxnId="{C9CB319C-6779-4B68-9B45-BF64B2E6541D}">
      <dgm:prSet/>
      <dgm:spPr/>
      <dgm:t>
        <a:bodyPr/>
        <a:lstStyle/>
        <a:p>
          <a:endParaRPr lang="zh-CN" altLang="en-US" sz="1200"/>
        </a:p>
      </dgm:t>
    </dgm:pt>
    <dgm:pt modelId="{35C3B671-E529-4DED-96B8-37BCC8B34361}" type="sibTrans" cxnId="{C9CB319C-6779-4B68-9B45-BF64B2E6541D}">
      <dgm:prSet/>
      <dgm:spPr/>
      <dgm:t>
        <a:bodyPr/>
        <a:lstStyle/>
        <a:p>
          <a:endParaRPr lang="zh-CN" altLang="en-US" sz="1200"/>
        </a:p>
      </dgm:t>
    </dgm:pt>
    <dgm:pt modelId="{5E31305E-7855-476B-9031-B06B971981F2}">
      <dgm:prSet phldrT="[文本]" custT="1"/>
      <dgm:spPr/>
      <dgm:t>
        <a:bodyPr/>
        <a:lstStyle/>
        <a:p>
          <a:r>
            <a:rPr lang="en-US" altLang="zh-CN" sz="1200" dirty="0" smtClean="0"/>
            <a:t>Search (Active/Queue)</a:t>
          </a:r>
          <a:endParaRPr lang="zh-CN" altLang="en-US" sz="1200" dirty="0"/>
        </a:p>
      </dgm:t>
    </dgm:pt>
    <dgm:pt modelId="{76848160-FE2E-4C34-8E03-78337DFF4703}" type="parTrans" cxnId="{FBF8640C-DF6E-4F44-9387-5AA27C6840D6}">
      <dgm:prSet/>
      <dgm:spPr/>
      <dgm:t>
        <a:bodyPr/>
        <a:lstStyle/>
        <a:p>
          <a:endParaRPr lang="zh-CN" altLang="en-US" sz="1200"/>
        </a:p>
      </dgm:t>
    </dgm:pt>
    <dgm:pt modelId="{8A2C4D2B-EB50-4CD3-98AE-8280A13E8EF8}" type="sibTrans" cxnId="{FBF8640C-DF6E-4F44-9387-5AA27C6840D6}">
      <dgm:prSet/>
      <dgm:spPr/>
      <dgm:t>
        <a:bodyPr/>
        <a:lstStyle/>
        <a:p>
          <a:endParaRPr lang="zh-CN" altLang="en-US" sz="1200"/>
        </a:p>
      </dgm:t>
    </dgm:pt>
    <dgm:pt modelId="{3E4540D7-7BF4-4B1B-A155-DFB344A2CBB4}">
      <dgm:prSet phldrT="[文本]" custT="1"/>
      <dgm:spPr/>
      <dgm:t>
        <a:bodyPr/>
        <a:lstStyle/>
        <a:p>
          <a:r>
            <a:rPr lang="en-US" altLang="zh-CN" sz="1600" b="1" dirty="0" smtClean="0"/>
            <a:t>Cache</a:t>
          </a:r>
          <a:endParaRPr lang="zh-CN" altLang="en-US" sz="1600" b="1" dirty="0"/>
        </a:p>
      </dgm:t>
    </dgm:pt>
    <dgm:pt modelId="{C5D90B06-6D7E-4CAB-98BE-5450306560AE}" type="parTrans" cxnId="{652D18A5-8710-4CA1-B39F-2760700EE04B}">
      <dgm:prSet/>
      <dgm:spPr/>
      <dgm:t>
        <a:bodyPr/>
        <a:lstStyle/>
        <a:p>
          <a:endParaRPr lang="zh-CN" altLang="en-US" sz="1200"/>
        </a:p>
      </dgm:t>
    </dgm:pt>
    <dgm:pt modelId="{9E19BE10-6B26-46B3-A921-E302544FBFAE}" type="sibTrans" cxnId="{652D18A5-8710-4CA1-B39F-2760700EE04B}">
      <dgm:prSet/>
      <dgm:spPr/>
      <dgm:t>
        <a:bodyPr/>
        <a:lstStyle/>
        <a:p>
          <a:endParaRPr lang="zh-CN" altLang="en-US" sz="1200"/>
        </a:p>
      </dgm:t>
    </dgm:pt>
    <dgm:pt modelId="{891EA7E9-BAD1-4E6C-8F73-7AB42B3B246D}">
      <dgm:prSet phldrT="[文本]" custT="1"/>
      <dgm:spPr/>
      <dgm:t>
        <a:bodyPr/>
        <a:lstStyle/>
        <a:p>
          <a:r>
            <a:rPr lang="en-US" altLang="zh-CN" sz="1200" dirty="0" smtClean="0"/>
            <a:t>Filter (size, evictions)</a:t>
          </a:r>
          <a:endParaRPr lang="zh-CN" altLang="en-US" sz="1200" dirty="0"/>
        </a:p>
      </dgm:t>
    </dgm:pt>
    <dgm:pt modelId="{B74B90A6-958F-49A7-9304-9A0A78221E9C}" type="parTrans" cxnId="{7C67F4C8-9040-4CD2-8C60-ED543B3EFC88}">
      <dgm:prSet/>
      <dgm:spPr/>
      <dgm:t>
        <a:bodyPr/>
        <a:lstStyle/>
        <a:p>
          <a:endParaRPr lang="zh-CN" altLang="en-US" sz="1200"/>
        </a:p>
      </dgm:t>
    </dgm:pt>
    <dgm:pt modelId="{8288C782-6706-49EB-B3FA-886DDF1FC413}" type="sibTrans" cxnId="{7C67F4C8-9040-4CD2-8C60-ED543B3EFC88}">
      <dgm:prSet/>
      <dgm:spPr/>
      <dgm:t>
        <a:bodyPr/>
        <a:lstStyle/>
        <a:p>
          <a:endParaRPr lang="zh-CN" altLang="en-US" sz="1200"/>
        </a:p>
      </dgm:t>
    </dgm:pt>
    <dgm:pt modelId="{DB683F76-21BC-4C23-9D9B-79F59E86DF91}">
      <dgm:prSet phldrT="[文本]" custT="1"/>
      <dgm:spPr/>
      <dgm:t>
        <a:bodyPr/>
        <a:lstStyle/>
        <a:p>
          <a:r>
            <a:rPr lang="en-US" altLang="zh-CN" sz="1200" dirty="0" smtClean="0"/>
            <a:t>Field (size, evictions)</a:t>
          </a:r>
          <a:endParaRPr lang="zh-CN" altLang="en-US" sz="1200" dirty="0"/>
        </a:p>
      </dgm:t>
    </dgm:pt>
    <dgm:pt modelId="{7558D592-1494-4765-BAFC-6E972A308887}" type="parTrans" cxnId="{EFE61CA8-B78A-4631-8F91-56C6AB5CF097}">
      <dgm:prSet/>
      <dgm:spPr/>
      <dgm:t>
        <a:bodyPr/>
        <a:lstStyle/>
        <a:p>
          <a:endParaRPr lang="zh-CN" altLang="en-US" sz="1200"/>
        </a:p>
      </dgm:t>
    </dgm:pt>
    <dgm:pt modelId="{93EAFA6F-5E26-4108-94EF-79A4446636D4}" type="sibTrans" cxnId="{EFE61CA8-B78A-4631-8F91-56C6AB5CF097}">
      <dgm:prSet/>
      <dgm:spPr/>
      <dgm:t>
        <a:bodyPr/>
        <a:lstStyle/>
        <a:p>
          <a:endParaRPr lang="zh-CN" altLang="en-US" sz="1200"/>
        </a:p>
      </dgm:t>
    </dgm:pt>
    <dgm:pt modelId="{DF726EF5-A845-4A2D-ACB7-529CECF11BFD}">
      <dgm:prSet phldrT="[文本]" custT="1"/>
      <dgm:spPr/>
      <dgm:t>
        <a:bodyPr/>
        <a:lstStyle/>
        <a:p>
          <a:r>
            <a:rPr lang="en-US" altLang="zh-CN" sz="1200" dirty="0" smtClean="0"/>
            <a:t>Refresh (rate, time)</a:t>
          </a:r>
          <a:endParaRPr lang="zh-CN" altLang="en-US" sz="1200" dirty="0"/>
        </a:p>
      </dgm:t>
    </dgm:pt>
    <dgm:pt modelId="{4869F8BE-AE91-45A2-AF27-5F68AD6F11EC}" type="parTrans" cxnId="{7FAE6980-D8E7-469B-A7A8-4E6F77C21EE3}">
      <dgm:prSet/>
      <dgm:spPr/>
      <dgm:t>
        <a:bodyPr/>
        <a:lstStyle/>
        <a:p>
          <a:endParaRPr lang="zh-CN" altLang="en-US"/>
        </a:p>
      </dgm:t>
    </dgm:pt>
    <dgm:pt modelId="{3D2CE0A5-4C12-4AB0-AD2D-74374417DB05}" type="sibTrans" cxnId="{7FAE6980-D8E7-469B-A7A8-4E6F77C21EE3}">
      <dgm:prSet/>
      <dgm:spPr/>
      <dgm:t>
        <a:bodyPr/>
        <a:lstStyle/>
        <a:p>
          <a:endParaRPr lang="zh-CN" altLang="en-US"/>
        </a:p>
      </dgm:t>
    </dgm:pt>
    <dgm:pt modelId="{626B9C1A-B778-4061-8D9A-B947440F2256}">
      <dgm:prSet phldrT="[文本]" custT="1"/>
      <dgm:spPr/>
      <dgm:t>
        <a:bodyPr/>
        <a:lstStyle/>
        <a:p>
          <a:r>
            <a:rPr lang="en-US" altLang="zh-CN" sz="1200" dirty="0" smtClean="0"/>
            <a:t>Index (</a:t>
          </a:r>
          <a:r>
            <a:rPr lang="en-US" altLang="zh-CN" sz="1200" dirty="0" err="1" smtClean="0"/>
            <a:t>rate,time</a:t>
          </a:r>
          <a:r>
            <a:rPr lang="en-US" altLang="zh-CN" sz="1200" dirty="0" smtClean="0"/>
            <a:t>)</a:t>
          </a:r>
          <a:endParaRPr lang="zh-CN" altLang="en-US" sz="1200" dirty="0"/>
        </a:p>
      </dgm:t>
    </dgm:pt>
    <dgm:pt modelId="{7397CECD-E478-4191-8874-9C993F7FD416}" type="parTrans" cxnId="{DB35638C-7DE0-4E82-8B02-6F2845B8898F}">
      <dgm:prSet/>
      <dgm:spPr/>
      <dgm:t>
        <a:bodyPr/>
        <a:lstStyle/>
        <a:p>
          <a:endParaRPr lang="zh-CN" altLang="en-US"/>
        </a:p>
      </dgm:t>
    </dgm:pt>
    <dgm:pt modelId="{AA168DA7-6BC6-459E-B09B-9D4326C89D83}" type="sibTrans" cxnId="{DB35638C-7DE0-4E82-8B02-6F2845B8898F}">
      <dgm:prSet/>
      <dgm:spPr/>
      <dgm:t>
        <a:bodyPr/>
        <a:lstStyle/>
        <a:p>
          <a:endParaRPr lang="zh-CN" altLang="en-US"/>
        </a:p>
      </dgm:t>
    </dgm:pt>
    <dgm:pt modelId="{0F7FA208-9A90-46FF-BC36-738DD21F3F05}">
      <dgm:prSet phldrT="[文本]" custT="1"/>
      <dgm:spPr/>
      <dgm:t>
        <a:bodyPr/>
        <a:lstStyle/>
        <a:p>
          <a:r>
            <a:rPr lang="en-US" altLang="zh-CN" sz="1200" dirty="0" smtClean="0"/>
            <a:t>Merge rate</a:t>
          </a:r>
          <a:endParaRPr lang="zh-CN" altLang="en-US" sz="1200" dirty="0"/>
        </a:p>
      </dgm:t>
    </dgm:pt>
    <dgm:pt modelId="{708E0336-84D5-4DF5-9702-917E53A58E7F}" type="parTrans" cxnId="{AB07D785-DCB7-4C42-B59E-A46AA7AC8CC7}">
      <dgm:prSet/>
      <dgm:spPr/>
      <dgm:t>
        <a:bodyPr/>
        <a:lstStyle/>
        <a:p>
          <a:endParaRPr lang="zh-CN" altLang="en-US"/>
        </a:p>
      </dgm:t>
    </dgm:pt>
    <dgm:pt modelId="{A1246619-3F18-4F9C-9D1B-0DD6F601A248}" type="sibTrans" cxnId="{AB07D785-DCB7-4C42-B59E-A46AA7AC8CC7}">
      <dgm:prSet/>
      <dgm:spPr/>
      <dgm:t>
        <a:bodyPr/>
        <a:lstStyle/>
        <a:p>
          <a:endParaRPr lang="zh-CN" altLang="en-US"/>
        </a:p>
      </dgm:t>
    </dgm:pt>
    <dgm:pt modelId="{B91A7C91-89D2-46D7-8D4A-6FED2C72203C}">
      <dgm:prSet phldrT="[文本]" custT="1"/>
      <dgm:spPr/>
      <dgm:t>
        <a:bodyPr/>
        <a:lstStyle/>
        <a:p>
          <a:r>
            <a:rPr lang="en-US" altLang="zh-CN" sz="1200" dirty="0" smtClean="0"/>
            <a:t>Open context</a:t>
          </a:r>
          <a:endParaRPr lang="zh-CN" altLang="en-US" sz="1200" dirty="0"/>
        </a:p>
      </dgm:t>
    </dgm:pt>
    <dgm:pt modelId="{09EE4F1F-D5BE-46ED-8BF6-2B2CEF5C280E}" type="parTrans" cxnId="{A1A75672-6A34-4244-BE47-FDDDD075286A}">
      <dgm:prSet/>
      <dgm:spPr/>
      <dgm:t>
        <a:bodyPr/>
        <a:lstStyle/>
        <a:p>
          <a:endParaRPr lang="zh-CN" altLang="en-US"/>
        </a:p>
      </dgm:t>
    </dgm:pt>
    <dgm:pt modelId="{AB5DC747-9F5B-471F-859C-C6F8FF90D4B9}" type="sibTrans" cxnId="{A1A75672-6A34-4244-BE47-FDDDD075286A}">
      <dgm:prSet/>
      <dgm:spPr/>
      <dgm:t>
        <a:bodyPr/>
        <a:lstStyle/>
        <a:p>
          <a:endParaRPr lang="zh-CN" altLang="en-US"/>
        </a:p>
      </dgm:t>
    </dgm:pt>
    <dgm:pt modelId="{064448DA-05F7-4F7C-8A72-4D71AE43F03E}">
      <dgm:prSet phldrT="[文本]" custT="1"/>
      <dgm:spPr/>
      <dgm:t>
        <a:bodyPr/>
        <a:lstStyle/>
        <a:p>
          <a:r>
            <a:rPr lang="en-US" altLang="zh-CN" sz="1600" b="1" dirty="0" smtClean="0"/>
            <a:t>JVM</a:t>
          </a:r>
          <a:endParaRPr lang="zh-CN" altLang="en-US" sz="1600" b="1" dirty="0"/>
        </a:p>
      </dgm:t>
    </dgm:pt>
    <dgm:pt modelId="{2131482A-42BB-4B16-97D2-4BBCF180CA2C}" type="parTrans" cxnId="{37ED41E9-7106-4859-9EDD-FD189966702B}">
      <dgm:prSet/>
      <dgm:spPr/>
      <dgm:t>
        <a:bodyPr/>
        <a:lstStyle/>
        <a:p>
          <a:endParaRPr lang="zh-CN" altLang="en-US"/>
        </a:p>
      </dgm:t>
    </dgm:pt>
    <dgm:pt modelId="{2B1109B6-4DE9-4B5E-A2ED-AD11DB8AE51E}" type="sibTrans" cxnId="{37ED41E9-7106-4859-9EDD-FD189966702B}">
      <dgm:prSet/>
      <dgm:spPr/>
      <dgm:t>
        <a:bodyPr/>
        <a:lstStyle/>
        <a:p>
          <a:endParaRPr lang="zh-CN" altLang="en-US"/>
        </a:p>
      </dgm:t>
    </dgm:pt>
    <dgm:pt modelId="{37347BC4-0E07-4331-82C5-CB3EF24111CA}">
      <dgm:prSet phldrT="[文本]" custT="1"/>
      <dgm:spPr/>
      <dgm:t>
        <a:bodyPr/>
        <a:lstStyle/>
        <a:p>
          <a:r>
            <a:rPr lang="en-US" altLang="zh-CN" sz="1200" dirty="0" smtClean="0"/>
            <a:t>Query (rate, time)</a:t>
          </a:r>
          <a:endParaRPr lang="zh-CN" altLang="en-US" sz="1200" dirty="0"/>
        </a:p>
      </dgm:t>
    </dgm:pt>
    <dgm:pt modelId="{83C35F67-E873-4E35-B00F-D836D06C89D2}" type="parTrans" cxnId="{22980829-CC16-428B-B0AE-45953C8AFD27}">
      <dgm:prSet/>
      <dgm:spPr/>
      <dgm:t>
        <a:bodyPr/>
        <a:lstStyle/>
        <a:p>
          <a:endParaRPr lang="zh-CN" altLang="en-US"/>
        </a:p>
      </dgm:t>
    </dgm:pt>
    <dgm:pt modelId="{B70668BC-72EC-45FA-BCFC-F27491C42F71}" type="sibTrans" cxnId="{22980829-CC16-428B-B0AE-45953C8AFD27}">
      <dgm:prSet/>
      <dgm:spPr/>
      <dgm:t>
        <a:bodyPr/>
        <a:lstStyle/>
        <a:p>
          <a:endParaRPr lang="zh-CN" altLang="en-US"/>
        </a:p>
      </dgm:t>
    </dgm:pt>
    <dgm:pt modelId="{B74B8B76-9B1E-4D18-BC6D-4F986C1DD8AA}">
      <dgm:prSet phldrT="[文本]" custT="1"/>
      <dgm:spPr/>
      <dgm:t>
        <a:bodyPr/>
        <a:lstStyle/>
        <a:p>
          <a:r>
            <a:rPr lang="en-US" altLang="zh-CN" sz="1200" dirty="0" smtClean="0"/>
            <a:t>Fetch (rate, time)</a:t>
          </a:r>
          <a:endParaRPr lang="zh-CN" altLang="en-US" sz="1200" dirty="0"/>
        </a:p>
      </dgm:t>
    </dgm:pt>
    <dgm:pt modelId="{DD66F865-7C6D-451E-8B84-211F041E178E}" type="parTrans" cxnId="{6FB877D9-2053-4F2E-8E0D-B7C4544F8A4F}">
      <dgm:prSet/>
      <dgm:spPr/>
      <dgm:t>
        <a:bodyPr/>
        <a:lstStyle/>
        <a:p>
          <a:endParaRPr lang="zh-CN" altLang="en-US"/>
        </a:p>
      </dgm:t>
    </dgm:pt>
    <dgm:pt modelId="{48864656-905E-43EA-8FB4-D7F34778FB76}" type="sibTrans" cxnId="{6FB877D9-2053-4F2E-8E0D-B7C4544F8A4F}">
      <dgm:prSet/>
      <dgm:spPr/>
      <dgm:t>
        <a:bodyPr/>
        <a:lstStyle/>
        <a:p>
          <a:endParaRPr lang="zh-CN" altLang="en-US"/>
        </a:p>
      </dgm:t>
    </dgm:pt>
    <dgm:pt modelId="{FB9C63EA-8091-4ABD-843E-0E69EDDE1465}">
      <dgm:prSet phldrT="[文本]" custT="1"/>
      <dgm:spPr/>
      <dgm:t>
        <a:bodyPr/>
        <a:lstStyle/>
        <a:p>
          <a:r>
            <a:rPr lang="en-US" altLang="zh-CN" sz="1200" dirty="0" smtClean="0"/>
            <a:t>Heap Used</a:t>
          </a:r>
          <a:endParaRPr lang="zh-CN" altLang="en-US" sz="1200" dirty="0"/>
        </a:p>
      </dgm:t>
    </dgm:pt>
    <dgm:pt modelId="{807FB3AB-D810-4EF6-A9CD-CDB3A919FB8E}" type="parTrans" cxnId="{70014853-7A89-4955-A97F-7A57CB907FDA}">
      <dgm:prSet/>
      <dgm:spPr/>
      <dgm:t>
        <a:bodyPr/>
        <a:lstStyle/>
        <a:p>
          <a:endParaRPr lang="zh-CN" altLang="en-US"/>
        </a:p>
      </dgm:t>
    </dgm:pt>
    <dgm:pt modelId="{A92D2E36-58CD-4A56-B9B3-6C3101237E4C}" type="sibTrans" cxnId="{70014853-7A89-4955-A97F-7A57CB907FDA}">
      <dgm:prSet/>
      <dgm:spPr/>
      <dgm:t>
        <a:bodyPr/>
        <a:lstStyle/>
        <a:p>
          <a:endParaRPr lang="zh-CN" altLang="en-US"/>
        </a:p>
      </dgm:t>
    </dgm:pt>
    <dgm:pt modelId="{F4BFDBD8-428E-4145-9467-D290E965E53F}">
      <dgm:prSet phldrT="[文本]" custT="1"/>
      <dgm:spPr/>
      <dgm:t>
        <a:bodyPr/>
        <a:lstStyle/>
        <a:p>
          <a:r>
            <a:rPr lang="en-US" altLang="zh-CN" sz="1200" dirty="0" smtClean="0"/>
            <a:t>Old GC (rate , time)</a:t>
          </a:r>
          <a:endParaRPr lang="zh-CN" altLang="en-US" sz="1200" dirty="0"/>
        </a:p>
      </dgm:t>
    </dgm:pt>
    <dgm:pt modelId="{757ABB8F-EB80-4001-A845-F952CE4D50D7}" type="parTrans" cxnId="{3CEDA548-1B87-49F3-9C54-E2162A4A1FE4}">
      <dgm:prSet/>
      <dgm:spPr/>
      <dgm:t>
        <a:bodyPr/>
        <a:lstStyle/>
        <a:p>
          <a:endParaRPr lang="zh-CN" altLang="en-US"/>
        </a:p>
      </dgm:t>
    </dgm:pt>
    <dgm:pt modelId="{295619D1-FA3F-456D-A17D-7C22D15FE6AC}" type="sibTrans" cxnId="{3CEDA548-1B87-49F3-9C54-E2162A4A1FE4}">
      <dgm:prSet/>
      <dgm:spPr/>
      <dgm:t>
        <a:bodyPr/>
        <a:lstStyle/>
        <a:p>
          <a:endParaRPr lang="zh-CN" altLang="en-US"/>
        </a:p>
      </dgm:t>
    </dgm:pt>
    <dgm:pt modelId="{9F7F37AC-9C02-4CD1-8450-58C1BC412A74}">
      <dgm:prSet phldrT="[文本]" custT="1"/>
      <dgm:spPr/>
      <dgm:t>
        <a:bodyPr/>
        <a:lstStyle/>
        <a:p>
          <a:r>
            <a:rPr lang="en-US" altLang="zh-CN" sz="1200" dirty="0" smtClean="0"/>
            <a:t>Young GC (rate, time)</a:t>
          </a:r>
          <a:endParaRPr lang="zh-CN" altLang="en-US" sz="1200" dirty="0"/>
        </a:p>
      </dgm:t>
    </dgm:pt>
    <dgm:pt modelId="{DEE12856-9F85-43B6-BD2F-7041BAF5F301}" type="parTrans" cxnId="{F4772E8D-F22C-4B9F-BDDC-D400E692B4F4}">
      <dgm:prSet/>
      <dgm:spPr/>
      <dgm:t>
        <a:bodyPr/>
        <a:lstStyle/>
        <a:p>
          <a:endParaRPr lang="zh-CN" altLang="en-US"/>
        </a:p>
      </dgm:t>
    </dgm:pt>
    <dgm:pt modelId="{D2942CE1-B4E3-44C1-B8E2-6CCE2F03310E}" type="sibTrans" cxnId="{F4772E8D-F22C-4B9F-BDDC-D400E692B4F4}">
      <dgm:prSet/>
      <dgm:spPr/>
      <dgm:t>
        <a:bodyPr/>
        <a:lstStyle/>
        <a:p>
          <a:endParaRPr lang="zh-CN" altLang="en-US"/>
        </a:p>
      </dgm:t>
    </dgm:pt>
    <dgm:pt modelId="{97AEF850-62F7-454C-900D-8027B4417452}">
      <dgm:prSet phldrT="[文本]" custT="1"/>
      <dgm:spPr/>
      <dgm:t>
        <a:bodyPr/>
        <a:lstStyle/>
        <a:p>
          <a:r>
            <a:rPr lang="en-US" altLang="zh-CN" sz="1200" dirty="0" smtClean="0"/>
            <a:t>Refresh (Active/Queue)</a:t>
          </a:r>
          <a:endParaRPr lang="zh-CN" altLang="en-US" sz="1200" dirty="0"/>
        </a:p>
      </dgm:t>
    </dgm:pt>
    <dgm:pt modelId="{B1C5020D-37DE-4C7A-BD30-86D8E80A6810}" type="parTrans" cxnId="{7C7CE8BB-BABC-4BD3-BA8D-A459325DE9B2}">
      <dgm:prSet/>
      <dgm:spPr/>
      <dgm:t>
        <a:bodyPr/>
        <a:lstStyle/>
        <a:p>
          <a:endParaRPr lang="zh-CN" altLang="en-US"/>
        </a:p>
      </dgm:t>
    </dgm:pt>
    <dgm:pt modelId="{67CFA3BF-ACCD-43B8-A3BF-E619812F5F27}" type="sibTrans" cxnId="{7C7CE8BB-BABC-4BD3-BA8D-A459325DE9B2}">
      <dgm:prSet/>
      <dgm:spPr/>
      <dgm:t>
        <a:bodyPr/>
        <a:lstStyle/>
        <a:p>
          <a:endParaRPr lang="zh-CN" altLang="en-US"/>
        </a:p>
      </dgm:t>
    </dgm:pt>
    <dgm:pt modelId="{01642070-F994-4B58-AB30-94B8B14BC65F}">
      <dgm:prSet phldrT="[文本]" custT="1"/>
      <dgm:spPr/>
      <dgm:t>
        <a:bodyPr/>
        <a:lstStyle/>
        <a:p>
          <a:r>
            <a:rPr lang="en-US" altLang="zh-CN" sz="1600" b="1" dirty="0" smtClean="0"/>
            <a:t>OS</a:t>
          </a:r>
          <a:endParaRPr lang="zh-CN" altLang="en-US" sz="1600" b="1" dirty="0"/>
        </a:p>
      </dgm:t>
    </dgm:pt>
    <dgm:pt modelId="{2F67EFB0-6154-4AF0-BB9E-A3565606447E}" type="parTrans" cxnId="{C86DED13-8F46-4497-9A7A-4DADE15636FC}">
      <dgm:prSet/>
      <dgm:spPr/>
      <dgm:t>
        <a:bodyPr/>
        <a:lstStyle/>
        <a:p>
          <a:endParaRPr lang="zh-CN" altLang="en-US"/>
        </a:p>
      </dgm:t>
    </dgm:pt>
    <dgm:pt modelId="{D870980C-B556-4E65-AC2A-1DE032614CF3}" type="sibTrans" cxnId="{C86DED13-8F46-4497-9A7A-4DADE15636FC}">
      <dgm:prSet/>
      <dgm:spPr/>
      <dgm:t>
        <a:bodyPr/>
        <a:lstStyle/>
        <a:p>
          <a:endParaRPr lang="zh-CN" altLang="en-US"/>
        </a:p>
      </dgm:t>
    </dgm:pt>
    <dgm:pt modelId="{BF2FD506-3D3A-45F0-A5FA-2C811B94CB9E}">
      <dgm:prSet phldrT="[文本]" custT="1"/>
      <dgm:spPr/>
      <dgm:t>
        <a:bodyPr/>
        <a:lstStyle/>
        <a:p>
          <a:r>
            <a:rPr lang="en-US" altLang="zh-CN" sz="1200" dirty="0" smtClean="0"/>
            <a:t>CPU, Memory, Disk</a:t>
          </a:r>
          <a:endParaRPr lang="zh-CN" altLang="en-US" sz="1200" dirty="0"/>
        </a:p>
      </dgm:t>
    </dgm:pt>
    <dgm:pt modelId="{DDAB1715-3DF8-494F-8370-87D2A93231B8}" type="parTrans" cxnId="{9C1E8D1D-F5A7-44CD-9ED5-C3C7D86854F8}">
      <dgm:prSet/>
      <dgm:spPr/>
      <dgm:t>
        <a:bodyPr/>
        <a:lstStyle/>
        <a:p>
          <a:endParaRPr lang="zh-CN" altLang="en-US"/>
        </a:p>
      </dgm:t>
    </dgm:pt>
    <dgm:pt modelId="{E213191F-8258-40A9-A693-B7F5ACC7D4C0}" type="sibTrans" cxnId="{9C1E8D1D-F5A7-44CD-9ED5-C3C7D86854F8}">
      <dgm:prSet/>
      <dgm:spPr/>
      <dgm:t>
        <a:bodyPr/>
        <a:lstStyle/>
        <a:p>
          <a:endParaRPr lang="zh-CN" altLang="en-US"/>
        </a:p>
      </dgm:t>
    </dgm:pt>
    <dgm:pt modelId="{D471CBD0-0979-4BB1-8217-83900D1AF095}">
      <dgm:prSet phldrT="[文本]" custT="1"/>
      <dgm:spPr/>
      <dgm:t>
        <a:bodyPr/>
        <a:lstStyle/>
        <a:p>
          <a:r>
            <a:rPr lang="en-US" altLang="zh-CN" sz="1200" dirty="0" smtClean="0"/>
            <a:t>Open File Descriptors</a:t>
          </a:r>
          <a:endParaRPr lang="zh-CN" altLang="en-US" sz="1200" dirty="0"/>
        </a:p>
      </dgm:t>
    </dgm:pt>
    <dgm:pt modelId="{04F7EE6A-20B1-4FD0-986F-11F44F79DEAB}" type="parTrans" cxnId="{F0D4AA22-3175-4950-BF03-C5C7E02BE6A3}">
      <dgm:prSet/>
      <dgm:spPr/>
      <dgm:t>
        <a:bodyPr/>
        <a:lstStyle/>
        <a:p>
          <a:endParaRPr lang="zh-CN" altLang="en-US"/>
        </a:p>
      </dgm:t>
    </dgm:pt>
    <dgm:pt modelId="{83624A0A-2D00-4009-B95B-4E257DC1CFB8}" type="sibTrans" cxnId="{F0D4AA22-3175-4950-BF03-C5C7E02BE6A3}">
      <dgm:prSet/>
      <dgm:spPr/>
      <dgm:t>
        <a:bodyPr/>
        <a:lstStyle/>
        <a:p>
          <a:endParaRPr lang="zh-CN" altLang="en-US"/>
        </a:p>
      </dgm:t>
    </dgm:pt>
    <dgm:pt modelId="{A5C157DD-08CA-46FB-9FF4-A8EB2F8D9B5D}" type="pres">
      <dgm:prSet presAssocID="{8EBF0FBD-6722-4FA5-9EAE-9ABED18F25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17EC243-F399-4A82-8D22-56575111A569}" type="pres">
      <dgm:prSet presAssocID="{01642070-F994-4B58-AB30-94B8B14BC65F}" presName="linNode" presStyleCnt="0"/>
      <dgm:spPr/>
    </dgm:pt>
    <dgm:pt modelId="{8AFE7774-855C-45C1-815A-EAB76DB68FAD}" type="pres">
      <dgm:prSet presAssocID="{01642070-F994-4B58-AB30-94B8B14BC65F}" presName="parTx" presStyleLbl="revTx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2A8440-11C8-4FEC-85A7-9A642A57BC6E}" type="pres">
      <dgm:prSet presAssocID="{01642070-F994-4B58-AB30-94B8B14BC65F}" presName="bracket" presStyleLbl="parChTrans1D1" presStyleIdx="0" presStyleCnt="5"/>
      <dgm:spPr/>
    </dgm:pt>
    <dgm:pt modelId="{A0609FD7-83BF-4605-A2F9-1AC5D0E19F07}" type="pres">
      <dgm:prSet presAssocID="{01642070-F994-4B58-AB30-94B8B14BC65F}" presName="spH" presStyleCnt="0"/>
      <dgm:spPr/>
    </dgm:pt>
    <dgm:pt modelId="{E52AC0A1-A4D8-41B2-A840-88710BF26956}" type="pres">
      <dgm:prSet presAssocID="{01642070-F994-4B58-AB30-94B8B14BC65F}" presName="des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2B9DE5-567B-49BE-AD2B-BBD8D8357EF3}" type="pres">
      <dgm:prSet presAssocID="{D870980C-B556-4E65-AC2A-1DE032614CF3}" presName="spV" presStyleCnt="0"/>
      <dgm:spPr/>
    </dgm:pt>
    <dgm:pt modelId="{4914B6E6-98EA-4137-9B9D-A2D70018DFDB}" type="pres">
      <dgm:prSet presAssocID="{55AC15E8-E77B-4F1B-9DE6-FFEC8BCFE857}" presName="linNode" presStyleCnt="0"/>
      <dgm:spPr/>
    </dgm:pt>
    <dgm:pt modelId="{7C1E3FF4-C5B2-4E9B-85B7-94BB36FA6092}" type="pres">
      <dgm:prSet presAssocID="{55AC15E8-E77B-4F1B-9DE6-FFEC8BCFE857}" presName="parTx" presStyleLbl="revTx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EAC247-24DE-4DA5-A48A-6DE2C118C1F2}" type="pres">
      <dgm:prSet presAssocID="{55AC15E8-E77B-4F1B-9DE6-FFEC8BCFE857}" presName="bracket" presStyleLbl="parChTrans1D1" presStyleIdx="1" presStyleCnt="5"/>
      <dgm:spPr/>
    </dgm:pt>
    <dgm:pt modelId="{6B0490EE-36DF-40AA-AEA9-B1384C1D2A65}" type="pres">
      <dgm:prSet presAssocID="{55AC15E8-E77B-4F1B-9DE6-FFEC8BCFE857}" presName="spH" presStyleCnt="0"/>
      <dgm:spPr/>
    </dgm:pt>
    <dgm:pt modelId="{3C1FD846-497E-475C-B873-C0AE3C563F0D}" type="pres">
      <dgm:prSet presAssocID="{55AC15E8-E77B-4F1B-9DE6-FFEC8BCFE857}" presName="des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716057-125D-445B-A87C-9FCBFDAFC4E2}" type="pres">
      <dgm:prSet presAssocID="{4AA41F4B-625E-4430-8775-17BFD00958C4}" presName="spV" presStyleCnt="0"/>
      <dgm:spPr/>
    </dgm:pt>
    <dgm:pt modelId="{4645886B-1C74-4CB5-BE53-8C58982AA875}" type="pres">
      <dgm:prSet presAssocID="{064448DA-05F7-4F7C-8A72-4D71AE43F03E}" presName="linNode" presStyleCnt="0"/>
      <dgm:spPr/>
    </dgm:pt>
    <dgm:pt modelId="{1C22EDE8-40E5-43AB-A799-FD2D936F710E}" type="pres">
      <dgm:prSet presAssocID="{064448DA-05F7-4F7C-8A72-4D71AE43F03E}" presName="parTx" presStyleLbl="revTx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F9EF3C-403B-4C07-9EE2-7242F297D3E3}" type="pres">
      <dgm:prSet presAssocID="{064448DA-05F7-4F7C-8A72-4D71AE43F03E}" presName="bracket" presStyleLbl="parChTrans1D1" presStyleIdx="2" presStyleCnt="5"/>
      <dgm:spPr/>
    </dgm:pt>
    <dgm:pt modelId="{13468DDC-69DE-46CE-B8EE-396FA289E687}" type="pres">
      <dgm:prSet presAssocID="{064448DA-05F7-4F7C-8A72-4D71AE43F03E}" presName="spH" presStyleCnt="0"/>
      <dgm:spPr/>
    </dgm:pt>
    <dgm:pt modelId="{23B04B75-425B-4255-BE6B-AC11D20169D9}" type="pres">
      <dgm:prSet presAssocID="{064448DA-05F7-4F7C-8A72-4D71AE43F03E}" presName="des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E9064C-DB4B-42F6-9971-69CEBE50553E}" type="pres">
      <dgm:prSet presAssocID="{2B1109B6-4DE9-4B5E-A2ED-AD11DB8AE51E}" presName="spV" presStyleCnt="0"/>
      <dgm:spPr/>
    </dgm:pt>
    <dgm:pt modelId="{16E13EE0-230B-4E56-912D-677DF1F4F163}" type="pres">
      <dgm:prSet presAssocID="{DDF6B35E-1DC9-48E4-BB5B-8E112DB94D16}" presName="linNode" presStyleCnt="0"/>
      <dgm:spPr/>
    </dgm:pt>
    <dgm:pt modelId="{87288F60-AFCF-4F3E-B2AD-4444F6607974}" type="pres">
      <dgm:prSet presAssocID="{DDF6B35E-1DC9-48E4-BB5B-8E112DB94D16}" presName="parTx" presStyleLbl="revTx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CABA64-D3B0-47ED-A4C2-6A0306E7BAF1}" type="pres">
      <dgm:prSet presAssocID="{DDF6B35E-1DC9-48E4-BB5B-8E112DB94D16}" presName="bracket" presStyleLbl="parChTrans1D1" presStyleIdx="3" presStyleCnt="5"/>
      <dgm:spPr/>
    </dgm:pt>
    <dgm:pt modelId="{D3D169BC-AE0B-42DD-94DE-69098809B164}" type="pres">
      <dgm:prSet presAssocID="{DDF6B35E-1DC9-48E4-BB5B-8E112DB94D16}" presName="spH" presStyleCnt="0"/>
      <dgm:spPr/>
    </dgm:pt>
    <dgm:pt modelId="{24E84E33-43B4-4647-B664-C8E34E5C5A12}" type="pres">
      <dgm:prSet presAssocID="{DDF6B35E-1DC9-48E4-BB5B-8E112DB94D16}" presName="des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2B16CD-8C0D-461C-A615-29E41861EC4C}" type="pres">
      <dgm:prSet presAssocID="{8AD0109F-EBB0-4BB6-A764-A04768EE4A78}" presName="spV" presStyleCnt="0"/>
      <dgm:spPr/>
    </dgm:pt>
    <dgm:pt modelId="{82BA513D-243D-406B-BCEA-B80C328A17C7}" type="pres">
      <dgm:prSet presAssocID="{3E4540D7-7BF4-4B1B-A155-DFB344A2CBB4}" presName="linNode" presStyleCnt="0"/>
      <dgm:spPr/>
    </dgm:pt>
    <dgm:pt modelId="{8379BCA2-E47A-4E1C-9693-AC3EE5B37BFB}" type="pres">
      <dgm:prSet presAssocID="{3E4540D7-7BF4-4B1B-A155-DFB344A2CBB4}" presName="parTx" presStyleLbl="revTx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794C04-F829-4AEC-9FD2-9C60A1F5F4F9}" type="pres">
      <dgm:prSet presAssocID="{3E4540D7-7BF4-4B1B-A155-DFB344A2CBB4}" presName="bracket" presStyleLbl="parChTrans1D1" presStyleIdx="4" presStyleCnt="5"/>
      <dgm:spPr/>
    </dgm:pt>
    <dgm:pt modelId="{A2D42BFE-AC4A-45F6-8C73-0266D09647FA}" type="pres">
      <dgm:prSet presAssocID="{3E4540D7-7BF4-4B1B-A155-DFB344A2CBB4}" presName="spH" presStyleCnt="0"/>
      <dgm:spPr/>
    </dgm:pt>
    <dgm:pt modelId="{AE4859E9-027A-4735-A212-466B7DDF04A8}" type="pres">
      <dgm:prSet presAssocID="{3E4540D7-7BF4-4B1B-A155-DFB344A2CBB4}" presName="des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9CB319C-6779-4B68-9B45-BF64B2E6541D}" srcId="{DDF6B35E-1DC9-48E4-BB5B-8E112DB94D16}" destId="{14617219-D5BE-4067-B71C-5DF1662A3629}" srcOrd="0" destOrd="0" parTransId="{2FD0C316-B3E8-44C3-BDA1-98CCCDC9CF46}" sibTransId="{35C3B671-E529-4DED-96B8-37BCC8B34361}"/>
    <dgm:cxn modelId="{7C7CE8BB-BABC-4BD3-BA8D-A459325DE9B2}" srcId="{DDF6B35E-1DC9-48E4-BB5B-8E112DB94D16}" destId="{97AEF850-62F7-454C-900D-8027B4417452}" srcOrd="1" destOrd="0" parTransId="{B1C5020D-37DE-4C7A-BD30-86D8E80A6810}" sibTransId="{67CFA3BF-ACCD-43B8-A3BF-E619812F5F27}"/>
    <dgm:cxn modelId="{28AC3C9F-BE22-4C08-82E3-B57C462A5C15}" type="presOf" srcId="{0F7FA208-9A90-46FF-BC36-738DD21F3F05}" destId="{3C1FD846-497E-475C-B873-C0AE3C563F0D}" srcOrd="0" destOrd="5" presId="urn:diagrams.loki3.com/BracketList+Icon"/>
    <dgm:cxn modelId="{FBF8640C-DF6E-4F44-9387-5AA27C6840D6}" srcId="{DDF6B35E-1DC9-48E4-BB5B-8E112DB94D16}" destId="{5E31305E-7855-476B-9031-B06B971981F2}" srcOrd="2" destOrd="0" parTransId="{76848160-FE2E-4C34-8E03-78337DFF4703}" sibTransId="{8A2C4D2B-EB50-4CD3-98AE-8280A13E8EF8}"/>
    <dgm:cxn modelId="{F3F87124-4FB3-484A-894F-E5BEF512746C}" type="presOf" srcId="{891EA7E9-BAD1-4E6C-8F73-7AB42B3B246D}" destId="{AE4859E9-027A-4735-A212-466B7DDF04A8}" srcOrd="0" destOrd="0" presId="urn:diagrams.loki3.com/BracketList+Icon"/>
    <dgm:cxn modelId="{A1A75672-6A34-4244-BE47-FDDDD075286A}" srcId="{55AC15E8-E77B-4F1B-9DE6-FFEC8BCFE857}" destId="{B91A7C91-89D2-46D7-8D4A-6FED2C72203C}" srcOrd="6" destOrd="0" parTransId="{09EE4F1F-D5BE-46ED-8BF6-2B2CEF5C280E}" sibTransId="{AB5DC747-9F5B-471F-859C-C6F8FF90D4B9}"/>
    <dgm:cxn modelId="{7FAE6980-D8E7-469B-A7A8-4E6F77C21EE3}" srcId="{55AC15E8-E77B-4F1B-9DE6-FFEC8BCFE857}" destId="{DF726EF5-A845-4A2D-ACB7-529CECF11BFD}" srcOrd="1" destOrd="0" parTransId="{4869F8BE-AE91-45A2-AF27-5F68AD6F11EC}" sibTransId="{3D2CE0A5-4C12-4AB0-AD2D-74374417DB05}"/>
    <dgm:cxn modelId="{BD2755E9-5191-4686-92FB-2101CA04F817}" type="presOf" srcId="{B74B8B76-9B1E-4D18-BC6D-4F986C1DD8AA}" destId="{3C1FD846-497E-475C-B873-C0AE3C563F0D}" srcOrd="0" destOrd="4" presId="urn:diagrams.loki3.com/BracketList+Icon"/>
    <dgm:cxn modelId="{087EB5B4-E96F-4AA0-9D28-A2AD24867AFD}" type="presOf" srcId="{37347BC4-0E07-4331-82C5-CB3EF24111CA}" destId="{3C1FD846-497E-475C-B873-C0AE3C563F0D}" srcOrd="0" destOrd="3" presId="urn:diagrams.loki3.com/BracketList+Icon"/>
    <dgm:cxn modelId="{1C1777C6-0E6B-494F-83F5-F476CE11AA7F}" type="presOf" srcId="{97AEF850-62F7-454C-900D-8027B4417452}" destId="{24E84E33-43B4-4647-B664-C8E34E5C5A12}" srcOrd="0" destOrd="1" presId="urn:diagrams.loki3.com/BracketList+Icon"/>
    <dgm:cxn modelId="{B0141E96-CF6B-4F68-89D6-D0CB4EB9355B}" type="presOf" srcId="{064448DA-05F7-4F7C-8A72-4D71AE43F03E}" destId="{1C22EDE8-40E5-43AB-A799-FD2D936F710E}" srcOrd="0" destOrd="0" presId="urn:diagrams.loki3.com/BracketList+Icon"/>
    <dgm:cxn modelId="{3573424B-2993-4926-B085-1B77F27F26B2}" type="presOf" srcId="{55AC15E8-E77B-4F1B-9DE6-FFEC8BCFE857}" destId="{7C1E3FF4-C5B2-4E9B-85B7-94BB36FA6092}" srcOrd="0" destOrd="0" presId="urn:diagrams.loki3.com/BracketList+Icon"/>
    <dgm:cxn modelId="{3CEDA548-1B87-49F3-9C54-E2162A4A1FE4}" srcId="{064448DA-05F7-4F7C-8A72-4D71AE43F03E}" destId="{F4BFDBD8-428E-4145-9467-D290E965E53F}" srcOrd="1" destOrd="0" parTransId="{757ABB8F-EB80-4001-A845-F952CE4D50D7}" sibTransId="{295619D1-FA3F-456D-A17D-7C22D15FE6AC}"/>
    <dgm:cxn modelId="{9C1E8D1D-F5A7-44CD-9ED5-C3C7D86854F8}" srcId="{01642070-F994-4B58-AB30-94B8B14BC65F}" destId="{BF2FD506-3D3A-45F0-A5FA-2C811B94CB9E}" srcOrd="0" destOrd="0" parTransId="{DDAB1715-3DF8-494F-8370-87D2A93231B8}" sibTransId="{E213191F-8258-40A9-A693-B7F5ACC7D4C0}"/>
    <dgm:cxn modelId="{F650407F-5BE4-4B3D-99CD-5287E70E2472}" type="presOf" srcId="{DDF6B35E-1DC9-48E4-BB5B-8E112DB94D16}" destId="{87288F60-AFCF-4F3E-B2AD-4444F6607974}" srcOrd="0" destOrd="0" presId="urn:diagrams.loki3.com/BracketList+Icon"/>
    <dgm:cxn modelId="{AB07D785-DCB7-4C42-B59E-A46AA7AC8CC7}" srcId="{55AC15E8-E77B-4F1B-9DE6-FFEC8BCFE857}" destId="{0F7FA208-9A90-46FF-BC36-738DD21F3F05}" srcOrd="5" destOrd="0" parTransId="{708E0336-84D5-4DF5-9702-917E53A58E7F}" sibTransId="{A1246619-3F18-4F9C-9D1B-0DD6F601A248}"/>
    <dgm:cxn modelId="{652D18A5-8710-4CA1-B39F-2760700EE04B}" srcId="{8EBF0FBD-6722-4FA5-9EAE-9ABED18F2519}" destId="{3E4540D7-7BF4-4B1B-A155-DFB344A2CBB4}" srcOrd="4" destOrd="0" parTransId="{C5D90B06-6D7E-4CAB-98BE-5450306560AE}" sibTransId="{9E19BE10-6B26-46B3-A921-E302544FBFAE}"/>
    <dgm:cxn modelId="{69CEAE54-226F-4F7F-84A3-141C30EBBCFF}" type="presOf" srcId="{5E31305E-7855-476B-9031-B06B971981F2}" destId="{24E84E33-43B4-4647-B664-C8E34E5C5A12}" srcOrd="0" destOrd="2" presId="urn:diagrams.loki3.com/BracketList+Icon"/>
    <dgm:cxn modelId="{22980829-CC16-428B-B0AE-45953C8AFD27}" srcId="{55AC15E8-E77B-4F1B-9DE6-FFEC8BCFE857}" destId="{37347BC4-0E07-4331-82C5-CB3EF24111CA}" srcOrd="3" destOrd="0" parTransId="{83C35F67-E873-4E35-B00F-D836D06C89D2}" sibTransId="{B70668BC-72EC-45FA-BCFC-F27491C42F71}"/>
    <dgm:cxn modelId="{C86DED13-8F46-4497-9A7A-4DADE15636FC}" srcId="{8EBF0FBD-6722-4FA5-9EAE-9ABED18F2519}" destId="{01642070-F994-4B58-AB30-94B8B14BC65F}" srcOrd="0" destOrd="0" parTransId="{2F67EFB0-6154-4AF0-BB9E-A3565606447E}" sibTransId="{D870980C-B556-4E65-AC2A-1DE032614CF3}"/>
    <dgm:cxn modelId="{46B4779D-547D-43B6-AF21-B7810B8EE83F}" type="presOf" srcId="{14617219-D5BE-4067-B71C-5DF1662A3629}" destId="{24E84E33-43B4-4647-B664-C8E34E5C5A12}" srcOrd="0" destOrd="0" presId="urn:diagrams.loki3.com/BracketList+Icon"/>
    <dgm:cxn modelId="{37ED41E9-7106-4859-9EDD-FD189966702B}" srcId="{8EBF0FBD-6722-4FA5-9EAE-9ABED18F2519}" destId="{064448DA-05F7-4F7C-8A72-4D71AE43F03E}" srcOrd="2" destOrd="0" parTransId="{2131482A-42BB-4B16-97D2-4BBCF180CA2C}" sibTransId="{2B1109B6-4DE9-4B5E-A2ED-AD11DB8AE51E}"/>
    <dgm:cxn modelId="{F4772E8D-F22C-4B9F-BDDC-D400E692B4F4}" srcId="{064448DA-05F7-4F7C-8A72-4D71AE43F03E}" destId="{9F7F37AC-9C02-4CD1-8450-58C1BC412A74}" srcOrd="2" destOrd="0" parTransId="{DEE12856-9F85-43B6-BD2F-7041BAF5F301}" sibTransId="{D2942CE1-B4E3-44C1-B8E2-6CCE2F03310E}"/>
    <dgm:cxn modelId="{8130AA31-9FE1-48BA-89B7-BDEBE34EFFF3}" srcId="{55AC15E8-E77B-4F1B-9DE6-FFEC8BCFE857}" destId="{12AB4C08-7F8D-4C31-BAA6-9D4ECE4FBFAE}" srcOrd="0" destOrd="0" parTransId="{FB76B97C-6DB4-440E-8361-10EE1F766359}" sibTransId="{0573AD4A-EF42-43CD-AAA2-349D23D04881}"/>
    <dgm:cxn modelId="{236AC236-90BE-4F53-9367-E4328CBC4FD3}" type="presOf" srcId="{9F7F37AC-9C02-4CD1-8450-58C1BC412A74}" destId="{23B04B75-425B-4255-BE6B-AC11D20169D9}" srcOrd="0" destOrd="2" presId="urn:diagrams.loki3.com/BracketList+Icon"/>
    <dgm:cxn modelId="{70014853-7A89-4955-A97F-7A57CB907FDA}" srcId="{064448DA-05F7-4F7C-8A72-4D71AE43F03E}" destId="{FB9C63EA-8091-4ABD-843E-0E69EDDE1465}" srcOrd="0" destOrd="0" parTransId="{807FB3AB-D810-4EF6-A9CD-CDB3A919FB8E}" sibTransId="{A92D2E36-58CD-4A56-B9B3-6C3101237E4C}"/>
    <dgm:cxn modelId="{EFE61CA8-B78A-4631-8F91-56C6AB5CF097}" srcId="{3E4540D7-7BF4-4B1B-A155-DFB344A2CBB4}" destId="{DB683F76-21BC-4C23-9D9B-79F59E86DF91}" srcOrd="1" destOrd="0" parTransId="{7558D592-1494-4765-BAFC-6E972A308887}" sibTransId="{93EAFA6F-5E26-4108-94EF-79A4446636D4}"/>
    <dgm:cxn modelId="{32EFC17C-F3A5-41F1-996E-734DD4E62E5E}" type="presOf" srcId="{626B9C1A-B778-4061-8D9A-B947440F2256}" destId="{3C1FD846-497E-475C-B873-C0AE3C563F0D}" srcOrd="0" destOrd="2" presId="urn:diagrams.loki3.com/BracketList+Icon"/>
    <dgm:cxn modelId="{C705F228-2839-4305-A1FC-5A3CADE571F6}" type="presOf" srcId="{01642070-F994-4B58-AB30-94B8B14BC65F}" destId="{8AFE7774-855C-45C1-815A-EAB76DB68FAD}" srcOrd="0" destOrd="0" presId="urn:diagrams.loki3.com/BracketList+Icon"/>
    <dgm:cxn modelId="{AEA5861F-EF48-4DA4-BDA5-57D11CAA69FB}" type="presOf" srcId="{D471CBD0-0979-4BB1-8217-83900D1AF095}" destId="{E52AC0A1-A4D8-41B2-A840-88710BF26956}" srcOrd="0" destOrd="1" presId="urn:diagrams.loki3.com/BracketList+Icon"/>
    <dgm:cxn modelId="{7721453F-F2CE-40BF-8C24-136A3525E5CD}" type="presOf" srcId="{12AB4C08-7F8D-4C31-BAA6-9D4ECE4FBFAE}" destId="{3C1FD846-497E-475C-B873-C0AE3C563F0D}" srcOrd="0" destOrd="0" presId="urn:diagrams.loki3.com/BracketList+Icon"/>
    <dgm:cxn modelId="{B188CF3A-C166-4606-BC58-8C761A6B56E8}" type="presOf" srcId="{8EBF0FBD-6722-4FA5-9EAE-9ABED18F2519}" destId="{A5C157DD-08CA-46FB-9FF4-A8EB2F8D9B5D}" srcOrd="0" destOrd="0" presId="urn:diagrams.loki3.com/BracketList+Icon"/>
    <dgm:cxn modelId="{7C67F4C8-9040-4CD2-8C60-ED543B3EFC88}" srcId="{3E4540D7-7BF4-4B1B-A155-DFB344A2CBB4}" destId="{891EA7E9-BAD1-4E6C-8F73-7AB42B3B246D}" srcOrd="0" destOrd="0" parTransId="{B74B90A6-958F-49A7-9304-9A0A78221E9C}" sibTransId="{8288C782-6706-49EB-B3FA-886DDF1FC413}"/>
    <dgm:cxn modelId="{0FD6B1DE-7B63-4693-ACEE-C80C7791272D}" type="presOf" srcId="{B91A7C91-89D2-46D7-8D4A-6FED2C72203C}" destId="{3C1FD846-497E-475C-B873-C0AE3C563F0D}" srcOrd="0" destOrd="6" presId="urn:diagrams.loki3.com/BracketList+Icon"/>
    <dgm:cxn modelId="{F0D4AA22-3175-4950-BF03-C5C7E02BE6A3}" srcId="{01642070-F994-4B58-AB30-94B8B14BC65F}" destId="{D471CBD0-0979-4BB1-8217-83900D1AF095}" srcOrd="1" destOrd="0" parTransId="{04F7EE6A-20B1-4FD0-986F-11F44F79DEAB}" sibTransId="{83624A0A-2D00-4009-B95B-4E257DC1CFB8}"/>
    <dgm:cxn modelId="{D7E75768-CE6D-4295-9729-FA6ADEFE68B3}" type="presOf" srcId="{F4BFDBD8-428E-4145-9467-D290E965E53F}" destId="{23B04B75-425B-4255-BE6B-AC11D20169D9}" srcOrd="0" destOrd="1" presId="urn:diagrams.loki3.com/BracketList+Icon"/>
    <dgm:cxn modelId="{6FB877D9-2053-4F2E-8E0D-B7C4544F8A4F}" srcId="{55AC15E8-E77B-4F1B-9DE6-FFEC8BCFE857}" destId="{B74B8B76-9B1E-4D18-BC6D-4F986C1DD8AA}" srcOrd="4" destOrd="0" parTransId="{DD66F865-7C6D-451E-8B84-211F041E178E}" sibTransId="{48864656-905E-43EA-8FB4-D7F34778FB76}"/>
    <dgm:cxn modelId="{A59DD1AF-C275-4218-AC75-4A42D8F713E5}" type="presOf" srcId="{DB683F76-21BC-4C23-9D9B-79F59E86DF91}" destId="{AE4859E9-027A-4735-A212-466B7DDF04A8}" srcOrd="0" destOrd="1" presId="urn:diagrams.loki3.com/BracketList+Icon"/>
    <dgm:cxn modelId="{CF3BB787-ABF5-42DC-A424-A50AB2E50E37}" type="presOf" srcId="{DF726EF5-A845-4A2D-ACB7-529CECF11BFD}" destId="{3C1FD846-497E-475C-B873-C0AE3C563F0D}" srcOrd="0" destOrd="1" presId="urn:diagrams.loki3.com/BracketList+Icon"/>
    <dgm:cxn modelId="{96A96670-4544-4CA4-9940-CAA7364CFD45}" type="presOf" srcId="{BF2FD506-3D3A-45F0-A5FA-2C811B94CB9E}" destId="{E52AC0A1-A4D8-41B2-A840-88710BF26956}" srcOrd="0" destOrd="0" presId="urn:diagrams.loki3.com/BracketList+Icon"/>
    <dgm:cxn modelId="{53C032C6-A83D-481C-AC87-C764C1ADB27F}" type="presOf" srcId="{FB9C63EA-8091-4ABD-843E-0E69EDDE1465}" destId="{23B04B75-425B-4255-BE6B-AC11D20169D9}" srcOrd="0" destOrd="0" presId="urn:diagrams.loki3.com/BracketList+Icon"/>
    <dgm:cxn modelId="{01864D7F-4291-4FE3-A2ED-7B31F6251E25}" srcId="{8EBF0FBD-6722-4FA5-9EAE-9ABED18F2519}" destId="{55AC15E8-E77B-4F1B-9DE6-FFEC8BCFE857}" srcOrd="1" destOrd="0" parTransId="{A6CD12AE-93B6-4A75-8FFF-26C377E1778E}" sibTransId="{4AA41F4B-625E-4430-8775-17BFD00958C4}"/>
    <dgm:cxn modelId="{EE3E56EB-0112-45AF-8045-275EB1A23FC1}" srcId="{8EBF0FBD-6722-4FA5-9EAE-9ABED18F2519}" destId="{DDF6B35E-1DC9-48E4-BB5B-8E112DB94D16}" srcOrd="3" destOrd="0" parTransId="{50B9828E-9B0A-4068-A388-B61E9E32AA05}" sibTransId="{8AD0109F-EBB0-4BB6-A764-A04768EE4A78}"/>
    <dgm:cxn modelId="{EAA8C7D3-0BA3-42DB-A10B-0192AD299E45}" type="presOf" srcId="{3E4540D7-7BF4-4B1B-A155-DFB344A2CBB4}" destId="{8379BCA2-E47A-4E1C-9693-AC3EE5B37BFB}" srcOrd="0" destOrd="0" presId="urn:diagrams.loki3.com/BracketList+Icon"/>
    <dgm:cxn modelId="{DB35638C-7DE0-4E82-8B02-6F2845B8898F}" srcId="{55AC15E8-E77B-4F1B-9DE6-FFEC8BCFE857}" destId="{626B9C1A-B778-4061-8D9A-B947440F2256}" srcOrd="2" destOrd="0" parTransId="{7397CECD-E478-4191-8874-9C993F7FD416}" sibTransId="{AA168DA7-6BC6-459E-B09B-9D4326C89D83}"/>
    <dgm:cxn modelId="{16C2D562-B414-41AB-8A76-9093BF2784C1}" type="presParOf" srcId="{A5C157DD-08CA-46FB-9FF4-A8EB2F8D9B5D}" destId="{617EC243-F399-4A82-8D22-56575111A569}" srcOrd="0" destOrd="0" presId="urn:diagrams.loki3.com/BracketList+Icon"/>
    <dgm:cxn modelId="{9633A517-8E4A-49A4-8ADD-31E750962358}" type="presParOf" srcId="{617EC243-F399-4A82-8D22-56575111A569}" destId="{8AFE7774-855C-45C1-815A-EAB76DB68FAD}" srcOrd="0" destOrd="0" presId="urn:diagrams.loki3.com/BracketList+Icon"/>
    <dgm:cxn modelId="{3157F763-BA66-4026-B44C-D0A58D9FB809}" type="presParOf" srcId="{617EC243-F399-4A82-8D22-56575111A569}" destId="{492A8440-11C8-4FEC-85A7-9A642A57BC6E}" srcOrd="1" destOrd="0" presId="urn:diagrams.loki3.com/BracketList+Icon"/>
    <dgm:cxn modelId="{7BA69D10-6BA4-4C48-8F12-DF2335562ABB}" type="presParOf" srcId="{617EC243-F399-4A82-8D22-56575111A569}" destId="{A0609FD7-83BF-4605-A2F9-1AC5D0E19F07}" srcOrd="2" destOrd="0" presId="urn:diagrams.loki3.com/BracketList+Icon"/>
    <dgm:cxn modelId="{A907CCEE-5BD6-4B94-BA2F-81004373DFBF}" type="presParOf" srcId="{617EC243-F399-4A82-8D22-56575111A569}" destId="{E52AC0A1-A4D8-41B2-A840-88710BF26956}" srcOrd="3" destOrd="0" presId="urn:diagrams.loki3.com/BracketList+Icon"/>
    <dgm:cxn modelId="{D06B27DE-8847-4EDE-957B-245402522E77}" type="presParOf" srcId="{A5C157DD-08CA-46FB-9FF4-A8EB2F8D9B5D}" destId="{0C2B9DE5-567B-49BE-AD2B-BBD8D8357EF3}" srcOrd="1" destOrd="0" presId="urn:diagrams.loki3.com/BracketList+Icon"/>
    <dgm:cxn modelId="{2895CB75-72AE-461E-A62A-C8DDD4A5671F}" type="presParOf" srcId="{A5C157DD-08CA-46FB-9FF4-A8EB2F8D9B5D}" destId="{4914B6E6-98EA-4137-9B9D-A2D70018DFDB}" srcOrd="2" destOrd="0" presId="urn:diagrams.loki3.com/BracketList+Icon"/>
    <dgm:cxn modelId="{43D8A93B-2A06-4436-95A0-F298214CF1CB}" type="presParOf" srcId="{4914B6E6-98EA-4137-9B9D-A2D70018DFDB}" destId="{7C1E3FF4-C5B2-4E9B-85B7-94BB36FA6092}" srcOrd="0" destOrd="0" presId="urn:diagrams.loki3.com/BracketList+Icon"/>
    <dgm:cxn modelId="{010E2CFA-6677-494D-BBD5-E96858C588BF}" type="presParOf" srcId="{4914B6E6-98EA-4137-9B9D-A2D70018DFDB}" destId="{82EAC247-24DE-4DA5-A48A-6DE2C118C1F2}" srcOrd="1" destOrd="0" presId="urn:diagrams.loki3.com/BracketList+Icon"/>
    <dgm:cxn modelId="{496A6C82-8E57-4742-A1BB-6679D9C31DBA}" type="presParOf" srcId="{4914B6E6-98EA-4137-9B9D-A2D70018DFDB}" destId="{6B0490EE-36DF-40AA-AEA9-B1384C1D2A65}" srcOrd="2" destOrd="0" presId="urn:diagrams.loki3.com/BracketList+Icon"/>
    <dgm:cxn modelId="{6339ED93-1EE8-4735-9715-52F07E3C263B}" type="presParOf" srcId="{4914B6E6-98EA-4137-9B9D-A2D70018DFDB}" destId="{3C1FD846-497E-475C-B873-C0AE3C563F0D}" srcOrd="3" destOrd="0" presId="urn:diagrams.loki3.com/BracketList+Icon"/>
    <dgm:cxn modelId="{F7D68941-5236-46EC-A4D4-D02E463F32FC}" type="presParOf" srcId="{A5C157DD-08CA-46FB-9FF4-A8EB2F8D9B5D}" destId="{09716057-125D-445B-A87C-9FCBFDAFC4E2}" srcOrd="3" destOrd="0" presId="urn:diagrams.loki3.com/BracketList+Icon"/>
    <dgm:cxn modelId="{EDEEC85C-F050-4D6E-8FFC-77E8A58185FC}" type="presParOf" srcId="{A5C157DD-08CA-46FB-9FF4-A8EB2F8D9B5D}" destId="{4645886B-1C74-4CB5-BE53-8C58982AA875}" srcOrd="4" destOrd="0" presId="urn:diagrams.loki3.com/BracketList+Icon"/>
    <dgm:cxn modelId="{23017D10-DB42-4B7F-A1AD-7EB0837C07AE}" type="presParOf" srcId="{4645886B-1C74-4CB5-BE53-8C58982AA875}" destId="{1C22EDE8-40E5-43AB-A799-FD2D936F710E}" srcOrd="0" destOrd="0" presId="urn:diagrams.loki3.com/BracketList+Icon"/>
    <dgm:cxn modelId="{DF614457-6F42-4855-9A94-991FF307188F}" type="presParOf" srcId="{4645886B-1C74-4CB5-BE53-8C58982AA875}" destId="{5EF9EF3C-403B-4C07-9EE2-7242F297D3E3}" srcOrd="1" destOrd="0" presId="urn:diagrams.loki3.com/BracketList+Icon"/>
    <dgm:cxn modelId="{F2707CF5-EA95-46CF-A8D3-B4C013831A9B}" type="presParOf" srcId="{4645886B-1C74-4CB5-BE53-8C58982AA875}" destId="{13468DDC-69DE-46CE-B8EE-396FA289E687}" srcOrd="2" destOrd="0" presId="urn:diagrams.loki3.com/BracketList+Icon"/>
    <dgm:cxn modelId="{A3653A00-EDCC-4817-AFE0-17CCECEF5D52}" type="presParOf" srcId="{4645886B-1C74-4CB5-BE53-8C58982AA875}" destId="{23B04B75-425B-4255-BE6B-AC11D20169D9}" srcOrd="3" destOrd="0" presId="urn:diagrams.loki3.com/BracketList+Icon"/>
    <dgm:cxn modelId="{837DD237-3532-42DA-8AE4-990B454A8AEE}" type="presParOf" srcId="{A5C157DD-08CA-46FB-9FF4-A8EB2F8D9B5D}" destId="{A3E9064C-DB4B-42F6-9971-69CEBE50553E}" srcOrd="5" destOrd="0" presId="urn:diagrams.loki3.com/BracketList+Icon"/>
    <dgm:cxn modelId="{D1A9D279-9B14-45EF-A546-49C49394A7FD}" type="presParOf" srcId="{A5C157DD-08CA-46FB-9FF4-A8EB2F8D9B5D}" destId="{16E13EE0-230B-4E56-912D-677DF1F4F163}" srcOrd="6" destOrd="0" presId="urn:diagrams.loki3.com/BracketList+Icon"/>
    <dgm:cxn modelId="{971F5796-E186-4ADE-9D4B-E02136E54285}" type="presParOf" srcId="{16E13EE0-230B-4E56-912D-677DF1F4F163}" destId="{87288F60-AFCF-4F3E-B2AD-4444F6607974}" srcOrd="0" destOrd="0" presId="urn:diagrams.loki3.com/BracketList+Icon"/>
    <dgm:cxn modelId="{91065A89-4541-46DC-924F-A30575B02ECC}" type="presParOf" srcId="{16E13EE0-230B-4E56-912D-677DF1F4F163}" destId="{5ECABA64-D3B0-47ED-A4C2-6A0306E7BAF1}" srcOrd="1" destOrd="0" presId="urn:diagrams.loki3.com/BracketList+Icon"/>
    <dgm:cxn modelId="{8DEF6921-11B3-48B6-BF64-939A06838273}" type="presParOf" srcId="{16E13EE0-230B-4E56-912D-677DF1F4F163}" destId="{D3D169BC-AE0B-42DD-94DE-69098809B164}" srcOrd="2" destOrd="0" presId="urn:diagrams.loki3.com/BracketList+Icon"/>
    <dgm:cxn modelId="{FA949A0C-D435-4333-8B77-DCAA4DBFD695}" type="presParOf" srcId="{16E13EE0-230B-4E56-912D-677DF1F4F163}" destId="{24E84E33-43B4-4647-B664-C8E34E5C5A12}" srcOrd="3" destOrd="0" presId="urn:diagrams.loki3.com/BracketList+Icon"/>
    <dgm:cxn modelId="{2983BEA1-C6A4-4C6D-9BEA-87DB7FEAF5B5}" type="presParOf" srcId="{A5C157DD-08CA-46FB-9FF4-A8EB2F8D9B5D}" destId="{B92B16CD-8C0D-461C-A615-29E41861EC4C}" srcOrd="7" destOrd="0" presId="urn:diagrams.loki3.com/BracketList+Icon"/>
    <dgm:cxn modelId="{08EC9FA1-8581-4A88-A382-68E580A4D953}" type="presParOf" srcId="{A5C157DD-08CA-46FB-9FF4-A8EB2F8D9B5D}" destId="{82BA513D-243D-406B-BCEA-B80C328A17C7}" srcOrd="8" destOrd="0" presId="urn:diagrams.loki3.com/BracketList+Icon"/>
    <dgm:cxn modelId="{572EEA4B-BE31-4862-9A0C-086643E84C31}" type="presParOf" srcId="{82BA513D-243D-406B-BCEA-B80C328A17C7}" destId="{8379BCA2-E47A-4E1C-9693-AC3EE5B37BFB}" srcOrd="0" destOrd="0" presId="urn:diagrams.loki3.com/BracketList+Icon"/>
    <dgm:cxn modelId="{CE8B15EB-8DB6-43B6-AAF0-EFD8EF053B4C}" type="presParOf" srcId="{82BA513D-243D-406B-BCEA-B80C328A17C7}" destId="{29794C04-F829-4AEC-9FD2-9C60A1F5F4F9}" srcOrd="1" destOrd="0" presId="urn:diagrams.loki3.com/BracketList+Icon"/>
    <dgm:cxn modelId="{15C5893D-D314-4B48-B74E-36A329278CCD}" type="presParOf" srcId="{82BA513D-243D-406B-BCEA-B80C328A17C7}" destId="{A2D42BFE-AC4A-45F6-8C73-0266D09647FA}" srcOrd="2" destOrd="0" presId="urn:diagrams.loki3.com/BracketList+Icon"/>
    <dgm:cxn modelId="{99D6D728-FF36-4DB6-9467-4008E41E7D4A}" type="presParOf" srcId="{82BA513D-243D-406B-BCEA-B80C328A17C7}" destId="{AE4859E9-027A-4735-A212-466B7DDF04A8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2A0603-021B-45F5-956D-3514B3B432CC}">
      <dsp:nvSpPr>
        <dsp:cNvPr id="0" name=""/>
        <dsp:cNvSpPr/>
      </dsp:nvSpPr>
      <dsp:spPr>
        <a:xfrm>
          <a:off x="914399" y="0"/>
          <a:ext cx="5181600" cy="406400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C441DF1-98D9-4629-8179-72D0462BADA3}">
      <dsp:nvSpPr>
        <dsp:cNvPr id="0" name=""/>
        <dsp:cNvSpPr/>
      </dsp:nvSpPr>
      <dsp:spPr>
        <a:xfrm>
          <a:off x="837" y="1219199"/>
          <a:ext cx="1923491" cy="1625600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Inputs</a:t>
          </a:r>
          <a:endParaRPr lang="zh-CN" altLang="en-US" sz="3300" kern="1200" dirty="0"/>
        </a:p>
      </dsp:txBody>
      <dsp:txXfrm>
        <a:off x="80192" y="1298554"/>
        <a:ext cx="1764781" cy="1466890"/>
      </dsp:txXfrm>
    </dsp:sp>
    <dsp:sp modelId="{28316782-0430-4DD5-A3A8-9D63F64C4F0F}">
      <dsp:nvSpPr>
        <dsp:cNvPr id="0" name=""/>
        <dsp:cNvSpPr/>
      </dsp:nvSpPr>
      <dsp:spPr>
        <a:xfrm>
          <a:off x="2086254" y="1219199"/>
          <a:ext cx="1923491" cy="1625600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24099"/>
                <a:satOff val="2585"/>
                <a:lumOff val="8099"/>
                <a:alphaOff val="0"/>
                <a:tint val="50000"/>
                <a:satMod val="300000"/>
              </a:schemeClr>
            </a:gs>
            <a:gs pos="35000">
              <a:schemeClr val="accent5">
                <a:shade val="80000"/>
                <a:hueOff val="24099"/>
                <a:satOff val="2585"/>
                <a:lumOff val="8099"/>
                <a:alphaOff val="0"/>
                <a:tint val="37000"/>
                <a:satMod val="300000"/>
              </a:schemeClr>
            </a:gs>
            <a:gs pos="100000">
              <a:schemeClr val="accent5">
                <a:shade val="80000"/>
                <a:hueOff val="24099"/>
                <a:satOff val="2585"/>
                <a:lumOff val="809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Filters</a:t>
          </a:r>
          <a:endParaRPr lang="zh-CN" altLang="en-US" sz="3300" kern="1200" dirty="0"/>
        </a:p>
      </dsp:txBody>
      <dsp:txXfrm>
        <a:off x="2165609" y="1298554"/>
        <a:ext cx="1764781" cy="1466890"/>
      </dsp:txXfrm>
    </dsp:sp>
    <dsp:sp modelId="{3D7F5575-B135-46E5-8C6F-0F5B55CD77A8}">
      <dsp:nvSpPr>
        <dsp:cNvPr id="0" name=""/>
        <dsp:cNvSpPr/>
      </dsp:nvSpPr>
      <dsp:spPr>
        <a:xfrm>
          <a:off x="4171670" y="1219199"/>
          <a:ext cx="1923491" cy="1625600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48199"/>
                <a:satOff val="5171"/>
                <a:lumOff val="16198"/>
                <a:alphaOff val="0"/>
                <a:tint val="50000"/>
                <a:satMod val="300000"/>
              </a:schemeClr>
            </a:gs>
            <a:gs pos="35000">
              <a:schemeClr val="accent5">
                <a:shade val="80000"/>
                <a:hueOff val="48199"/>
                <a:satOff val="5171"/>
                <a:lumOff val="16198"/>
                <a:alphaOff val="0"/>
                <a:tint val="37000"/>
                <a:satMod val="300000"/>
              </a:schemeClr>
            </a:gs>
            <a:gs pos="100000">
              <a:schemeClr val="accent5">
                <a:shade val="80000"/>
                <a:hueOff val="48199"/>
                <a:satOff val="5171"/>
                <a:lumOff val="1619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Outputs</a:t>
          </a:r>
          <a:endParaRPr lang="zh-CN" altLang="en-US" sz="3300" kern="1200" dirty="0"/>
        </a:p>
      </dsp:txBody>
      <dsp:txXfrm>
        <a:off x="4251025" y="1298554"/>
        <a:ext cx="1764781" cy="1466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DC361C-74D9-41C5-92B0-CA12B0C78E1C}">
      <dsp:nvSpPr>
        <dsp:cNvPr id="0" name=""/>
        <dsp:cNvSpPr/>
      </dsp:nvSpPr>
      <dsp:spPr>
        <a:xfrm>
          <a:off x="2501056" y="1965"/>
          <a:ext cx="1093886" cy="711026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shade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深入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ELK</a:t>
          </a: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工作机制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35765" y="36674"/>
        <a:ext cx="1024468" cy="641608"/>
      </dsp:txXfrm>
    </dsp:sp>
    <dsp:sp modelId="{5EBBF202-37C3-4DEB-A145-20A3EE06D9CF}">
      <dsp:nvSpPr>
        <dsp:cNvPr id="0" name=""/>
        <dsp:cNvSpPr/>
      </dsp:nvSpPr>
      <dsp:spPr>
        <a:xfrm>
          <a:off x="1373478" y="357478"/>
          <a:ext cx="3349042" cy="3349042"/>
        </a:xfrm>
        <a:custGeom>
          <a:avLst/>
          <a:gdLst/>
          <a:ahLst/>
          <a:cxnLst/>
          <a:rect l="0" t="0" r="0" b="0"/>
          <a:pathLst>
            <a:path>
              <a:moveTo>
                <a:pt x="2228448" y="94272"/>
              </a:moveTo>
              <a:arcTo wR="1674521" hR="1674521" stAng="17359031" swAng="1500410"/>
            </a:path>
          </a:pathLst>
        </a:custGeom>
        <a:noFill/>
        <a:ln w="9525" cap="flat" cmpd="sng" algn="ctr">
          <a:solidFill>
            <a:schemeClr val="accent2">
              <a:shade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E9DCE4-4F40-4E9E-BDD4-4DE8AB3B745C}">
      <dsp:nvSpPr>
        <dsp:cNvPr id="0" name=""/>
        <dsp:cNvSpPr/>
      </dsp:nvSpPr>
      <dsp:spPr>
        <a:xfrm>
          <a:off x="3951234" y="839226"/>
          <a:ext cx="1093886" cy="711026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168285"/>
                <a:satOff val="3798"/>
                <a:lumOff val="15026"/>
                <a:alphaOff val="0"/>
                <a:tint val="50000"/>
                <a:satMod val="300000"/>
              </a:schemeClr>
            </a:gs>
            <a:gs pos="35000">
              <a:schemeClr val="accent2">
                <a:shade val="50000"/>
                <a:hueOff val="-168285"/>
                <a:satOff val="3798"/>
                <a:lumOff val="15026"/>
                <a:alphaOff val="0"/>
                <a:tint val="37000"/>
                <a:satMod val="300000"/>
              </a:schemeClr>
            </a:gs>
            <a:gs pos="100000">
              <a:schemeClr val="accent2">
                <a:shade val="50000"/>
                <a:hueOff val="-168285"/>
                <a:satOff val="3798"/>
                <a:lumOff val="150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理解各项配置参数的含义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85943" y="873935"/>
        <a:ext cx="1024468" cy="641608"/>
      </dsp:txXfrm>
    </dsp:sp>
    <dsp:sp modelId="{CF22EC3C-2B18-4334-AADE-D6C1F8B6E95A}">
      <dsp:nvSpPr>
        <dsp:cNvPr id="0" name=""/>
        <dsp:cNvSpPr/>
      </dsp:nvSpPr>
      <dsp:spPr>
        <a:xfrm>
          <a:off x="1373478" y="357478"/>
          <a:ext cx="3349042" cy="3349042"/>
        </a:xfrm>
        <a:custGeom>
          <a:avLst/>
          <a:gdLst/>
          <a:ahLst/>
          <a:cxnLst/>
          <a:rect l="0" t="0" r="0" b="0"/>
          <a:pathLst>
            <a:path>
              <a:moveTo>
                <a:pt x="3280993" y="1202009"/>
              </a:moveTo>
              <a:arcTo wR="1674521" hR="1674521" stAng="20616588" swAng="1966824"/>
            </a:path>
          </a:pathLst>
        </a:custGeom>
        <a:noFill/>
        <a:ln w="9525" cap="flat" cmpd="sng" algn="ctr">
          <a:solidFill>
            <a:schemeClr val="accent2">
              <a:shade val="90000"/>
              <a:hueOff val="-163131"/>
              <a:satOff val="-71"/>
              <a:lumOff val="100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9B1BC2-C139-45EC-A3EA-7880EA9F5366}">
      <dsp:nvSpPr>
        <dsp:cNvPr id="0" name=""/>
        <dsp:cNvSpPr/>
      </dsp:nvSpPr>
      <dsp:spPr>
        <a:xfrm>
          <a:off x="3951234" y="2513747"/>
          <a:ext cx="1093886" cy="711026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336569"/>
                <a:satOff val="7597"/>
                <a:lumOff val="30052"/>
                <a:alphaOff val="0"/>
                <a:tint val="50000"/>
                <a:satMod val="300000"/>
              </a:schemeClr>
            </a:gs>
            <a:gs pos="35000">
              <a:schemeClr val="accent2">
                <a:shade val="50000"/>
                <a:hueOff val="-336569"/>
                <a:satOff val="7597"/>
                <a:lumOff val="30052"/>
                <a:alphaOff val="0"/>
                <a:tint val="37000"/>
                <a:satMod val="300000"/>
              </a:schemeClr>
            </a:gs>
            <a:gs pos="100000">
              <a:schemeClr val="accent2">
                <a:shade val="50000"/>
                <a:hueOff val="-336569"/>
                <a:satOff val="7597"/>
                <a:lumOff val="3005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逐步添加监控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85943" y="2548456"/>
        <a:ext cx="1024468" cy="641608"/>
      </dsp:txXfrm>
    </dsp:sp>
    <dsp:sp modelId="{76FA3285-7C38-463E-B16C-F99506CD6D6F}">
      <dsp:nvSpPr>
        <dsp:cNvPr id="0" name=""/>
        <dsp:cNvSpPr/>
      </dsp:nvSpPr>
      <dsp:spPr>
        <a:xfrm>
          <a:off x="1373478" y="357478"/>
          <a:ext cx="3349042" cy="3349042"/>
        </a:xfrm>
        <a:custGeom>
          <a:avLst/>
          <a:gdLst/>
          <a:ahLst/>
          <a:cxnLst/>
          <a:rect l="0" t="0" r="0" b="0"/>
          <a:pathLst>
            <a:path>
              <a:moveTo>
                <a:pt x="2844534" y="2872473"/>
              </a:moveTo>
              <a:arcTo wR="1674521" hR="1674521" stAng="2740559" swAng="1500410"/>
            </a:path>
          </a:pathLst>
        </a:custGeom>
        <a:noFill/>
        <a:ln w="9525" cap="flat" cmpd="sng" algn="ctr">
          <a:solidFill>
            <a:schemeClr val="accent2">
              <a:shade val="90000"/>
              <a:hueOff val="-326261"/>
              <a:satOff val="-142"/>
              <a:lumOff val="201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CD478-BF01-4143-8A1C-8C0E8EF34FF8}">
      <dsp:nvSpPr>
        <dsp:cNvPr id="0" name=""/>
        <dsp:cNvSpPr/>
      </dsp:nvSpPr>
      <dsp:spPr>
        <a:xfrm>
          <a:off x="2501056" y="3351008"/>
          <a:ext cx="1093886" cy="711026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504854"/>
                <a:satOff val="11395"/>
                <a:lumOff val="45078"/>
                <a:alphaOff val="0"/>
                <a:tint val="50000"/>
                <a:satMod val="300000"/>
              </a:schemeClr>
            </a:gs>
            <a:gs pos="35000">
              <a:schemeClr val="accent2">
                <a:shade val="50000"/>
                <a:hueOff val="-504854"/>
                <a:satOff val="11395"/>
                <a:lumOff val="45078"/>
                <a:alphaOff val="0"/>
                <a:tint val="37000"/>
                <a:satMod val="300000"/>
              </a:schemeClr>
            </a:gs>
            <a:gs pos="100000">
              <a:schemeClr val="accent2">
                <a:shade val="50000"/>
                <a:hueOff val="-504854"/>
                <a:satOff val="11395"/>
                <a:lumOff val="4507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理解资源消耗特征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35765" y="3385717"/>
        <a:ext cx="1024468" cy="641608"/>
      </dsp:txXfrm>
    </dsp:sp>
    <dsp:sp modelId="{58AC0D89-5705-4332-B1CD-E2224CBA0D65}">
      <dsp:nvSpPr>
        <dsp:cNvPr id="0" name=""/>
        <dsp:cNvSpPr/>
      </dsp:nvSpPr>
      <dsp:spPr>
        <a:xfrm>
          <a:off x="1373478" y="357478"/>
          <a:ext cx="3349042" cy="3349042"/>
        </a:xfrm>
        <a:custGeom>
          <a:avLst/>
          <a:gdLst/>
          <a:ahLst/>
          <a:cxnLst/>
          <a:rect l="0" t="0" r="0" b="0"/>
          <a:pathLst>
            <a:path>
              <a:moveTo>
                <a:pt x="1120593" y="3254769"/>
              </a:moveTo>
              <a:arcTo wR="1674521" hR="1674521" stAng="6559031" swAng="1500410"/>
            </a:path>
          </a:pathLst>
        </a:custGeom>
        <a:noFill/>
        <a:ln w="9525" cap="flat" cmpd="sng" algn="ctr">
          <a:solidFill>
            <a:schemeClr val="accent2">
              <a:shade val="90000"/>
              <a:hueOff val="-489392"/>
              <a:satOff val="-213"/>
              <a:lumOff val="301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625E26-87FF-4399-98AA-50BDD8E9AFDF}">
      <dsp:nvSpPr>
        <dsp:cNvPr id="0" name=""/>
        <dsp:cNvSpPr/>
      </dsp:nvSpPr>
      <dsp:spPr>
        <a:xfrm>
          <a:off x="1050878" y="2513747"/>
          <a:ext cx="1093886" cy="711026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336569"/>
                <a:satOff val="7597"/>
                <a:lumOff val="30052"/>
                <a:alphaOff val="0"/>
                <a:tint val="50000"/>
                <a:satMod val="300000"/>
              </a:schemeClr>
            </a:gs>
            <a:gs pos="35000">
              <a:schemeClr val="accent2">
                <a:shade val="50000"/>
                <a:hueOff val="-336569"/>
                <a:satOff val="7597"/>
                <a:lumOff val="30052"/>
                <a:alphaOff val="0"/>
                <a:tint val="37000"/>
                <a:satMod val="300000"/>
              </a:schemeClr>
            </a:gs>
            <a:gs pos="100000">
              <a:schemeClr val="accent2">
                <a:shade val="50000"/>
                <a:hueOff val="-336569"/>
                <a:satOff val="7597"/>
                <a:lumOff val="3005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调优，二次开发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85587" y="2548456"/>
        <a:ext cx="1024468" cy="641608"/>
      </dsp:txXfrm>
    </dsp:sp>
    <dsp:sp modelId="{F90011AF-F2B6-4C9B-A05E-57D74C217FCE}">
      <dsp:nvSpPr>
        <dsp:cNvPr id="0" name=""/>
        <dsp:cNvSpPr/>
      </dsp:nvSpPr>
      <dsp:spPr>
        <a:xfrm>
          <a:off x="1373478" y="357478"/>
          <a:ext cx="3349042" cy="3349042"/>
        </a:xfrm>
        <a:custGeom>
          <a:avLst/>
          <a:gdLst/>
          <a:ahLst/>
          <a:cxnLst/>
          <a:rect l="0" t="0" r="0" b="0"/>
          <a:pathLst>
            <a:path>
              <a:moveTo>
                <a:pt x="68048" y="2147033"/>
              </a:moveTo>
              <a:arcTo wR="1674521" hR="1674521" stAng="9816588" swAng="1966824"/>
            </a:path>
          </a:pathLst>
        </a:custGeom>
        <a:noFill/>
        <a:ln w="9525" cap="flat" cmpd="sng" algn="ctr">
          <a:solidFill>
            <a:schemeClr val="accent2">
              <a:shade val="90000"/>
              <a:hueOff val="-326261"/>
              <a:satOff val="-142"/>
              <a:lumOff val="201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C71A17-2097-4138-BDC6-95D68F608375}">
      <dsp:nvSpPr>
        <dsp:cNvPr id="0" name=""/>
        <dsp:cNvSpPr/>
      </dsp:nvSpPr>
      <dsp:spPr>
        <a:xfrm>
          <a:off x="1050878" y="839226"/>
          <a:ext cx="1093886" cy="711026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168285"/>
                <a:satOff val="3798"/>
                <a:lumOff val="15026"/>
                <a:alphaOff val="0"/>
                <a:tint val="50000"/>
                <a:satMod val="300000"/>
              </a:schemeClr>
            </a:gs>
            <a:gs pos="35000">
              <a:schemeClr val="accent2">
                <a:shade val="50000"/>
                <a:hueOff val="-168285"/>
                <a:satOff val="3798"/>
                <a:lumOff val="15026"/>
                <a:alphaOff val="0"/>
                <a:tint val="37000"/>
                <a:satMod val="300000"/>
              </a:schemeClr>
            </a:gs>
            <a:gs pos="100000">
              <a:schemeClr val="accent2">
                <a:shade val="50000"/>
                <a:hueOff val="-168285"/>
                <a:satOff val="3798"/>
                <a:lumOff val="150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通过监控工具对比效果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85587" y="873935"/>
        <a:ext cx="1024468" cy="641608"/>
      </dsp:txXfrm>
    </dsp:sp>
    <dsp:sp modelId="{BA00B965-6D3B-4FDE-B471-A8DCA5B3C4ED}">
      <dsp:nvSpPr>
        <dsp:cNvPr id="0" name=""/>
        <dsp:cNvSpPr/>
      </dsp:nvSpPr>
      <dsp:spPr>
        <a:xfrm>
          <a:off x="1373478" y="357478"/>
          <a:ext cx="3349042" cy="3349042"/>
        </a:xfrm>
        <a:custGeom>
          <a:avLst/>
          <a:gdLst/>
          <a:ahLst/>
          <a:cxnLst/>
          <a:rect l="0" t="0" r="0" b="0"/>
          <a:pathLst>
            <a:path>
              <a:moveTo>
                <a:pt x="504507" y="476568"/>
              </a:moveTo>
              <a:arcTo wR="1674521" hR="1674521" stAng="13540559" swAng="1500410"/>
            </a:path>
          </a:pathLst>
        </a:custGeom>
        <a:noFill/>
        <a:ln w="9525" cap="flat" cmpd="sng" algn="ctr">
          <a:solidFill>
            <a:schemeClr val="accent2">
              <a:shade val="90000"/>
              <a:hueOff val="-163131"/>
              <a:satOff val="-71"/>
              <a:lumOff val="100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E7774-855C-45C1-815A-EAB76DB68FAD}">
      <dsp:nvSpPr>
        <dsp:cNvPr id="0" name=""/>
        <dsp:cNvSpPr/>
      </dsp:nvSpPr>
      <dsp:spPr>
        <a:xfrm>
          <a:off x="0" y="18180"/>
          <a:ext cx="2178242" cy="732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/>
            <a:t>OS</a:t>
          </a:r>
          <a:endParaRPr lang="zh-CN" altLang="en-US" sz="1600" b="1" kern="1200" dirty="0"/>
        </a:p>
      </dsp:txBody>
      <dsp:txXfrm>
        <a:off x="0" y="18180"/>
        <a:ext cx="2178242" cy="732600"/>
      </dsp:txXfrm>
    </dsp:sp>
    <dsp:sp modelId="{492A8440-11C8-4FEC-85A7-9A642A57BC6E}">
      <dsp:nvSpPr>
        <dsp:cNvPr id="0" name=""/>
        <dsp:cNvSpPr/>
      </dsp:nvSpPr>
      <dsp:spPr>
        <a:xfrm>
          <a:off x="2178241" y="18180"/>
          <a:ext cx="435648" cy="7326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2AC0A1-A4D8-41B2-A840-88710BF26956}">
      <dsp:nvSpPr>
        <dsp:cNvPr id="0" name=""/>
        <dsp:cNvSpPr/>
      </dsp:nvSpPr>
      <dsp:spPr>
        <a:xfrm>
          <a:off x="2788149" y="18180"/>
          <a:ext cx="5924818" cy="7326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CPU, Memory, Disk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Open File Descriptors</a:t>
          </a:r>
          <a:endParaRPr lang="zh-CN" altLang="en-US" sz="1200" kern="1200" dirty="0"/>
        </a:p>
      </dsp:txBody>
      <dsp:txXfrm>
        <a:off x="2788149" y="18180"/>
        <a:ext cx="5924818" cy="732600"/>
      </dsp:txXfrm>
    </dsp:sp>
    <dsp:sp modelId="{7C1E3FF4-C5B2-4E9B-85B7-94BB36FA6092}">
      <dsp:nvSpPr>
        <dsp:cNvPr id="0" name=""/>
        <dsp:cNvSpPr/>
      </dsp:nvSpPr>
      <dsp:spPr>
        <a:xfrm>
          <a:off x="0" y="1296067"/>
          <a:ext cx="2178242" cy="732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/>
            <a:t>Indices</a:t>
          </a:r>
          <a:endParaRPr lang="zh-CN" altLang="en-US" sz="1600" b="1" kern="1200" dirty="0"/>
        </a:p>
      </dsp:txBody>
      <dsp:txXfrm>
        <a:off x="0" y="1296067"/>
        <a:ext cx="2178242" cy="732600"/>
      </dsp:txXfrm>
    </dsp:sp>
    <dsp:sp modelId="{82EAC247-24DE-4DA5-A48A-6DE2C118C1F2}">
      <dsp:nvSpPr>
        <dsp:cNvPr id="0" name=""/>
        <dsp:cNvSpPr/>
      </dsp:nvSpPr>
      <dsp:spPr>
        <a:xfrm>
          <a:off x="2178241" y="883980"/>
          <a:ext cx="435648" cy="155677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FD846-497E-475C-B873-C0AE3C563F0D}">
      <dsp:nvSpPr>
        <dsp:cNvPr id="0" name=""/>
        <dsp:cNvSpPr/>
      </dsp:nvSpPr>
      <dsp:spPr>
        <a:xfrm>
          <a:off x="2788149" y="883980"/>
          <a:ext cx="5924818" cy="1556775"/>
        </a:xfrm>
        <a:prstGeom prst="rect">
          <a:avLst/>
        </a:prstGeom>
        <a:gradFill rotWithShape="0">
          <a:gsLst>
            <a:gs pos="0">
              <a:schemeClr val="accent2">
                <a:hueOff val="-344109"/>
                <a:satOff val="-19860"/>
                <a:lumOff val="10490"/>
                <a:alphaOff val="0"/>
                <a:tint val="50000"/>
                <a:satMod val="300000"/>
              </a:schemeClr>
            </a:gs>
            <a:gs pos="35000">
              <a:schemeClr val="accent2">
                <a:hueOff val="-344109"/>
                <a:satOff val="-19860"/>
                <a:lumOff val="10490"/>
                <a:alphaOff val="0"/>
                <a:tint val="37000"/>
                <a:satMod val="300000"/>
              </a:schemeClr>
            </a:gs>
            <a:gs pos="100000">
              <a:schemeClr val="accent2">
                <a:hueOff val="-344109"/>
                <a:satOff val="-19860"/>
                <a:lumOff val="1049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Flush (rate, time)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Refresh (rate, time)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Index (</a:t>
          </a:r>
          <a:r>
            <a:rPr lang="en-US" altLang="zh-CN" sz="1200" kern="1200" dirty="0" err="1" smtClean="0"/>
            <a:t>rate,time</a:t>
          </a:r>
          <a:r>
            <a:rPr lang="en-US" altLang="zh-CN" sz="1200" kern="1200" dirty="0" smtClean="0"/>
            <a:t>)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Query (rate, time)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Fetch (rate, time)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Merge rate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Open context</a:t>
          </a:r>
          <a:endParaRPr lang="zh-CN" altLang="en-US" sz="1200" kern="1200" dirty="0"/>
        </a:p>
      </dsp:txBody>
      <dsp:txXfrm>
        <a:off x="2788149" y="883980"/>
        <a:ext cx="5924818" cy="1556775"/>
      </dsp:txXfrm>
    </dsp:sp>
    <dsp:sp modelId="{1C22EDE8-40E5-43AB-A799-FD2D936F710E}">
      <dsp:nvSpPr>
        <dsp:cNvPr id="0" name=""/>
        <dsp:cNvSpPr/>
      </dsp:nvSpPr>
      <dsp:spPr>
        <a:xfrm>
          <a:off x="0" y="2573955"/>
          <a:ext cx="2178242" cy="732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/>
            <a:t>JVM</a:t>
          </a:r>
          <a:endParaRPr lang="zh-CN" altLang="en-US" sz="1600" b="1" kern="1200" dirty="0"/>
        </a:p>
      </dsp:txBody>
      <dsp:txXfrm>
        <a:off x="0" y="2573955"/>
        <a:ext cx="2178242" cy="732600"/>
      </dsp:txXfrm>
    </dsp:sp>
    <dsp:sp modelId="{5EF9EF3C-403B-4C07-9EE2-7242F297D3E3}">
      <dsp:nvSpPr>
        <dsp:cNvPr id="0" name=""/>
        <dsp:cNvSpPr/>
      </dsp:nvSpPr>
      <dsp:spPr>
        <a:xfrm>
          <a:off x="2178241" y="2573955"/>
          <a:ext cx="435648" cy="7326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B04B75-425B-4255-BE6B-AC11D20169D9}">
      <dsp:nvSpPr>
        <dsp:cNvPr id="0" name=""/>
        <dsp:cNvSpPr/>
      </dsp:nvSpPr>
      <dsp:spPr>
        <a:xfrm>
          <a:off x="2788149" y="2573955"/>
          <a:ext cx="5924818" cy="732600"/>
        </a:xfrm>
        <a:prstGeom prst="rect">
          <a:avLst/>
        </a:prstGeom>
        <a:gradFill rotWithShape="0">
          <a:gsLst>
            <a:gs pos="0">
              <a:schemeClr val="accent2">
                <a:hueOff val="-688218"/>
                <a:satOff val="-39720"/>
                <a:lumOff val="20980"/>
                <a:alphaOff val="0"/>
                <a:tint val="50000"/>
                <a:satMod val="300000"/>
              </a:schemeClr>
            </a:gs>
            <a:gs pos="35000">
              <a:schemeClr val="accent2">
                <a:hueOff val="-688218"/>
                <a:satOff val="-39720"/>
                <a:lumOff val="20980"/>
                <a:alphaOff val="0"/>
                <a:tint val="37000"/>
                <a:satMod val="300000"/>
              </a:schemeClr>
            </a:gs>
            <a:gs pos="100000">
              <a:schemeClr val="accent2">
                <a:hueOff val="-688218"/>
                <a:satOff val="-39720"/>
                <a:lumOff val="2098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Heap Used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Old GC (rate , time)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Young GC (rate, time)</a:t>
          </a:r>
          <a:endParaRPr lang="zh-CN" altLang="en-US" sz="1200" kern="1200" dirty="0"/>
        </a:p>
      </dsp:txBody>
      <dsp:txXfrm>
        <a:off x="2788149" y="2573955"/>
        <a:ext cx="5924818" cy="732600"/>
      </dsp:txXfrm>
    </dsp:sp>
    <dsp:sp modelId="{87288F60-AFCF-4F3E-B2AD-4444F6607974}">
      <dsp:nvSpPr>
        <dsp:cNvPr id="0" name=""/>
        <dsp:cNvSpPr/>
      </dsp:nvSpPr>
      <dsp:spPr>
        <a:xfrm>
          <a:off x="0" y="3439755"/>
          <a:ext cx="2178242" cy="732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/>
            <a:t>Thread Pools</a:t>
          </a:r>
          <a:endParaRPr lang="zh-CN" altLang="en-US" sz="1600" b="1" kern="1200" dirty="0"/>
        </a:p>
      </dsp:txBody>
      <dsp:txXfrm>
        <a:off x="0" y="3439755"/>
        <a:ext cx="2178242" cy="732600"/>
      </dsp:txXfrm>
    </dsp:sp>
    <dsp:sp modelId="{5ECABA64-D3B0-47ED-A4C2-6A0306E7BAF1}">
      <dsp:nvSpPr>
        <dsp:cNvPr id="0" name=""/>
        <dsp:cNvSpPr/>
      </dsp:nvSpPr>
      <dsp:spPr>
        <a:xfrm>
          <a:off x="2178241" y="3439755"/>
          <a:ext cx="435648" cy="7326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E84E33-43B4-4647-B664-C8E34E5C5A12}">
      <dsp:nvSpPr>
        <dsp:cNvPr id="0" name=""/>
        <dsp:cNvSpPr/>
      </dsp:nvSpPr>
      <dsp:spPr>
        <a:xfrm>
          <a:off x="2788149" y="3439755"/>
          <a:ext cx="5924818" cy="732600"/>
        </a:xfrm>
        <a:prstGeom prst="rect">
          <a:avLst/>
        </a:prstGeom>
        <a:gradFill rotWithShape="0">
          <a:gsLst>
            <a:gs pos="0">
              <a:schemeClr val="accent2">
                <a:hueOff val="-1032326"/>
                <a:satOff val="-59579"/>
                <a:lumOff val="31470"/>
                <a:alphaOff val="0"/>
                <a:tint val="50000"/>
                <a:satMod val="300000"/>
              </a:schemeClr>
            </a:gs>
            <a:gs pos="35000">
              <a:schemeClr val="accent2">
                <a:hueOff val="-1032326"/>
                <a:satOff val="-59579"/>
                <a:lumOff val="31470"/>
                <a:alphaOff val="0"/>
                <a:tint val="37000"/>
                <a:satMod val="300000"/>
              </a:schemeClr>
            </a:gs>
            <a:gs pos="100000">
              <a:schemeClr val="accent2">
                <a:hueOff val="-1032326"/>
                <a:satOff val="-59579"/>
                <a:lumOff val="3147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Bulk (Active/Queue)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Refresh (Active/Queue)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Search (Active/Queue)</a:t>
          </a:r>
          <a:endParaRPr lang="zh-CN" altLang="en-US" sz="1200" kern="1200" dirty="0"/>
        </a:p>
      </dsp:txBody>
      <dsp:txXfrm>
        <a:off x="2788149" y="3439755"/>
        <a:ext cx="5924818" cy="732600"/>
      </dsp:txXfrm>
    </dsp:sp>
    <dsp:sp modelId="{8379BCA2-E47A-4E1C-9693-AC3EE5B37BFB}">
      <dsp:nvSpPr>
        <dsp:cNvPr id="0" name=""/>
        <dsp:cNvSpPr/>
      </dsp:nvSpPr>
      <dsp:spPr>
        <a:xfrm>
          <a:off x="0" y="4305555"/>
          <a:ext cx="2178242" cy="732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/>
            <a:t>Cache</a:t>
          </a:r>
          <a:endParaRPr lang="zh-CN" altLang="en-US" sz="1600" b="1" kern="1200" dirty="0"/>
        </a:p>
      </dsp:txBody>
      <dsp:txXfrm>
        <a:off x="0" y="4305555"/>
        <a:ext cx="2178242" cy="732600"/>
      </dsp:txXfrm>
    </dsp:sp>
    <dsp:sp modelId="{29794C04-F829-4AEC-9FD2-9C60A1F5F4F9}">
      <dsp:nvSpPr>
        <dsp:cNvPr id="0" name=""/>
        <dsp:cNvSpPr/>
      </dsp:nvSpPr>
      <dsp:spPr>
        <a:xfrm>
          <a:off x="2178241" y="4305555"/>
          <a:ext cx="435648" cy="7326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4859E9-027A-4735-A212-466B7DDF04A8}">
      <dsp:nvSpPr>
        <dsp:cNvPr id="0" name=""/>
        <dsp:cNvSpPr/>
      </dsp:nvSpPr>
      <dsp:spPr>
        <a:xfrm>
          <a:off x="2788149" y="4305555"/>
          <a:ext cx="5924818" cy="732600"/>
        </a:xfrm>
        <a:prstGeom prst="rect">
          <a:avLst/>
        </a:prstGeom>
        <a:gradFill rotWithShape="0">
          <a:gsLst>
            <a:gs pos="0">
              <a:schemeClr val="accent2">
                <a:hueOff val="-1376435"/>
                <a:satOff val="-79439"/>
                <a:lumOff val="41960"/>
                <a:alphaOff val="0"/>
                <a:tint val="50000"/>
                <a:satMod val="300000"/>
              </a:schemeClr>
            </a:gs>
            <a:gs pos="35000">
              <a:schemeClr val="accent2">
                <a:hueOff val="-1376435"/>
                <a:satOff val="-79439"/>
                <a:lumOff val="41960"/>
                <a:alphaOff val="0"/>
                <a:tint val="37000"/>
                <a:satMod val="300000"/>
              </a:schemeClr>
            </a:gs>
            <a:gs pos="100000">
              <a:schemeClr val="accent2">
                <a:hueOff val="-1376435"/>
                <a:satOff val="-79439"/>
                <a:lumOff val="4196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Filter (size, evictions)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Field (size, evictions)</a:t>
          </a:r>
          <a:endParaRPr lang="zh-CN" altLang="en-US" sz="1200" kern="1200" dirty="0"/>
        </a:p>
      </dsp:txBody>
      <dsp:txXfrm>
        <a:off x="2788149" y="4305555"/>
        <a:ext cx="5924818" cy="732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+Icon">
  <dgm:title val="垂直括号列表"/>
  <dgm:desc val="用于显示分组的信息块。适合于大量的 2 级文本。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华文细黑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华文细黑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华文细黑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华文细黑" pitchFamily="2" charset="-122"/>
              </a:defRPr>
            </a:lvl1pPr>
          </a:lstStyle>
          <a:p>
            <a:pPr>
              <a:defRPr/>
            </a:pPr>
            <a:fld id="{6D7E9857-35D8-48A7-817F-69559EED4D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71003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E9857-35D8-48A7-817F-69559EED4D9B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6473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E9857-35D8-48A7-817F-69559EED4D9B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4081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E9857-35D8-48A7-817F-69559EED4D9B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408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053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25F86-E636-41D8-A647-485CA71AA8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26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ABD42-7979-41B6-9389-4194A59FF5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7744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D8FC6-0E8F-437F-933B-0C204926B2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0104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34200" y="152400"/>
            <a:ext cx="19050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152400"/>
            <a:ext cx="55626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6E6A8-31A0-4E68-B770-C2DBD2604F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7200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114300"/>
            <a:ext cx="8115300" cy="7239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71500" y="1371600"/>
            <a:ext cx="3981450" cy="4683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1371600"/>
            <a:ext cx="3981450" cy="4683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536575" y="6400800"/>
            <a:ext cx="32385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08F4E7-D3F7-460B-BC0A-8BBCA13933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17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E89DD-1C6E-40C4-A0F5-55C75CFAFF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29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05"/>
          <p:cNvSpPr>
            <a:spLocks/>
          </p:cNvSpPr>
          <p:nvPr/>
        </p:nvSpPr>
        <p:spPr bwMode="gray">
          <a:xfrm>
            <a:off x="0" y="4371975"/>
            <a:ext cx="1331913" cy="1584325"/>
          </a:xfrm>
          <a:custGeom>
            <a:avLst/>
            <a:gdLst>
              <a:gd name="T0" fmla="*/ 0 w 826"/>
              <a:gd name="T1" fmla="*/ 0 h 1440"/>
              <a:gd name="T2" fmla="*/ 1241614 w 826"/>
              <a:gd name="T3" fmla="*/ 0 h 1440"/>
              <a:gd name="T4" fmla="*/ 1331913 w 826"/>
              <a:gd name="T5" fmla="*/ 1584325 h 1440"/>
              <a:gd name="T6" fmla="*/ 0 w 826"/>
              <a:gd name="T7" fmla="*/ 1584325 h 1440"/>
              <a:gd name="T8" fmla="*/ 0 w 826"/>
              <a:gd name="T9" fmla="*/ 0 h 1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6" h="1440">
                <a:moveTo>
                  <a:pt x="0" y="0"/>
                </a:moveTo>
                <a:cubicBezTo>
                  <a:pt x="0" y="0"/>
                  <a:pt x="385" y="0"/>
                  <a:pt x="770" y="0"/>
                </a:cubicBezTo>
                <a:cubicBezTo>
                  <a:pt x="724" y="786"/>
                  <a:pt x="826" y="1440"/>
                  <a:pt x="826" y="1440"/>
                </a:cubicBezTo>
                <a:lnTo>
                  <a:pt x="0" y="1440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" name="Picture 117" descr="F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4"/>
          <p:cNvSpPr>
            <a:spLocks noChangeArrowheads="1"/>
          </p:cNvSpPr>
          <p:nvPr/>
        </p:nvSpPr>
        <p:spPr bwMode="gray">
          <a:xfrm>
            <a:off x="0" y="3352800"/>
            <a:ext cx="9144000" cy="990600"/>
          </a:xfrm>
          <a:prstGeom prst="rect">
            <a:avLst/>
          </a:pr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" name="Picture 118" descr="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6838"/>
            <a:ext cx="1335088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5"/>
          <p:cNvSpPr>
            <a:spLocks noChangeArrowheads="1"/>
          </p:cNvSpPr>
          <p:nvPr/>
        </p:nvSpPr>
        <p:spPr bwMode="gray">
          <a:xfrm>
            <a:off x="0" y="4371975"/>
            <a:ext cx="9144000" cy="152400"/>
          </a:xfrm>
          <a:prstGeom prst="rect">
            <a:avLst/>
          </a:prstGeom>
          <a:solidFill>
            <a:srgbClr val="0066CC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Freeform 72"/>
          <p:cNvSpPr>
            <a:spLocks/>
          </p:cNvSpPr>
          <p:nvPr/>
        </p:nvSpPr>
        <p:spPr bwMode="gray">
          <a:xfrm>
            <a:off x="-9525" y="-38100"/>
            <a:ext cx="2054225" cy="1023938"/>
          </a:xfrm>
          <a:custGeom>
            <a:avLst/>
            <a:gdLst>
              <a:gd name="T0" fmla="*/ 0 w 1294"/>
              <a:gd name="T1" fmla="*/ 33338 h 645"/>
              <a:gd name="T2" fmla="*/ 2054225 w 1294"/>
              <a:gd name="T3" fmla="*/ 31750 h 645"/>
              <a:gd name="T4" fmla="*/ 1690688 w 1294"/>
              <a:gd name="T5" fmla="*/ 1023938 h 645"/>
              <a:gd name="T6" fmla="*/ 9525 w 1294"/>
              <a:gd name="T7" fmla="*/ 1017588 h 645"/>
              <a:gd name="T8" fmla="*/ 0 w 1294"/>
              <a:gd name="T9" fmla="*/ 33338 h 6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94" h="645">
                <a:moveTo>
                  <a:pt x="0" y="21"/>
                </a:moveTo>
                <a:cubicBezTo>
                  <a:pt x="0" y="21"/>
                  <a:pt x="1004" y="25"/>
                  <a:pt x="1294" y="20"/>
                </a:cubicBezTo>
                <a:cubicBezTo>
                  <a:pt x="1236" y="122"/>
                  <a:pt x="1181" y="333"/>
                  <a:pt x="1065" y="645"/>
                </a:cubicBezTo>
                <a:cubicBezTo>
                  <a:pt x="603" y="639"/>
                  <a:pt x="210" y="645"/>
                  <a:pt x="6" y="641"/>
                </a:cubicBezTo>
                <a:cubicBezTo>
                  <a:pt x="3" y="507"/>
                  <a:pt x="6" y="0"/>
                  <a:pt x="0" y="21"/>
                </a:cubicBezTo>
                <a:close/>
              </a:path>
            </a:pathLst>
          </a:custGeom>
          <a:solidFill>
            <a:srgbClr val="99CC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80"/>
          <p:cNvSpPr>
            <a:spLocks noChangeShapeType="1"/>
          </p:cNvSpPr>
          <p:nvPr/>
        </p:nvSpPr>
        <p:spPr bwMode="gray">
          <a:xfrm>
            <a:off x="9525" y="3657600"/>
            <a:ext cx="120967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83"/>
          <p:cNvSpPr>
            <a:spLocks noChangeShapeType="1"/>
          </p:cNvSpPr>
          <p:nvPr/>
        </p:nvSpPr>
        <p:spPr bwMode="gray">
          <a:xfrm>
            <a:off x="1258888" y="5076825"/>
            <a:ext cx="493712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71"/>
          <p:cNvSpPr>
            <a:spLocks/>
          </p:cNvSpPr>
          <p:nvPr/>
        </p:nvSpPr>
        <p:spPr bwMode="gray">
          <a:xfrm>
            <a:off x="1236663" y="5080000"/>
            <a:ext cx="773112" cy="1781175"/>
          </a:xfrm>
          <a:custGeom>
            <a:avLst/>
            <a:gdLst>
              <a:gd name="T0" fmla="*/ 0 w 487"/>
              <a:gd name="T1" fmla="*/ 3186 h 1118"/>
              <a:gd name="T2" fmla="*/ 492125 w 487"/>
              <a:gd name="T3" fmla="*/ 0 h 1118"/>
              <a:gd name="T4" fmla="*/ 773112 w 487"/>
              <a:gd name="T5" fmla="*/ 1781175 h 1118"/>
              <a:gd name="T6" fmla="*/ 252412 w 487"/>
              <a:gd name="T7" fmla="*/ 1777989 h 1118"/>
              <a:gd name="T8" fmla="*/ 0 w 487"/>
              <a:gd name="T9" fmla="*/ 3186 h 11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7" h="1118">
                <a:moveTo>
                  <a:pt x="0" y="2"/>
                </a:moveTo>
                <a:cubicBezTo>
                  <a:pt x="155" y="1"/>
                  <a:pt x="310" y="0"/>
                  <a:pt x="310" y="0"/>
                </a:cubicBezTo>
                <a:cubicBezTo>
                  <a:pt x="310" y="0"/>
                  <a:pt x="370" y="714"/>
                  <a:pt x="487" y="1118"/>
                </a:cubicBezTo>
                <a:cubicBezTo>
                  <a:pt x="487" y="1118"/>
                  <a:pt x="320" y="1117"/>
                  <a:pt x="159" y="1116"/>
                </a:cubicBezTo>
                <a:cubicBezTo>
                  <a:pt x="159" y="1116"/>
                  <a:pt x="20" y="532"/>
                  <a:pt x="0" y="2"/>
                </a:cubicBezTo>
                <a:close/>
              </a:path>
            </a:pathLst>
          </a:custGeom>
          <a:solidFill>
            <a:srgbClr val="6DB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94"/>
          <p:cNvSpPr>
            <a:spLocks noChangeShapeType="1"/>
          </p:cNvSpPr>
          <p:nvPr/>
        </p:nvSpPr>
        <p:spPr bwMode="gray">
          <a:xfrm>
            <a:off x="0" y="2628900"/>
            <a:ext cx="1828800" cy="635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95"/>
          <p:cNvSpPr>
            <a:spLocks noChangeShapeType="1"/>
          </p:cNvSpPr>
          <p:nvPr/>
        </p:nvSpPr>
        <p:spPr bwMode="gray">
          <a:xfrm>
            <a:off x="-6350" y="982663"/>
            <a:ext cx="2168525" cy="476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96"/>
          <p:cNvSpPr>
            <a:spLocks/>
          </p:cNvSpPr>
          <p:nvPr/>
        </p:nvSpPr>
        <p:spPr bwMode="gray">
          <a:xfrm>
            <a:off x="1701800" y="-3175"/>
            <a:ext cx="758825" cy="984250"/>
          </a:xfrm>
          <a:custGeom>
            <a:avLst/>
            <a:gdLst>
              <a:gd name="T0" fmla="*/ 346075 w 478"/>
              <a:gd name="T1" fmla="*/ 0 h 620"/>
              <a:gd name="T2" fmla="*/ 758825 w 478"/>
              <a:gd name="T3" fmla="*/ 0 h 620"/>
              <a:gd name="T4" fmla="*/ 463550 w 478"/>
              <a:gd name="T5" fmla="*/ 981075 h 620"/>
              <a:gd name="T6" fmla="*/ 0 w 478"/>
              <a:gd name="T7" fmla="*/ 984250 h 620"/>
              <a:gd name="T8" fmla="*/ 346075 w 478"/>
              <a:gd name="T9" fmla="*/ 0 h 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8" h="620">
                <a:moveTo>
                  <a:pt x="218" y="0"/>
                </a:moveTo>
                <a:cubicBezTo>
                  <a:pt x="218" y="0"/>
                  <a:pt x="348" y="0"/>
                  <a:pt x="478" y="0"/>
                </a:cubicBezTo>
                <a:cubicBezTo>
                  <a:pt x="446" y="120"/>
                  <a:pt x="380" y="312"/>
                  <a:pt x="292" y="618"/>
                </a:cubicBezTo>
                <a:cubicBezTo>
                  <a:pt x="150" y="618"/>
                  <a:pt x="0" y="620"/>
                  <a:pt x="0" y="620"/>
                </a:cubicBezTo>
                <a:cubicBezTo>
                  <a:pt x="90" y="310"/>
                  <a:pt x="218" y="0"/>
                  <a:pt x="218" y="0"/>
                </a:cubicBezTo>
                <a:close/>
              </a:path>
            </a:pathLst>
          </a:custGeom>
          <a:solidFill>
            <a:srgbClr val="85C2FF">
              <a:alpha val="6784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97"/>
          <p:cNvSpPr>
            <a:spLocks/>
          </p:cNvSpPr>
          <p:nvPr/>
        </p:nvSpPr>
        <p:spPr bwMode="gray">
          <a:xfrm>
            <a:off x="0" y="990600"/>
            <a:ext cx="1685925" cy="1641475"/>
          </a:xfrm>
          <a:custGeom>
            <a:avLst/>
            <a:gdLst>
              <a:gd name="T0" fmla="*/ 3175 w 1062"/>
              <a:gd name="T1" fmla="*/ 0 h 1034"/>
              <a:gd name="T2" fmla="*/ 1685925 w 1062"/>
              <a:gd name="T3" fmla="*/ 3175 h 1034"/>
              <a:gd name="T4" fmla="*/ 1333500 w 1062"/>
              <a:gd name="T5" fmla="*/ 1641475 h 1034"/>
              <a:gd name="T6" fmla="*/ 0 w 1062"/>
              <a:gd name="T7" fmla="*/ 1635125 h 1034"/>
              <a:gd name="T8" fmla="*/ 3175 w 1062"/>
              <a:gd name="T9" fmla="*/ 0 h 10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2" h="1034">
                <a:moveTo>
                  <a:pt x="2" y="0"/>
                </a:moveTo>
                <a:lnTo>
                  <a:pt x="1062" y="2"/>
                </a:lnTo>
                <a:cubicBezTo>
                  <a:pt x="1062" y="2"/>
                  <a:pt x="988" y="206"/>
                  <a:pt x="840" y="1034"/>
                </a:cubicBezTo>
                <a:cubicBezTo>
                  <a:pt x="420" y="1032"/>
                  <a:pt x="0" y="1030"/>
                  <a:pt x="0" y="1030"/>
                </a:cubicBezTo>
                <a:lnTo>
                  <a:pt x="2" y="0"/>
                </a:lnTo>
                <a:close/>
              </a:path>
            </a:pathLst>
          </a:custGeom>
          <a:solidFill>
            <a:srgbClr val="99CC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98"/>
          <p:cNvSpPr>
            <a:spLocks/>
          </p:cNvSpPr>
          <p:nvPr/>
        </p:nvSpPr>
        <p:spPr bwMode="gray">
          <a:xfrm>
            <a:off x="1339850" y="990600"/>
            <a:ext cx="822325" cy="1641475"/>
          </a:xfrm>
          <a:custGeom>
            <a:avLst/>
            <a:gdLst>
              <a:gd name="T0" fmla="*/ 358775 w 518"/>
              <a:gd name="T1" fmla="*/ 0 h 1034"/>
              <a:gd name="T2" fmla="*/ 822325 w 518"/>
              <a:gd name="T3" fmla="*/ 3175 h 1034"/>
              <a:gd name="T4" fmla="*/ 488950 w 518"/>
              <a:gd name="T5" fmla="*/ 1641475 h 1034"/>
              <a:gd name="T6" fmla="*/ 0 w 518"/>
              <a:gd name="T7" fmla="*/ 1638300 h 1034"/>
              <a:gd name="T8" fmla="*/ 358775 w 518"/>
              <a:gd name="T9" fmla="*/ 0 h 10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8" h="1034">
                <a:moveTo>
                  <a:pt x="226" y="0"/>
                </a:moveTo>
                <a:cubicBezTo>
                  <a:pt x="372" y="1"/>
                  <a:pt x="518" y="2"/>
                  <a:pt x="518" y="2"/>
                </a:cubicBezTo>
                <a:cubicBezTo>
                  <a:pt x="518" y="2"/>
                  <a:pt x="386" y="520"/>
                  <a:pt x="308" y="1034"/>
                </a:cubicBezTo>
                <a:cubicBezTo>
                  <a:pt x="154" y="1033"/>
                  <a:pt x="0" y="1032"/>
                  <a:pt x="0" y="1032"/>
                </a:cubicBezTo>
                <a:cubicBezTo>
                  <a:pt x="0" y="1032"/>
                  <a:pt x="72" y="512"/>
                  <a:pt x="226" y="0"/>
                </a:cubicBezTo>
                <a:close/>
              </a:path>
            </a:pathLst>
          </a:custGeom>
          <a:solidFill>
            <a:srgbClr val="85C2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102"/>
          <p:cNvSpPr>
            <a:spLocks/>
          </p:cNvSpPr>
          <p:nvPr/>
        </p:nvSpPr>
        <p:spPr bwMode="gray">
          <a:xfrm>
            <a:off x="1155700" y="2638425"/>
            <a:ext cx="673100" cy="2428875"/>
          </a:xfrm>
          <a:custGeom>
            <a:avLst/>
            <a:gdLst>
              <a:gd name="T0" fmla="*/ 184150 w 424"/>
              <a:gd name="T1" fmla="*/ 0 h 1530"/>
              <a:gd name="T2" fmla="*/ 673100 w 424"/>
              <a:gd name="T3" fmla="*/ 0 h 1530"/>
              <a:gd name="T4" fmla="*/ 571500 w 424"/>
              <a:gd name="T5" fmla="*/ 2428875 h 1530"/>
              <a:gd name="T6" fmla="*/ 79375 w 424"/>
              <a:gd name="T7" fmla="*/ 2428875 h 1530"/>
              <a:gd name="T8" fmla="*/ 184150 w 424"/>
              <a:gd name="T9" fmla="*/ 0 h 15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4" h="1530">
                <a:moveTo>
                  <a:pt x="116" y="0"/>
                </a:moveTo>
                <a:cubicBezTo>
                  <a:pt x="270" y="0"/>
                  <a:pt x="424" y="0"/>
                  <a:pt x="424" y="0"/>
                </a:cubicBezTo>
                <a:cubicBezTo>
                  <a:pt x="302" y="726"/>
                  <a:pt x="360" y="1530"/>
                  <a:pt x="360" y="1530"/>
                </a:cubicBezTo>
                <a:cubicBezTo>
                  <a:pt x="360" y="1530"/>
                  <a:pt x="205" y="1530"/>
                  <a:pt x="50" y="1530"/>
                </a:cubicBezTo>
                <a:cubicBezTo>
                  <a:pt x="0" y="798"/>
                  <a:pt x="88" y="226"/>
                  <a:pt x="116" y="0"/>
                </a:cubicBezTo>
                <a:close/>
              </a:path>
            </a:pathLst>
          </a:custGeom>
          <a:gradFill rotWithShape="1">
            <a:gsLst>
              <a:gs pos="0">
                <a:srgbClr val="85C2FF">
                  <a:alpha val="50000"/>
                </a:srgbClr>
              </a:gs>
              <a:gs pos="100000">
                <a:srgbClr val="3E5A7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Freeform 78"/>
          <p:cNvSpPr>
            <a:spLocks/>
          </p:cNvSpPr>
          <p:nvPr/>
        </p:nvSpPr>
        <p:spPr bwMode="gray">
          <a:xfrm>
            <a:off x="582613" y="0"/>
            <a:ext cx="1460500" cy="6867525"/>
          </a:xfrm>
          <a:custGeom>
            <a:avLst/>
            <a:gdLst>
              <a:gd name="T0" fmla="*/ 1460500 w 920"/>
              <a:gd name="T1" fmla="*/ 0 h 4326"/>
              <a:gd name="T2" fmla="*/ 906463 w 920"/>
              <a:gd name="T3" fmla="*/ 6867525 h 432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20" h="4326">
                <a:moveTo>
                  <a:pt x="920" y="0"/>
                </a:moveTo>
                <a:cubicBezTo>
                  <a:pt x="0" y="2243"/>
                  <a:pt x="571" y="4326"/>
                  <a:pt x="571" y="4326"/>
                </a:cubicBez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04"/>
          <p:cNvSpPr>
            <a:spLocks noChangeShapeType="1"/>
          </p:cNvSpPr>
          <p:nvPr/>
        </p:nvSpPr>
        <p:spPr bwMode="gray">
          <a:xfrm>
            <a:off x="-6350" y="5954713"/>
            <a:ext cx="1835150" cy="317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106"/>
          <p:cNvSpPr>
            <a:spLocks/>
          </p:cNvSpPr>
          <p:nvPr/>
        </p:nvSpPr>
        <p:spPr bwMode="gray">
          <a:xfrm>
            <a:off x="0" y="5962650"/>
            <a:ext cx="1482725" cy="895350"/>
          </a:xfrm>
          <a:custGeom>
            <a:avLst/>
            <a:gdLst>
              <a:gd name="T0" fmla="*/ 0 w 934"/>
              <a:gd name="T1" fmla="*/ 0 h 564"/>
              <a:gd name="T2" fmla="*/ 1314450 w 934"/>
              <a:gd name="T3" fmla="*/ 0 h 564"/>
              <a:gd name="T4" fmla="*/ 1482725 w 934"/>
              <a:gd name="T5" fmla="*/ 895350 h 564"/>
              <a:gd name="T6" fmla="*/ 0 w 934"/>
              <a:gd name="T7" fmla="*/ 895350 h 564"/>
              <a:gd name="T8" fmla="*/ 0 w 934"/>
              <a:gd name="T9" fmla="*/ 0 h 5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34" h="564">
                <a:moveTo>
                  <a:pt x="0" y="0"/>
                </a:moveTo>
                <a:lnTo>
                  <a:pt x="828" y="0"/>
                </a:lnTo>
                <a:cubicBezTo>
                  <a:pt x="828" y="0"/>
                  <a:pt x="868" y="306"/>
                  <a:pt x="934" y="564"/>
                </a:cubicBezTo>
                <a:cubicBezTo>
                  <a:pt x="467" y="564"/>
                  <a:pt x="0" y="564"/>
                  <a:pt x="0" y="564"/>
                </a:cubicBez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1" name="Picture 148" descr="D:\hdx\模板\2013年VI模板\PPT模板\RGB版-01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075" y="6021388"/>
            <a:ext cx="1631950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66900" y="3657600"/>
            <a:ext cx="71247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38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5976938" y="6594475"/>
            <a:ext cx="2895600" cy="1682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274638" y="6605588"/>
            <a:ext cx="2133600" cy="1682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smtClean="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871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61899-A40C-432E-B75D-15FFDBB88A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244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8749B3-540D-432F-A276-21A42D0AA5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23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1219200"/>
            <a:ext cx="3733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219200"/>
            <a:ext cx="3733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FA00D-D17A-4A36-B08E-65E9A85C06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562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8A0B8-FEE8-4930-9DEB-80E58A6943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90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0A117-C906-415A-B479-D97D1C19B6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439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2D523-8F46-4BAD-ADC5-8F1BDD99F0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835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8"/>
          <p:cNvSpPr>
            <a:spLocks noChangeArrowheads="1"/>
          </p:cNvSpPr>
          <p:nvPr/>
        </p:nvSpPr>
        <p:spPr bwMode="gray">
          <a:xfrm>
            <a:off x="1714500" y="628650"/>
            <a:ext cx="7429500" cy="25336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1027" name="Rectangle 28"/>
          <p:cNvSpPr>
            <a:spLocks noChangeArrowheads="1"/>
          </p:cNvSpPr>
          <p:nvPr/>
        </p:nvSpPr>
        <p:spPr bwMode="gray">
          <a:xfrm>
            <a:off x="1143000" y="2286000"/>
            <a:ext cx="912813" cy="876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28" name="Rectangle 19"/>
          <p:cNvSpPr>
            <a:spLocks noChangeArrowheads="1"/>
          </p:cNvSpPr>
          <p:nvPr/>
        </p:nvSpPr>
        <p:spPr bwMode="gray">
          <a:xfrm>
            <a:off x="573088" y="2520950"/>
            <a:ext cx="576262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1029" name="Rectangle 20"/>
          <p:cNvSpPr>
            <a:spLocks noChangeArrowheads="1"/>
          </p:cNvSpPr>
          <p:nvPr/>
        </p:nvSpPr>
        <p:spPr bwMode="gray">
          <a:xfrm>
            <a:off x="1716088" y="628650"/>
            <a:ext cx="566737" cy="6365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1030" name="Rectangle 21"/>
          <p:cNvSpPr>
            <a:spLocks noChangeArrowheads="1"/>
          </p:cNvSpPr>
          <p:nvPr/>
        </p:nvSpPr>
        <p:spPr bwMode="gray">
          <a:xfrm>
            <a:off x="2278063" y="0"/>
            <a:ext cx="585787" cy="635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1031" name="Rectangle 22"/>
          <p:cNvSpPr>
            <a:spLocks noChangeArrowheads="1"/>
          </p:cNvSpPr>
          <p:nvPr/>
        </p:nvSpPr>
        <p:spPr bwMode="gray">
          <a:xfrm>
            <a:off x="2281238" y="628650"/>
            <a:ext cx="585787" cy="6318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1032" name="Rectangle 23"/>
          <p:cNvSpPr>
            <a:spLocks noChangeArrowheads="1"/>
          </p:cNvSpPr>
          <p:nvPr/>
        </p:nvSpPr>
        <p:spPr bwMode="gray">
          <a:xfrm>
            <a:off x="1141413" y="1262063"/>
            <a:ext cx="574675" cy="6254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1033" name="Rectangle 24"/>
          <p:cNvSpPr>
            <a:spLocks noChangeArrowheads="1"/>
          </p:cNvSpPr>
          <p:nvPr/>
        </p:nvSpPr>
        <p:spPr bwMode="gray">
          <a:xfrm>
            <a:off x="1716088" y="1263650"/>
            <a:ext cx="566737" cy="6223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1034" name="Rectangle 25"/>
          <p:cNvSpPr>
            <a:spLocks noChangeArrowheads="1"/>
          </p:cNvSpPr>
          <p:nvPr/>
        </p:nvSpPr>
        <p:spPr bwMode="gray">
          <a:xfrm>
            <a:off x="573088" y="1885950"/>
            <a:ext cx="576262" cy="644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1035" name="Rectangle 26"/>
          <p:cNvSpPr>
            <a:spLocks noChangeArrowheads="1"/>
          </p:cNvSpPr>
          <p:nvPr/>
        </p:nvSpPr>
        <p:spPr bwMode="gray">
          <a:xfrm>
            <a:off x="1141413" y="1885950"/>
            <a:ext cx="576262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1036" name="Rectangle 27"/>
          <p:cNvSpPr>
            <a:spLocks noChangeArrowheads="1"/>
          </p:cNvSpPr>
          <p:nvPr/>
        </p:nvSpPr>
        <p:spPr bwMode="gray">
          <a:xfrm>
            <a:off x="0" y="2528888"/>
            <a:ext cx="574675" cy="6334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1037" name="Rectangle 31"/>
          <p:cNvSpPr>
            <a:spLocks noChangeArrowheads="1"/>
          </p:cNvSpPr>
          <p:nvPr/>
        </p:nvSpPr>
        <p:spPr bwMode="gray">
          <a:xfrm>
            <a:off x="0" y="3162300"/>
            <a:ext cx="9144000" cy="138113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pic>
        <p:nvPicPr>
          <p:cNvPr id="1038" name="Picture 32" descr="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038600"/>
            <a:ext cx="32766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4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defRPr sz="2800" b="1">
          <a:solidFill>
            <a:schemeClr val="folHlink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sz="2800" b="1">
          <a:solidFill>
            <a:schemeClr val="folHlink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2400" b="1">
          <a:solidFill>
            <a:schemeClr val="folHlink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 b="1">
          <a:solidFill>
            <a:schemeClr val="folHlink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 b="1">
          <a:solidFill>
            <a:schemeClr val="folHlink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folHlink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folHlink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folHlink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fol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5"/>
          <p:cNvSpPr>
            <a:spLocks noChangeArrowheads="1"/>
          </p:cNvSpPr>
          <p:nvPr/>
        </p:nvSpPr>
        <p:spPr bwMode="gray">
          <a:xfrm>
            <a:off x="655638" y="360363"/>
            <a:ext cx="8497887" cy="7191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CN" altLang="en-US">
              <a:ea typeface="华文楷体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Verdana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76200" y="6477000"/>
            <a:ext cx="533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hlink"/>
                </a:solidFill>
              </a:defRPr>
            </a:lvl1pPr>
          </a:lstStyle>
          <a:p>
            <a:pPr>
              <a:defRPr/>
            </a:pPr>
            <a:fld id="{EF52B32C-3946-409F-A31D-8EC0F5924D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5" name="Rectangle 24"/>
          <p:cNvSpPr>
            <a:spLocks noChangeArrowheads="1"/>
          </p:cNvSpPr>
          <p:nvPr/>
        </p:nvSpPr>
        <p:spPr bwMode="gray">
          <a:xfrm>
            <a:off x="0" y="719138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华文楷体" pitchFamily="2" charset="-122"/>
            </a:endParaRPr>
          </a:p>
        </p:txBody>
      </p:sp>
      <p:sp>
        <p:nvSpPr>
          <p:cNvPr id="2056" name="Rectangle 25"/>
          <p:cNvSpPr>
            <a:spLocks noChangeArrowheads="1"/>
          </p:cNvSpPr>
          <p:nvPr/>
        </p:nvSpPr>
        <p:spPr bwMode="gray">
          <a:xfrm>
            <a:off x="328613" y="357188"/>
            <a:ext cx="328612" cy="36195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华文楷体" pitchFamily="2" charset="-122"/>
            </a:endParaRPr>
          </a:p>
        </p:txBody>
      </p:sp>
      <p:sp>
        <p:nvSpPr>
          <p:cNvPr id="2057" name="Rectangle 26"/>
          <p:cNvSpPr>
            <a:spLocks noChangeArrowheads="1"/>
          </p:cNvSpPr>
          <p:nvPr/>
        </p:nvSpPr>
        <p:spPr bwMode="gray">
          <a:xfrm>
            <a:off x="657225" y="0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华文楷体" pitchFamily="2" charset="-122"/>
            </a:endParaRPr>
          </a:p>
        </p:txBody>
      </p:sp>
      <p:sp>
        <p:nvSpPr>
          <p:cNvPr id="2058" name="Rectangle 28"/>
          <p:cNvSpPr>
            <a:spLocks noChangeArrowheads="1"/>
          </p:cNvSpPr>
          <p:nvPr/>
        </p:nvSpPr>
        <p:spPr bwMode="gray">
          <a:xfrm>
            <a:off x="657225" y="361950"/>
            <a:ext cx="328613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华文楷体" pitchFamily="2" charset="-122"/>
            </a:endParaRPr>
          </a:p>
        </p:txBody>
      </p:sp>
      <p:sp>
        <p:nvSpPr>
          <p:cNvPr id="2059" name="Rectangle 29"/>
          <p:cNvSpPr>
            <a:spLocks noChangeArrowheads="1"/>
          </p:cNvSpPr>
          <p:nvPr/>
        </p:nvSpPr>
        <p:spPr bwMode="gray">
          <a:xfrm>
            <a:off x="328613" y="719138"/>
            <a:ext cx="328612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华文楷体" pitchFamily="2" charset="-122"/>
            </a:endParaRPr>
          </a:p>
        </p:txBody>
      </p:sp>
      <p:sp>
        <p:nvSpPr>
          <p:cNvPr id="2060" name="Rectangle 31"/>
          <p:cNvSpPr>
            <a:spLocks noChangeArrowheads="1"/>
          </p:cNvSpPr>
          <p:nvPr/>
        </p:nvSpPr>
        <p:spPr bwMode="auto">
          <a:xfrm>
            <a:off x="0" y="1066800"/>
            <a:ext cx="9144000" cy="74613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       </a:t>
            </a:r>
          </a:p>
        </p:txBody>
      </p:sp>
      <p:pic>
        <p:nvPicPr>
          <p:cNvPr id="2061" name="Picture 34" descr="LOGO反白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27038"/>
            <a:ext cx="15240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华文楷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华文楷体" pitchFamily="2" charset="-122"/>
          <a:cs typeface="华文楷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华文楷体" pitchFamily="2" charset="-122"/>
          <a:cs typeface="华文楷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华文楷体" pitchFamily="2" charset="-122"/>
          <a:cs typeface="华文楷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华文楷体" pitchFamily="2" charset="-122"/>
          <a:cs typeface="华文楷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华文楷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华文楷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华文楷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华文楷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defRPr sz="2800" b="1">
          <a:solidFill>
            <a:schemeClr val="folHlink"/>
          </a:solidFill>
          <a:latin typeface="+mn-lt"/>
          <a:ea typeface="+mn-ea"/>
          <a:cs typeface="华文楷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sz="2800" b="1">
          <a:solidFill>
            <a:schemeClr val="folHlink"/>
          </a:solidFill>
          <a:latin typeface="+mn-lt"/>
          <a:ea typeface="+mn-ea"/>
          <a:cs typeface="华文楷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2400" b="1">
          <a:solidFill>
            <a:schemeClr val="folHlink"/>
          </a:solidFill>
          <a:latin typeface="+mn-lt"/>
          <a:ea typeface="+mn-ea"/>
          <a:cs typeface="华文楷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 b="1">
          <a:solidFill>
            <a:schemeClr val="folHlink"/>
          </a:solidFill>
          <a:latin typeface="+mn-lt"/>
          <a:ea typeface="+mn-ea"/>
          <a:cs typeface="华文楷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 b="1">
          <a:solidFill>
            <a:schemeClr val="folHlink"/>
          </a:solidFill>
          <a:latin typeface="+mn-lt"/>
          <a:ea typeface="+mn-ea"/>
          <a:cs typeface="华文楷体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folHlink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folHlink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folHlink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fol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9"/>
          <p:cNvSpPr>
            <a:spLocks noChangeArrowheads="1"/>
          </p:cNvSpPr>
          <p:nvPr/>
        </p:nvSpPr>
        <p:spPr bwMode="gray">
          <a:xfrm>
            <a:off x="0" y="844550"/>
            <a:ext cx="9144000" cy="152400"/>
          </a:xfrm>
          <a:prstGeom prst="rect">
            <a:avLst/>
          </a:prstGeom>
          <a:solidFill>
            <a:srgbClr val="0099FF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120"/>
          <p:cNvSpPr>
            <a:spLocks noChangeArrowheads="1"/>
          </p:cNvSpPr>
          <p:nvPr userDrawn="1"/>
        </p:nvSpPr>
        <p:spPr bwMode="gray">
          <a:xfrm>
            <a:off x="0" y="0"/>
            <a:ext cx="9144000" cy="825500"/>
          </a:xfrm>
          <a:prstGeom prst="rect">
            <a:avLst/>
          </a:prstGeom>
          <a:solidFill>
            <a:srgbClr val="007B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55"/>
          <p:cNvSpPr>
            <a:spLocks noChangeArrowheads="1"/>
          </p:cNvSpPr>
          <p:nvPr/>
        </p:nvSpPr>
        <p:spPr bwMode="gray">
          <a:xfrm>
            <a:off x="5981700" y="6667500"/>
            <a:ext cx="3009900" cy="114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Line 95"/>
          <p:cNvSpPr>
            <a:spLocks noChangeShapeType="1"/>
          </p:cNvSpPr>
          <p:nvPr/>
        </p:nvSpPr>
        <p:spPr bwMode="gray">
          <a:xfrm>
            <a:off x="3175" y="1668463"/>
            <a:ext cx="749300" cy="793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828800" y="152400"/>
            <a:ext cx="64770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1219200" y="1219200"/>
            <a:ext cx="7620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1"/>
            <a:r>
              <a:rPr lang="zh-CN" altLang="en-US" smtClean="0"/>
              <a:t>第四级</a:t>
            </a:r>
          </a:p>
          <a:p>
            <a:pPr lvl="2"/>
            <a:r>
              <a:rPr lang="zh-CN" altLang="en-US" smtClean="0"/>
              <a:t>第五级</a:t>
            </a:r>
          </a:p>
        </p:txBody>
      </p:sp>
      <p:sp>
        <p:nvSpPr>
          <p:cNvPr id="1032" name="Freeform 110"/>
          <p:cNvSpPr>
            <a:spLocks/>
          </p:cNvSpPr>
          <p:nvPr/>
        </p:nvSpPr>
        <p:spPr bwMode="gray">
          <a:xfrm>
            <a:off x="0" y="5118100"/>
            <a:ext cx="663575" cy="1743075"/>
          </a:xfrm>
          <a:custGeom>
            <a:avLst/>
            <a:gdLst>
              <a:gd name="T0" fmla="*/ 0 w 418"/>
              <a:gd name="T1" fmla="*/ 0 h 1098"/>
              <a:gd name="T2" fmla="*/ 415925 w 418"/>
              <a:gd name="T3" fmla="*/ 0 h 1098"/>
              <a:gd name="T4" fmla="*/ 663575 w 418"/>
              <a:gd name="T5" fmla="*/ 1743075 h 1098"/>
              <a:gd name="T6" fmla="*/ 0 w 418"/>
              <a:gd name="T7" fmla="*/ 1743075 h 1098"/>
              <a:gd name="T8" fmla="*/ 0 w 418"/>
              <a:gd name="T9" fmla="*/ 0 h 1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8" h="1098">
                <a:moveTo>
                  <a:pt x="0" y="0"/>
                </a:moveTo>
                <a:lnTo>
                  <a:pt x="262" y="0"/>
                </a:lnTo>
                <a:cubicBezTo>
                  <a:pt x="262" y="0"/>
                  <a:pt x="292" y="568"/>
                  <a:pt x="418" y="1098"/>
                </a:cubicBezTo>
                <a:cubicBezTo>
                  <a:pt x="209" y="1098"/>
                  <a:pt x="0" y="1098"/>
                  <a:pt x="0" y="109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Freeform 112"/>
          <p:cNvSpPr>
            <a:spLocks/>
          </p:cNvSpPr>
          <p:nvPr/>
        </p:nvSpPr>
        <p:spPr bwMode="gray">
          <a:xfrm>
            <a:off x="428625" y="5118100"/>
            <a:ext cx="660400" cy="1739900"/>
          </a:xfrm>
          <a:custGeom>
            <a:avLst/>
            <a:gdLst>
              <a:gd name="T0" fmla="*/ 0 w 416"/>
              <a:gd name="T1" fmla="*/ 0 h 1096"/>
              <a:gd name="T2" fmla="*/ 368300 w 416"/>
              <a:gd name="T3" fmla="*/ 0 h 1096"/>
              <a:gd name="T4" fmla="*/ 660400 w 416"/>
              <a:gd name="T5" fmla="*/ 1736725 h 1096"/>
              <a:gd name="T6" fmla="*/ 238125 w 416"/>
              <a:gd name="T7" fmla="*/ 1739900 h 1096"/>
              <a:gd name="T8" fmla="*/ 0 w 416"/>
              <a:gd name="T9" fmla="*/ 0 h 10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1096">
                <a:moveTo>
                  <a:pt x="0" y="0"/>
                </a:moveTo>
                <a:cubicBezTo>
                  <a:pt x="116" y="0"/>
                  <a:pt x="232" y="0"/>
                  <a:pt x="232" y="0"/>
                </a:cubicBezTo>
                <a:cubicBezTo>
                  <a:pt x="276" y="562"/>
                  <a:pt x="416" y="1094"/>
                  <a:pt x="416" y="1094"/>
                </a:cubicBezTo>
                <a:lnTo>
                  <a:pt x="150" y="1096"/>
                </a:lnTo>
                <a:cubicBezTo>
                  <a:pt x="150" y="1096"/>
                  <a:pt x="32" y="542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Line 118"/>
          <p:cNvSpPr>
            <a:spLocks noChangeShapeType="1"/>
          </p:cNvSpPr>
          <p:nvPr/>
        </p:nvSpPr>
        <p:spPr bwMode="gray">
          <a:xfrm flipV="1">
            <a:off x="4763" y="5105400"/>
            <a:ext cx="788987" cy="317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Freeform 125"/>
          <p:cNvSpPr>
            <a:spLocks/>
          </p:cNvSpPr>
          <p:nvPr/>
        </p:nvSpPr>
        <p:spPr bwMode="gray">
          <a:xfrm>
            <a:off x="0" y="842963"/>
            <a:ext cx="901700" cy="757237"/>
          </a:xfrm>
          <a:custGeom>
            <a:avLst/>
            <a:gdLst>
              <a:gd name="T0" fmla="*/ 0 w 568"/>
              <a:gd name="T1" fmla="*/ 0 h 474"/>
              <a:gd name="T2" fmla="*/ 901700 w 568"/>
              <a:gd name="T3" fmla="*/ 3195 h 474"/>
              <a:gd name="T4" fmla="*/ 695325 w 568"/>
              <a:gd name="T5" fmla="*/ 757237 h 474"/>
              <a:gd name="T6" fmla="*/ 0 w 568"/>
              <a:gd name="T7" fmla="*/ 757237 h 474"/>
              <a:gd name="T8" fmla="*/ 0 w 568"/>
              <a:gd name="T9" fmla="*/ 0 h 4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8" h="474">
                <a:moveTo>
                  <a:pt x="0" y="0"/>
                </a:moveTo>
                <a:lnTo>
                  <a:pt x="568" y="2"/>
                </a:lnTo>
                <a:cubicBezTo>
                  <a:pt x="568" y="2"/>
                  <a:pt x="496" y="240"/>
                  <a:pt x="438" y="474"/>
                </a:cubicBezTo>
                <a:cubicBezTo>
                  <a:pt x="219" y="474"/>
                  <a:pt x="0" y="474"/>
                  <a:pt x="0" y="474"/>
                </a:cubicBezTo>
                <a:lnTo>
                  <a:pt x="0" y="0"/>
                </a:lnTo>
                <a:close/>
              </a:path>
            </a:pathLst>
          </a:custGeom>
          <a:solidFill>
            <a:srgbClr val="85C2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Freeform 127"/>
          <p:cNvSpPr>
            <a:spLocks/>
          </p:cNvSpPr>
          <p:nvPr/>
        </p:nvSpPr>
        <p:spPr bwMode="gray">
          <a:xfrm>
            <a:off x="714375" y="838200"/>
            <a:ext cx="536575" cy="755650"/>
          </a:xfrm>
          <a:custGeom>
            <a:avLst/>
            <a:gdLst>
              <a:gd name="T0" fmla="*/ 200025 w 338"/>
              <a:gd name="T1" fmla="*/ 0 h 476"/>
              <a:gd name="T2" fmla="*/ 536575 w 338"/>
              <a:gd name="T3" fmla="*/ 3175 h 476"/>
              <a:gd name="T4" fmla="*/ 352425 w 338"/>
              <a:gd name="T5" fmla="*/ 755650 h 476"/>
              <a:gd name="T6" fmla="*/ 0 w 338"/>
              <a:gd name="T7" fmla="*/ 755650 h 476"/>
              <a:gd name="T8" fmla="*/ 200025 w 338"/>
              <a:gd name="T9" fmla="*/ 0 h 4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8" h="476">
                <a:moveTo>
                  <a:pt x="126" y="0"/>
                </a:moveTo>
                <a:lnTo>
                  <a:pt x="338" y="2"/>
                </a:lnTo>
                <a:lnTo>
                  <a:pt x="222" y="476"/>
                </a:lnTo>
                <a:lnTo>
                  <a:pt x="0" y="476"/>
                </a:lnTo>
                <a:lnTo>
                  <a:pt x="126" y="0"/>
                </a:lnTo>
                <a:close/>
              </a:path>
            </a:pathLst>
          </a:custGeom>
          <a:solidFill>
            <a:srgbClr val="85C2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7" name="Line 123"/>
          <p:cNvSpPr>
            <a:spLocks noChangeShapeType="1"/>
          </p:cNvSpPr>
          <p:nvPr/>
        </p:nvSpPr>
        <p:spPr bwMode="gray">
          <a:xfrm>
            <a:off x="3175" y="831850"/>
            <a:ext cx="1247775" cy="635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Freeform 129"/>
          <p:cNvSpPr>
            <a:spLocks/>
          </p:cNvSpPr>
          <p:nvPr/>
        </p:nvSpPr>
        <p:spPr bwMode="gray">
          <a:xfrm>
            <a:off x="0" y="1609725"/>
            <a:ext cx="690563" cy="2752725"/>
          </a:xfrm>
          <a:custGeom>
            <a:avLst/>
            <a:gdLst>
              <a:gd name="T0" fmla="*/ 0 w 435"/>
              <a:gd name="T1" fmla="*/ 0 h 1734"/>
              <a:gd name="T2" fmla="*/ 690563 w 435"/>
              <a:gd name="T3" fmla="*/ 4763 h 1734"/>
              <a:gd name="T4" fmla="*/ 385763 w 435"/>
              <a:gd name="T5" fmla="*/ 2752725 h 1734"/>
              <a:gd name="T6" fmla="*/ 0 w 435"/>
              <a:gd name="T7" fmla="*/ 2752725 h 1734"/>
              <a:gd name="T8" fmla="*/ 0 w 435"/>
              <a:gd name="T9" fmla="*/ 0 h 17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5" h="1734">
                <a:moveTo>
                  <a:pt x="0" y="0"/>
                </a:moveTo>
                <a:cubicBezTo>
                  <a:pt x="411" y="3"/>
                  <a:pt x="214" y="3"/>
                  <a:pt x="435" y="3"/>
                </a:cubicBezTo>
                <a:cubicBezTo>
                  <a:pt x="222" y="837"/>
                  <a:pt x="243" y="1734"/>
                  <a:pt x="243" y="1734"/>
                </a:cubicBezTo>
                <a:lnTo>
                  <a:pt x="0" y="1734"/>
                </a:lnTo>
                <a:cubicBezTo>
                  <a:pt x="0" y="1734"/>
                  <a:pt x="0" y="0"/>
                  <a:pt x="0" y="0"/>
                </a:cubicBezTo>
                <a:close/>
              </a:path>
            </a:pathLst>
          </a:cu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Line 116"/>
          <p:cNvSpPr>
            <a:spLocks noChangeShapeType="1"/>
          </p:cNvSpPr>
          <p:nvPr/>
        </p:nvSpPr>
        <p:spPr bwMode="gray">
          <a:xfrm>
            <a:off x="684213" y="1773238"/>
            <a:ext cx="105727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Freeform 130"/>
          <p:cNvSpPr>
            <a:spLocks/>
          </p:cNvSpPr>
          <p:nvPr/>
        </p:nvSpPr>
        <p:spPr bwMode="gray">
          <a:xfrm>
            <a:off x="0" y="4376738"/>
            <a:ext cx="409575" cy="723900"/>
          </a:xfrm>
          <a:custGeom>
            <a:avLst/>
            <a:gdLst>
              <a:gd name="T0" fmla="*/ 0 w 258"/>
              <a:gd name="T1" fmla="*/ 0 h 456"/>
              <a:gd name="T2" fmla="*/ 385763 w 258"/>
              <a:gd name="T3" fmla="*/ 0 h 456"/>
              <a:gd name="T4" fmla="*/ 409575 w 258"/>
              <a:gd name="T5" fmla="*/ 719138 h 456"/>
              <a:gd name="T6" fmla="*/ 0 w 258"/>
              <a:gd name="T7" fmla="*/ 723900 h 456"/>
              <a:gd name="T8" fmla="*/ 0 w 258"/>
              <a:gd name="T9" fmla="*/ 0 h 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8" h="456">
                <a:moveTo>
                  <a:pt x="0" y="0"/>
                </a:moveTo>
                <a:lnTo>
                  <a:pt x="243" y="0"/>
                </a:lnTo>
                <a:lnTo>
                  <a:pt x="258" y="453"/>
                </a:lnTo>
                <a:lnTo>
                  <a:pt x="0" y="456"/>
                </a:lnTo>
                <a:lnTo>
                  <a:pt x="0" y="0"/>
                </a:lnTo>
                <a:close/>
              </a:path>
            </a:pathLst>
          </a:cu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Line 128"/>
          <p:cNvSpPr>
            <a:spLocks noChangeShapeType="1"/>
          </p:cNvSpPr>
          <p:nvPr/>
        </p:nvSpPr>
        <p:spPr bwMode="gray">
          <a:xfrm flipV="1">
            <a:off x="0" y="4368800"/>
            <a:ext cx="762000" cy="317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Freeform 121"/>
          <p:cNvSpPr>
            <a:spLocks/>
          </p:cNvSpPr>
          <p:nvPr/>
        </p:nvSpPr>
        <p:spPr bwMode="gray">
          <a:xfrm>
            <a:off x="-238125" y="0"/>
            <a:ext cx="1431925" cy="6877050"/>
          </a:xfrm>
          <a:custGeom>
            <a:avLst/>
            <a:gdLst>
              <a:gd name="T0" fmla="*/ 1431925 w 902"/>
              <a:gd name="T1" fmla="*/ 0 h 4332"/>
              <a:gd name="T2" fmla="*/ 904875 w 902"/>
              <a:gd name="T3" fmla="*/ 6861175 h 433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02" h="4332">
                <a:moveTo>
                  <a:pt x="902" y="0"/>
                </a:moveTo>
                <a:cubicBezTo>
                  <a:pt x="0" y="2364"/>
                  <a:pt x="588" y="4332"/>
                  <a:pt x="570" y="4322"/>
                </a:cubicBez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3" name="Freeform 136"/>
          <p:cNvSpPr>
            <a:spLocks/>
          </p:cNvSpPr>
          <p:nvPr userDrawn="1"/>
        </p:nvSpPr>
        <p:spPr bwMode="gray">
          <a:xfrm>
            <a:off x="519113" y="1608138"/>
            <a:ext cx="546100" cy="989012"/>
          </a:xfrm>
          <a:custGeom>
            <a:avLst/>
            <a:gdLst>
              <a:gd name="T0" fmla="*/ 180975 w 344"/>
              <a:gd name="T1" fmla="*/ 0 h 623"/>
              <a:gd name="T2" fmla="*/ 546100 w 344"/>
              <a:gd name="T3" fmla="*/ 0 h 623"/>
              <a:gd name="T4" fmla="*/ 365125 w 344"/>
              <a:gd name="T5" fmla="*/ 985837 h 623"/>
              <a:gd name="T6" fmla="*/ 0 w 344"/>
              <a:gd name="T7" fmla="*/ 989012 h 623"/>
              <a:gd name="T8" fmla="*/ 180975 w 344"/>
              <a:gd name="T9" fmla="*/ 0 h 6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4" h="623">
                <a:moveTo>
                  <a:pt x="114" y="0"/>
                </a:moveTo>
                <a:cubicBezTo>
                  <a:pt x="114" y="0"/>
                  <a:pt x="229" y="0"/>
                  <a:pt x="344" y="0"/>
                </a:cubicBezTo>
                <a:cubicBezTo>
                  <a:pt x="273" y="303"/>
                  <a:pt x="230" y="621"/>
                  <a:pt x="230" y="621"/>
                </a:cubicBezTo>
                <a:cubicBezTo>
                  <a:pt x="230" y="621"/>
                  <a:pt x="115" y="622"/>
                  <a:pt x="0" y="623"/>
                </a:cubicBezTo>
                <a:cubicBezTo>
                  <a:pt x="44" y="307"/>
                  <a:pt x="114" y="0"/>
                  <a:pt x="114" y="0"/>
                </a:cubicBezTo>
                <a:close/>
              </a:path>
            </a:pathLst>
          </a:cu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" name="Freeform 137"/>
          <p:cNvSpPr>
            <a:spLocks/>
          </p:cNvSpPr>
          <p:nvPr userDrawn="1"/>
        </p:nvSpPr>
        <p:spPr bwMode="gray">
          <a:xfrm>
            <a:off x="336550" y="2606675"/>
            <a:ext cx="542925" cy="2505075"/>
          </a:xfrm>
          <a:custGeom>
            <a:avLst/>
            <a:gdLst>
              <a:gd name="T0" fmla="*/ 180975 w 342"/>
              <a:gd name="T1" fmla="*/ 0 h 1578"/>
              <a:gd name="T2" fmla="*/ 542925 w 342"/>
              <a:gd name="T3" fmla="*/ 0 h 1578"/>
              <a:gd name="T4" fmla="*/ 460375 w 342"/>
              <a:gd name="T5" fmla="*/ 2505075 h 1578"/>
              <a:gd name="T6" fmla="*/ 95250 w 342"/>
              <a:gd name="T7" fmla="*/ 2495550 h 1578"/>
              <a:gd name="T8" fmla="*/ 180975 w 342"/>
              <a:gd name="T9" fmla="*/ 0 h 15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2" h="1578">
                <a:moveTo>
                  <a:pt x="114" y="0"/>
                </a:moveTo>
                <a:cubicBezTo>
                  <a:pt x="228" y="0"/>
                  <a:pt x="342" y="0"/>
                  <a:pt x="342" y="0"/>
                </a:cubicBezTo>
                <a:cubicBezTo>
                  <a:pt x="226" y="790"/>
                  <a:pt x="290" y="1578"/>
                  <a:pt x="290" y="1578"/>
                </a:cubicBezTo>
                <a:lnTo>
                  <a:pt x="60" y="1572"/>
                </a:lnTo>
                <a:cubicBezTo>
                  <a:pt x="60" y="1572"/>
                  <a:pt x="0" y="772"/>
                  <a:pt x="114" y="0"/>
                </a:cubicBezTo>
                <a:close/>
              </a:path>
            </a:pathLst>
          </a:cu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" name="Line 138"/>
          <p:cNvSpPr>
            <a:spLocks noChangeShapeType="1"/>
          </p:cNvSpPr>
          <p:nvPr userDrawn="1"/>
        </p:nvSpPr>
        <p:spPr bwMode="auto">
          <a:xfrm>
            <a:off x="3175" y="1601788"/>
            <a:ext cx="1116013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" name="Line 139"/>
          <p:cNvSpPr>
            <a:spLocks noChangeShapeType="1"/>
          </p:cNvSpPr>
          <p:nvPr userDrawn="1"/>
        </p:nvSpPr>
        <p:spPr bwMode="auto">
          <a:xfrm>
            <a:off x="0" y="5103813"/>
            <a:ext cx="827088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07950" y="6613525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A226C29-74F9-4102-9094-2F3831F0FA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48" name="Picture 146" descr="0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92213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9" name="Picture 148" descr="D:\hdx\模板\2013年VI模板\PPT模板\RGB版-01.jp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075" y="6021388"/>
            <a:ext cx="1631950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34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  <p:sldLayoutId id="214748400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trifork.com/2013/10/24/how-to-avoid-the-split-brain-problem-in-elasticsearch/" TargetMode="Externa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github.com/opsSysDev/kibana-panels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10TB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级日志的秒级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搜索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/>
            </a:r>
            <a:b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</a:b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   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rPr>
              <a:t>吴晓刚</a:t>
            </a:r>
            <a:endParaRPr lang="zh-CN" altLang="en-US" sz="2000" dirty="0" smtClean="0">
              <a:solidFill>
                <a:srgbClr val="FFFF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08F4E7-D3F7-460B-BC0A-8BBCA139333F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5852"/>
            <a:ext cx="757237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 bwMode="gray">
          <a:xfrm>
            <a:off x="1828800" y="152400"/>
            <a:ext cx="64770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zh-CN" altLang="en-US" dirty="0" smtClean="0"/>
              <a:t>类比</a:t>
            </a:r>
            <a:r>
              <a:rPr lang="en-US" altLang="zh-CN" dirty="0" smtClean="0"/>
              <a:t>RDBMS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85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08F4E7-D3F7-460B-BC0A-8BBCA139333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6181"/>
            <a:ext cx="2408773" cy="3161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 1"/>
          <p:cNvSpPr txBox="1">
            <a:spLocks/>
          </p:cNvSpPr>
          <p:nvPr/>
        </p:nvSpPr>
        <p:spPr bwMode="gray">
          <a:xfrm>
            <a:off x="1828800" y="152400"/>
            <a:ext cx="64770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en-US" altLang="zh-CN" dirty="0" smtClean="0"/>
              <a:t>CRUD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971700"/>
            <a:ext cx="5724525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146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196752"/>
            <a:ext cx="698182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08F4E7-D3F7-460B-BC0A-8BBCA139333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4211960" y="1881039"/>
            <a:ext cx="4680520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 </a:t>
            </a:r>
            <a:r>
              <a:rPr lang="en-US" altLang="zh-CN" dirty="0" smtClean="0"/>
              <a:t>Full </a:t>
            </a:r>
            <a:r>
              <a:rPr lang="en-US" altLang="zh-CN" dirty="0"/>
              <a:t>Query DSL based on </a:t>
            </a:r>
            <a:r>
              <a:rPr lang="en-US" altLang="zh-CN" dirty="0" smtClean="0"/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Query</a:t>
            </a:r>
            <a:r>
              <a:rPr lang="zh-CN" altLang="en-US" dirty="0" smtClean="0"/>
              <a:t>适用于全文搜索，或者搜索结果依赖于</a:t>
            </a:r>
            <a:r>
              <a:rPr lang="en-US" altLang="zh-CN" dirty="0" smtClean="0"/>
              <a:t>relevance score</a:t>
            </a:r>
            <a:r>
              <a:rPr lang="zh-CN" altLang="en-US" dirty="0" smtClean="0"/>
              <a:t>的场景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Filter</a:t>
            </a:r>
            <a:r>
              <a:rPr lang="zh-CN" altLang="en-US" dirty="0" smtClean="0"/>
              <a:t>不进行</a:t>
            </a:r>
            <a:r>
              <a:rPr lang="en-US" altLang="zh-CN" dirty="0" smtClean="0"/>
              <a:t>scoring</a:t>
            </a:r>
            <a:r>
              <a:rPr lang="zh-CN" altLang="en-US" dirty="0" smtClean="0"/>
              <a:t>，结果自动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，速度更快</a:t>
            </a:r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 bwMode="gray">
          <a:xfrm>
            <a:off x="1828800" y="152400"/>
            <a:ext cx="64770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en-US" altLang="zh-CN" dirty="0" smtClean="0"/>
              <a:t>Query &amp; Filter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81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14872" y="1340768"/>
            <a:ext cx="7704856" cy="4608512"/>
          </a:xfrm>
        </p:spPr>
        <p:txBody>
          <a:bodyPr/>
          <a:lstStyle/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用户希望系统能回答类似以下问题：</a:t>
            </a: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访问量最高的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Uagent,Client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IP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是哪些</a:t>
            </a: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出现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5xx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4xx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最高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是哪些</a:t>
            </a: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服务器平均响应时间的变化情况</a:t>
            </a: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Etc...</a:t>
            </a:r>
          </a:p>
          <a:p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对搜索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结果集做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汇总可以通过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Facet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来实现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  <a:p>
            <a:pPr marL="0" indent="0">
              <a:buNone/>
            </a:pP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b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b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 1.0</a:t>
            </a:r>
            <a:r>
              <a:rPr lang="zh-CN" altLang="en-US" b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版后开始用</a:t>
            </a:r>
            <a:r>
              <a:rPr lang="en-US" altLang="zh-CN" b="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Aggregation</a:t>
            </a:r>
            <a:r>
              <a:rPr lang="zh-CN" altLang="en-US" b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取代</a:t>
            </a:r>
            <a:r>
              <a:rPr lang="en-US" altLang="zh-CN" b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Facet!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08F4E7-D3F7-460B-BC0A-8BBCA139333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" name="标题 1"/>
          <p:cNvSpPr txBox="1">
            <a:spLocks/>
          </p:cNvSpPr>
          <p:nvPr/>
        </p:nvSpPr>
        <p:spPr bwMode="gray">
          <a:xfrm>
            <a:off x="1828800" y="152400"/>
            <a:ext cx="64770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en-US" altLang="zh-CN" dirty="0" smtClean="0"/>
              <a:t>Facet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89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412776"/>
            <a:ext cx="706755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08F4E7-D3F7-460B-BC0A-8BBCA139333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741962" y="1916832"/>
            <a:ext cx="2982754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统计</a:t>
            </a:r>
            <a:r>
              <a:rPr lang="en-US" altLang="zh-CN" dirty="0" err="1" smtClean="0"/>
              <a:t>pprobel</a:t>
            </a:r>
            <a:r>
              <a:rPr lang="zh-CN" altLang="en-US" dirty="0" smtClean="0"/>
              <a:t>日志里</a:t>
            </a:r>
            <a:endParaRPr lang="en-US" altLang="zh-CN" dirty="0" smtClean="0"/>
          </a:p>
          <a:p>
            <a:r>
              <a:rPr lang="en-US" altLang="zh-CN" dirty="0" smtClean="0"/>
              <a:t>count</a:t>
            </a:r>
            <a:r>
              <a:rPr lang="zh-CN" altLang="en-US" dirty="0" smtClean="0"/>
              <a:t>排名前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Status_code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3805858" y="1916832"/>
            <a:ext cx="719940" cy="19776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 bwMode="auto">
          <a:xfrm>
            <a:off x="3059832" y="2015716"/>
            <a:ext cx="1289155" cy="215227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标题 1"/>
          <p:cNvSpPr txBox="1">
            <a:spLocks/>
          </p:cNvSpPr>
          <p:nvPr/>
        </p:nvSpPr>
        <p:spPr bwMode="gray">
          <a:xfrm>
            <a:off x="1828800" y="152400"/>
            <a:ext cx="64770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en-US" altLang="zh-CN" dirty="0" smtClean="0"/>
              <a:t>Facet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407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08F4E7-D3F7-460B-BC0A-8BBCA139333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58850"/>
            <a:ext cx="216217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780928"/>
            <a:ext cx="486727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 1"/>
          <p:cNvSpPr txBox="1">
            <a:spLocks/>
          </p:cNvSpPr>
          <p:nvPr/>
        </p:nvSpPr>
        <p:spPr bwMode="gray">
          <a:xfrm>
            <a:off x="1828800" y="152400"/>
            <a:ext cx="64770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en-US" altLang="zh-CN" dirty="0" smtClean="0"/>
              <a:t>Facet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65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977" y="3933403"/>
            <a:ext cx="3948248" cy="1943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典型用例 </a:t>
            </a:r>
            <a:r>
              <a:rPr lang="en-US" altLang="zh-CN" dirty="0" smtClean="0"/>
              <a:t>– HTTP</a:t>
            </a:r>
            <a:r>
              <a:rPr lang="zh-CN" altLang="en-US" dirty="0" smtClean="0"/>
              <a:t>异常诊断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E89DD-1C6E-40C4-A0F5-55C75CFAFF77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90" y="1844824"/>
            <a:ext cx="4439081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75657" y="1196752"/>
            <a:ext cx="52565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点击</a:t>
            </a:r>
            <a:r>
              <a:rPr lang="en-US" altLang="zh-CN" dirty="0" smtClean="0">
                <a:latin typeface="+mj-ea"/>
                <a:ea typeface="+mj-ea"/>
              </a:rPr>
              <a:t>500</a:t>
            </a:r>
            <a:r>
              <a:rPr lang="zh-CN" altLang="en-US" dirty="0" smtClean="0">
                <a:latin typeface="+mj-ea"/>
                <a:ea typeface="+mj-ea"/>
              </a:rPr>
              <a:t>错误的直方图，过滤出所有</a:t>
            </a:r>
            <a:r>
              <a:rPr lang="en-US" altLang="zh-CN" dirty="0" smtClean="0">
                <a:latin typeface="+mj-ea"/>
                <a:ea typeface="+mj-ea"/>
              </a:rPr>
              <a:t>500</a:t>
            </a:r>
            <a:r>
              <a:rPr lang="zh-CN" altLang="en-US" dirty="0" smtClean="0">
                <a:latin typeface="+mj-ea"/>
                <a:ea typeface="+mj-ea"/>
              </a:rPr>
              <a:t>错误的记录</a:t>
            </a:r>
            <a:endParaRPr lang="zh-CN" altLang="en-US" dirty="0">
              <a:latin typeface="+mj-ea"/>
              <a:ea typeface="+mj-ea"/>
            </a:endParaRPr>
          </a:p>
        </p:txBody>
      </p:sp>
      <p:cxnSp>
        <p:nvCxnSpPr>
          <p:cNvPr id="8" name="直接箭头连接符 7"/>
          <p:cNvCxnSpPr>
            <a:stCxn id="7" idx="2"/>
          </p:cNvCxnSpPr>
          <p:nvPr/>
        </p:nvCxnSpPr>
        <p:spPr>
          <a:xfrm flipH="1">
            <a:off x="2627785" y="1566084"/>
            <a:ext cx="1476164" cy="19349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20061" y="2204864"/>
            <a:ext cx="222840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来自某个</a:t>
            </a:r>
            <a:r>
              <a:rPr lang="en-US" altLang="zh-CN" dirty="0" smtClean="0">
                <a:latin typeface="+mj-ea"/>
                <a:ea typeface="+mj-ea"/>
              </a:rPr>
              <a:t>IP</a:t>
            </a:r>
            <a:r>
              <a:rPr lang="zh-CN" altLang="en-US" dirty="0" smtClean="0">
                <a:latin typeface="+mj-ea"/>
                <a:ea typeface="+mj-ea"/>
              </a:rPr>
              <a:t>的大量访问造成</a:t>
            </a:r>
            <a:endParaRPr lang="zh-CN" altLang="en-US" dirty="0">
              <a:latin typeface="+mj-ea"/>
              <a:ea typeface="+mj-ea"/>
            </a:endParaRPr>
          </a:p>
        </p:txBody>
      </p:sp>
      <p:cxnSp>
        <p:nvCxnSpPr>
          <p:cNvPr id="11" name="直接箭头连接符 10"/>
          <p:cNvCxnSpPr>
            <a:stCxn id="10" idx="2"/>
          </p:cNvCxnSpPr>
          <p:nvPr/>
        </p:nvCxnSpPr>
        <p:spPr>
          <a:xfrm flipH="1">
            <a:off x="5524971" y="2851195"/>
            <a:ext cx="2109292" cy="1945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爆炸形 1 4"/>
          <p:cNvSpPr/>
          <p:nvPr/>
        </p:nvSpPr>
        <p:spPr>
          <a:xfrm>
            <a:off x="1085890" y="4209578"/>
            <a:ext cx="3744416" cy="1944216"/>
          </a:xfrm>
          <a:prstGeom prst="irregularSeal1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收到监控系统报警</a:t>
            </a:r>
            <a:r>
              <a:rPr lang="en-US" altLang="zh-CN" sz="1400" dirty="0" smtClean="0"/>
              <a:t>xyz.ctrip.com </a:t>
            </a:r>
            <a:r>
              <a:rPr lang="en-US" altLang="zh-CN" sz="1400" dirty="0"/>
              <a:t>500</a:t>
            </a:r>
            <a:r>
              <a:rPr lang="zh-CN" altLang="en-US" sz="1400" dirty="0"/>
              <a:t>状态值异常</a:t>
            </a:r>
          </a:p>
        </p:txBody>
      </p:sp>
    </p:spTree>
    <p:extLst>
      <p:ext uri="{BB962C8B-B14F-4D97-AF65-F5344CB8AC3E}">
        <p14:creationId xmlns:p14="http://schemas.microsoft.com/office/powerpoint/2010/main" val="5932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典型用例 </a:t>
            </a:r>
            <a:r>
              <a:rPr lang="en-US" altLang="zh-CN" dirty="0" smtClean="0"/>
              <a:t>- VDI</a:t>
            </a:r>
            <a:r>
              <a:rPr lang="zh-CN" altLang="en-US" dirty="0" smtClean="0"/>
              <a:t> 状态监控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E89DD-1C6E-40C4-A0F5-55C75CFAFF77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1115616" y="1700808"/>
            <a:ext cx="7717027" cy="4157116"/>
            <a:chOff x="1115616" y="1700808"/>
            <a:chExt cx="7717027" cy="4157116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15616" y="1700808"/>
              <a:ext cx="7717027" cy="4157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566378" y="2176637"/>
              <a:ext cx="2736304" cy="276999"/>
            </a:xfrm>
            <a:prstGeom prst="rect">
              <a:avLst/>
            </a:prstGeom>
            <a:solidFill>
              <a:schemeClr val="bg1">
                <a:alpha val="78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实时用户数量</a:t>
              </a:r>
              <a:endPara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07904" y="3976287"/>
              <a:ext cx="2736304" cy="276999"/>
            </a:xfrm>
            <a:prstGeom prst="rect">
              <a:avLst/>
            </a:prstGeom>
            <a:solidFill>
              <a:schemeClr val="bg1">
                <a:alpha val="78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OpenStack</a:t>
              </a:r>
              <a:r>
                <a:rPr lang="en-US" altLang="zh-CN" sz="1200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Error Log </a:t>
              </a:r>
              <a:r>
                <a:rPr lang="zh-CN" altLang="en-US" sz="1200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数量</a:t>
              </a:r>
              <a:endPara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2000" y="5154393"/>
              <a:ext cx="1739988" cy="276999"/>
            </a:xfrm>
            <a:prstGeom prst="rect">
              <a:avLst/>
            </a:prstGeom>
            <a:solidFill>
              <a:schemeClr val="bg1">
                <a:alpha val="78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错误码分布</a:t>
              </a:r>
              <a:endPara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148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典型用例 </a:t>
            </a:r>
            <a:r>
              <a:rPr lang="en-US" altLang="zh-CN" dirty="0" smtClean="0"/>
              <a:t>-  VDI</a:t>
            </a:r>
            <a:r>
              <a:rPr lang="zh-CN" altLang="en-US" dirty="0" smtClean="0"/>
              <a:t>错误详情查询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E89DD-1C6E-40C4-A0F5-55C75CFAFF77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26838"/>
            <a:ext cx="2409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626" y="3714872"/>
            <a:ext cx="4597846" cy="312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4221087"/>
            <a:ext cx="4725863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522" y="5410190"/>
            <a:ext cx="36195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508196" y="1381610"/>
            <a:ext cx="328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搜索某个错误码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6372" y="3284984"/>
            <a:ext cx="38164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快速定位问题：</a:t>
            </a:r>
            <a:endParaRPr lang="en-US" altLang="zh-CN" sz="14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故障时间</a:t>
            </a:r>
            <a:endParaRPr lang="en-US" altLang="zh-CN" sz="1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 Client (</a:t>
            </a:r>
            <a:r>
              <a:rPr lang="zh-CN" altLang="en-US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简称 </a:t>
            </a:r>
            <a:r>
              <a:rPr lang="en-US" altLang="zh-CN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TC)</a:t>
            </a:r>
            <a:r>
              <a:rPr lang="zh-CN" altLang="en-US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型号</a:t>
            </a:r>
            <a:endParaRPr lang="en-US" altLang="zh-CN" sz="1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TC_IP </a:t>
            </a:r>
            <a:r>
              <a:rPr lang="zh-CN" altLang="en-US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（方便工程师 </a:t>
            </a:r>
            <a:r>
              <a:rPr lang="en-US" altLang="zh-CN" sz="1400" dirty="0" err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en-US" altLang="zh-CN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远程排障）</a:t>
            </a:r>
            <a:endParaRPr lang="en-US" altLang="zh-CN" sz="1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TC_MAC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这个用户属于哪一个组</a:t>
            </a:r>
            <a:r>
              <a:rPr lang="en-US" altLang="zh-CN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err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Tenant_id</a:t>
            </a:r>
            <a:endParaRPr lang="en-US" altLang="zh-CN" sz="1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根据用户</a:t>
            </a:r>
            <a:r>
              <a:rPr lang="en-US" altLang="zh-CN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，联系用户，询问详情</a:t>
            </a:r>
            <a:endParaRPr lang="en-US" altLang="zh-CN" sz="1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这台 </a:t>
            </a:r>
            <a:r>
              <a:rPr lang="en-US" altLang="zh-CN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 </a:t>
            </a:r>
            <a:r>
              <a:rPr lang="zh-CN" altLang="en-US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连接的是哪一台虚拟机</a:t>
            </a:r>
            <a:endParaRPr lang="zh-CN" altLang="en-US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374655" y="980728"/>
            <a:ext cx="3450980" cy="2478256"/>
            <a:chOff x="4257007" y="1213273"/>
            <a:chExt cx="3450980" cy="2478256"/>
          </a:xfrm>
        </p:grpSpPr>
        <p:pic>
          <p:nvPicPr>
            <p:cNvPr id="19" name="Picture 3" descr="d:\Users\junjiang\Desktop\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5710" y="1582605"/>
              <a:ext cx="3342277" cy="2108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4257007" y="1213273"/>
              <a:ext cx="3282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</a:t>
              </a:r>
              <a:r>
                <a:rPr lang="en-US" altLang="zh-CN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</a:t>
              </a:r>
              <a:r>
                <a:rPr lang="zh-CN" altLang="en-US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详情</a:t>
              </a:r>
              <a:endPara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783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典型用例 </a:t>
            </a:r>
            <a:r>
              <a:rPr lang="en-US" altLang="zh-CN" dirty="0" smtClean="0"/>
              <a:t>-  Cloud</a:t>
            </a:r>
            <a:r>
              <a:rPr lang="zh-CN" altLang="en-US" dirty="0" smtClean="0"/>
              <a:t>工程师的评价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E89DD-1C6E-40C4-A0F5-55C75CFAFF77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2" name="TextBox 11"/>
          <p:cNvSpPr txBox="1"/>
          <p:nvPr/>
        </p:nvSpPr>
        <p:spPr>
          <a:xfrm>
            <a:off x="1331640" y="1056598"/>
            <a:ext cx="792088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 </a:t>
            </a:r>
            <a:r>
              <a:rPr lang="en-US" altLang="zh-CN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 Client 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数量多、分布位置广、用户换班随意性大、用户有时不愿意主动报障 </a:t>
            </a:r>
            <a:r>
              <a:rPr lang="zh-CN" altLang="en-US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等问题，</a:t>
            </a:r>
            <a:endParaRPr lang="en-US" altLang="zh-CN" sz="1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 </a:t>
            </a:r>
            <a:r>
              <a:rPr lang="en-US" altLang="zh-CN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 Client </a:t>
            </a:r>
            <a:r>
              <a:rPr lang="zh-CN" altLang="en-US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Log </a:t>
            </a:r>
            <a:r>
              <a:rPr lang="zh-CN" altLang="en-US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本来是件相当麻烦的事，</a:t>
            </a:r>
            <a:endParaRPr lang="en-US" altLang="zh-CN" sz="1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而且会有</a:t>
            </a:r>
            <a:r>
              <a:rPr lang="zh-CN" altLang="en-US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滞后性</a:t>
            </a:r>
            <a:r>
              <a:rPr lang="zh-CN" altLang="en-US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来不及发现问题、来不及跟用户沟通</a:t>
            </a:r>
            <a:r>
              <a:rPr lang="zh-CN" altLang="en-US" sz="1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</a:t>
            </a:r>
            <a:endParaRPr lang="zh-CN" altLang="en-US" sz="1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3090" y="2492896"/>
            <a:ext cx="792088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有了 </a:t>
            </a:r>
            <a:r>
              <a:rPr lang="en-US" altLang="zh-CN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ELK </a:t>
            </a:r>
            <a:r>
              <a:rPr lang="zh-CN" altLang="en-US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endParaRPr lang="en-US" altLang="zh-CN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再多的 </a:t>
            </a:r>
            <a:r>
              <a:rPr lang="en-US" altLang="zh-CN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 Client </a:t>
            </a:r>
            <a:r>
              <a:rPr lang="zh-CN" altLang="en-US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也不怕，</a:t>
            </a:r>
            <a:endParaRPr lang="en-US" altLang="zh-CN" sz="1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 </a:t>
            </a:r>
            <a:r>
              <a:rPr lang="zh-CN" altLang="en-US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的各种 </a:t>
            </a:r>
            <a:r>
              <a:rPr lang="en-US" altLang="zh-CN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 </a:t>
            </a:r>
            <a:r>
              <a:rPr lang="zh-CN" altLang="en-US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1400" dirty="0" err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Kibana</a:t>
            </a:r>
            <a:r>
              <a:rPr lang="en-US" altLang="zh-CN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上完美呈现。</a:t>
            </a:r>
            <a:endParaRPr lang="en-US" altLang="zh-CN" sz="1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面对成千上万个 </a:t>
            </a:r>
            <a:r>
              <a:rPr lang="en-US" altLang="zh-CN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 Client</a:t>
            </a:r>
            <a:r>
              <a:rPr lang="zh-CN" altLang="en-US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我们依然可以</a:t>
            </a:r>
            <a:endParaRPr lang="en-US" altLang="zh-CN" sz="1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一时间 </a:t>
            </a: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 </a:t>
            </a:r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方便获取 </a:t>
            </a: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所有排障所需的重要信息，</a:t>
            </a:r>
            <a:endParaRPr lang="en-US" altLang="zh-CN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从图表上 </a:t>
            </a: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掌握用户日常工作的行为习惯，</a:t>
            </a:r>
            <a:endParaRPr lang="en-US" altLang="zh-CN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获取实时用户数，</a:t>
            </a: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在系统发布、升级时，起到重要的保障作用。</a:t>
            </a:r>
            <a:endParaRPr lang="en-US" altLang="zh-CN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327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321232"/>
            <a:ext cx="3028950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165567" y="1690081"/>
            <a:ext cx="5306754" cy="4056892"/>
            <a:chOff x="3203848" y="1669111"/>
            <a:chExt cx="5306754" cy="4056892"/>
          </a:xfrm>
        </p:grpSpPr>
        <p:sp>
          <p:nvSpPr>
            <p:cNvPr id="7" name="TextBox 6"/>
            <p:cNvSpPr txBox="1"/>
            <p:nvPr/>
          </p:nvSpPr>
          <p:spPr>
            <a:xfrm>
              <a:off x="4644008" y="1669111"/>
              <a:ext cx="1928973" cy="523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accent4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运维之痛</a:t>
              </a:r>
              <a:endParaRPr lang="en-US" altLang="zh-CN" sz="28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03848" y="3284984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62699" y="2636912"/>
              <a:ext cx="3047903" cy="3693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92D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探索</a:t>
              </a:r>
              <a:r>
                <a:rPr lang="zh-CN" altLang="en-US" dirty="0" smtClean="0">
                  <a:solidFill>
                    <a:srgbClr val="92D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新大陆 </a:t>
              </a:r>
              <a:r>
                <a:rPr lang="en-US" altLang="zh-CN" dirty="0" smtClean="0">
                  <a:solidFill>
                    <a:srgbClr val="92D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en-US" altLang="zh-CN" dirty="0" err="1" smtClean="0">
                  <a:solidFill>
                    <a:srgbClr val="92D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ElasticSearch</a:t>
              </a:r>
              <a:endParaRPr lang="en-US" altLang="zh-CN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3420288"/>
              <a:ext cx="2333030" cy="58477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FF99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动手干吧</a:t>
              </a:r>
              <a:endParaRPr lang="en-US" altLang="zh-CN" sz="3200" dirty="0" smtClean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78723" y="4296751"/>
              <a:ext cx="1512168" cy="40011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烦恼</a:t>
              </a:r>
              <a:r>
                <a:rPr lang="zh-CN" altLang="en-US" sz="20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中成长</a:t>
              </a:r>
              <a:endParaRPr lang="en-US" altLang="zh-CN" sz="2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36825" y="4941173"/>
              <a:ext cx="2046710" cy="40011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3399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</a:t>
              </a:r>
              <a:r>
                <a:rPr lang="zh-CN" altLang="en-US" sz="2000" dirty="0" smtClean="0">
                  <a:solidFill>
                    <a:srgbClr val="3399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有成就</a:t>
              </a:r>
              <a:endParaRPr lang="en-US" altLang="zh-CN" sz="2000" dirty="0" smtClean="0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83163" y="5141228"/>
              <a:ext cx="1939407" cy="58477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展望</a:t>
              </a:r>
              <a:r>
                <a:rPr lang="zh-CN" altLang="en-US" sz="32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</a:t>
              </a:r>
              <a:endPara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40152" y="4693463"/>
              <a:ext cx="2046710" cy="40011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干货分享</a:t>
              </a:r>
              <a:endParaRPr lang="en-US" altLang="zh-CN" sz="2000" dirty="0" smtClean="0">
                <a:solidFill>
                  <a:srgbClr val="00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396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Life’s good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38038" y="6428859"/>
            <a:ext cx="2133600" cy="244475"/>
          </a:xfrm>
        </p:spPr>
        <p:txBody>
          <a:bodyPr/>
          <a:lstStyle/>
          <a:p>
            <a:pPr>
              <a:defRPr/>
            </a:pPr>
            <a:fld id="{050E89DD-1C6E-40C4-A0F5-55C75CFAFF77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801" y="1778277"/>
            <a:ext cx="132397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29880" y="15161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椭圆形标注 5"/>
          <p:cNvSpPr/>
          <p:nvPr/>
        </p:nvSpPr>
        <p:spPr>
          <a:xfrm>
            <a:off x="2555776" y="1381418"/>
            <a:ext cx="1944216" cy="1008112"/>
          </a:xfrm>
          <a:prstGeom prst="wedgeEllipseCallout">
            <a:avLst>
              <a:gd name="adj1" fmla="val -73744"/>
              <a:gd name="adj2" fmla="val 4486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+mj-ea"/>
                <a:ea typeface="+mj-ea"/>
              </a:rPr>
              <a:t>诊断问题方便多了，请你们吃饭</a:t>
            </a:r>
            <a:r>
              <a:rPr lang="en-US" altLang="zh-CN" sz="1200" dirty="0" smtClean="0">
                <a:latin typeface="+mj-ea"/>
                <a:ea typeface="+mj-ea"/>
              </a:rPr>
              <a:t>!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6633" y="3711852"/>
            <a:ext cx="1369143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无线开发老大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288" y="1884540"/>
            <a:ext cx="14478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02289" y="3866533"/>
            <a:ext cx="1447800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Cloud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开发老大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形标注 10"/>
          <p:cNvSpPr/>
          <p:nvPr/>
        </p:nvSpPr>
        <p:spPr>
          <a:xfrm flipH="1">
            <a:off x="4531965" y="2875140"/>
            <a:ext cx="1756215" cy="1008112"/>
          </a:xfrm>
          <a:prstGeom prst="wedgeEllipseCallout">
            <a:avLst>
              <a:gd name="adj1" fmla="val -75371"/>
              <a:gd name="adj2" fmla="val -4395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+mj-ea"/>
                <a:ea typeface="+mj-ea"/>
              </a:rPr>
              <a:t>我们是</a:t>
            </a:r>
            <a:r>
              <a:rPr lang="en-US" altLang="zh-CN" sz="1200" dirty="0" smtClean="0">
                <a:latin typeface="+mj-ea"/>
                <a:ea typeface="+mj-ea"/>
              </a:rPr>
              <a:t>ES</a:t>
            </a:r>
            <a:r>
              <a:rPr lang="zh-CN" altLang="en-US" sz="1200" dirty="0" smtClean="0">
                <a:latin typeface="+mj-ea"/>
                <a:ea typeface="+mj-ea"/>
              </a:rPr>
              <a:t>的重度用户了，以后多支持啊</a:t>
            </a:r>
            <a:r>
              <a:rPr lang="en-US" altLang="zh-CN" sz="1200" dirty="0" smtClean="0">
                <a:latin typeface="+mj-ea"/>
                <a:ea typeface="+mj-ea"/>
              </a:rPr>
              <a:t>!</a:t>
            </a:r>
            <a:endParaRPr lang="zh-CN" altLang="en-US" sz="1200" dirty="0">
              <a:latin typeface="+mj-ea"/>
              <a:ea typeface="+mj-ea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856" y="4272784"/>
            <a:ext cx="22479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椭圆形标注 13"/>
          <p:cNvSpPr/>
          <p:nvPr/>
        </p:nvSpPr>
        <p:spPr>
          <a:xfrm flipH="1">
            <a:off x="5783689" y="4396462"/>
            <a:ext cx="1882693" cy="1008112"/>
          </a:xfrm>
          <a:prstGeom prst="wedgeEllipseCallout">
            <a:avLst>
              <a:gd name="adj1" fmla="val 93845"/>
              <a:gd name="adj2" fmla="val 6470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+mj-ea"/>
                <a:ea typeface="+mj-ea"/>
              </a:rPr>
              <a:t>有大家的肯定，可以放心去推广了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12883" y="6092058"/>
            <a:ext cx="1230002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我老大。。。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96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背后的艰辛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E89DD-1C6E-40C4-A0F5-55C75CFAFF77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410121" y="2886420"/>
            <a:ext cx="4386015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/>
              <a:t>java.lang.OutOfMemoryError</a:t>
            </a:r>
            <a:r>
              <a:rPr lang="en-US" altLang="zh-CN" sz="1400" dirty="0"/>
              <a:t>: Java heap space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119623" y="1727025"/>
            <a:ext cx="3672408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 [</a:t>
            </a:r>
            <a:r>
              <a:rPr lang="en-US" altLang="zh-CN" sz="1400" dirty="0" err="1"/>
              <a:t>gc</a:t>
            </a:r>
            <a:r>
              <a:rPr lang="en-US" altLang="zh-CN" sz="1400" dirty="0"/>
              <a:t>][old][528444][307] duration [5.7s], collections [1]/[5.9s], total [5.7s]/[34.1m], memory [28.5gb]-&gt;[28.6gb]/[30gb</a:t>
            </a:r>
            <a:r>
              <a:rPr lang="en-US" altLang="zh-CN" sz="1400" dirty="0" smtClean="0"/>
              <a:t>]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6143383" y="2527244"/>
            <a:ext cx="2278348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 dirty="0" smtClean="0"/>
              <a:t>too many </a:t>
            </a:r>
            <a:r>
              <a:rPr lang="en-US" altLang="zh-CN" sz="1400" dirty="0"/>
              <a:t>o</a:t>
            </a:r>
            <a:r>
              <a:rPr lang="en-US" altLang="zh-CN" sz="1400" dirty="0" smtClean="0"/>
              <a:t>pen files</a:t>
            </a:r>
            <a:endParaRPr lang="zh-CN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203116" y="1259468"/>
            <a:ext cx="395643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上压力了，用户多了，各种异常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77438" y="3429000"/>
            <a:ext cx="7333140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 failed to create</a:t>
            </a:r>
          </a:p>
          <a:p>
            <a:r>
              <a:rPr lang="en-US" altLang="zh-CN" sz="1400" dirty="0"/>
              <a:t>695942 org.elasticsearch.cluster.metadata.ProcessClusterEventTimeoutException: failed to process cluster event (acquire index lock) within 30s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914854" y="4467343"/>
            <a:ext cx="372915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甚至结点长时间无响应脱离集群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4476986"/>
            <a:ext cx="129614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连锁反应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499992" y="4652009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8304" y="4459127"/>
            <a:ext cx="166531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集群彻底崩溃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444208" y="4652009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858072" y="1628800"/>
            <a:ext cx="3242320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/>
              <a:t>org.elasticsearch.transport.ConnectTransportException</a:t>
            </a:r>
            <a:r>
              <a:rPr lang="en-US" altLang="zh-CN" sz="1400" dirty="0"/>
              <a:t>: [</a:t>
            </a:r>
            <a:r>
              <a:rPr lang="en-US" altLang="zh-CN" sz="1400" dirty="0" err="1" smtClean="0"/>
              <a:t>logstash</a:t>
            </a:r>
            <a:r>
              <a:rPr lang="en-US" altLang="zh-CN" sz="1400" dirty="0" smtClean="0"/>
              <a:t>-][</a:t>
            </a:r>
            <a:r>
              <a:rPr lang="en-US" altLang="zh-CN" sz="1400" dirty="0" err="1" smtClean="0"/>
              <a:t>inet</a:t>
            </a:r>
            <a:r>
              <a:rPr lang="en-US" altLang="zh-CN" sz="1400" dirty="0" smtClean="0"/>
              <a:t>[9303</a:t>
            </a:r>
            <a:r>
              <a:rPr lang="en-US" altLang="zh-CN" sz="1400" dirty="0"/>
              <a:t>]] </a:t>
            </a:r>
            <a:r>
              <a:rPr lang="en-US" altLang="zh-CN" sz="1400" dirty="0" err="1"/>
              <a:t>connect_timeout</a:t>
            </a:r>
            <a:r>
              <a:rPr lang="en-US" altLang="zh-CN" sz="1400" dirty="0"/>
              <a:t>[30s]</a:t>
            </a:r>
            <a:endParaRPr lang="zh-CN" altLang="en-US" sz="1400" dirty="0"/>
          </a:p>
        </p:txBody>
      </p:sp>
      <p:grpSp>
        <p:nvGrpSpPr>
          <p:cNvPr id="3" name="组合 2"/>
          <p:cNvGrpSpPr/>
          <p:nvPr/>
        </p:nvGrpSpPr>
        <p:grpSpPr>
          <a:xfrm>
            <a:off x="3381747" y="5013176"/>
            <a:ext cx="2095500" cy="1685925"/>
            <a:chOff x="3923928" y="5013176"/>
            <a:chExt cx="2095500" cy="1685925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5013176"/>
              <a:ext cx="2095500" cy="1685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4644008" y="5404603"/>
              <a:ext cx="864096" cy="3693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甚至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044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角星 8"/>
          <p:cNvSpPr/>
          <p:nvPr/>
        </p:nvSpPr>
        <p:spPr>
          <a:xfrm>
            <a:off x="3687713" y="3258272"/>
            <a:ext cx="2304256" cy="1080120"/>
          </a:xfrm>
          <a:prstGeom prst="star6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ea"/>
                <a:ea typeface="+mj-ea"/>
              </a:rPr>
              <a:t>日志堆积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亦或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E89DD-1C6E-40C4-A0F5-55C75CFAFF77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899592" y="3475166"/>
            <a:ext cx="2320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索引吞吐量低，赶不上日志流入</a:t>
            </a: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6738" y="2126664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日志格式突然变了，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logstash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傻了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 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异常退出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8184" y="3613665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</a:t>
            </a:r>
            <a:r>
              <a:rPr lang="en-US" altLang="zh-CN" dirty="0" err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Logstash</a:t>
            </a:r>
            <a:r>
              <a:rPr lang="zh-CN" altLang="en-US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endParaRPr lang="zh-CN" altLang="en-US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286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安全问题怎么办？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E89DD-1C6E-40C4-A0F5-55C75CFAFF77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1979712" y="3434795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92D050"/>
                </a:solidFill>
              </a:rPr>
              <a:t>ELK</a:t>
            </a:r>
            <a:endParaRPr lang="zh-CN" altLang="en-US" sz="4800" dirty="0">
              <a:solidFill>
                <a:srgbClr val="92D050"/>
              </a:solidFill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3995936" y="1844824"/>
            <a:ext cx="3384376" cy="1440160"/>
          </a:xfrm>
          <a:prstGeom prst="wedgeEllipseCallout">
            <a:avLst>
              <a:gd name="adj1" fmla="val -61642"/>
              <a:gd name="adj2" fmla="val 7374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我专注搜索，不关心访问权限控制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10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历练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E89DD-1C6E-40C4-A0F5-55C75CFAFF77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46656831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26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半年后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小有成就 </a:t>
            </a:r>
            <a:r>
              <a:rPr lang="en-US" altLang="zh-CN" dirty="0" smtClean="0"/>
              <a:t>(2014/07)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E89DD-1C6E-40C4-A0F5-55C75CFAFF77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716016" y="2492896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日处理</a:t>
            </a:r>
            <a:r>
              <a:rPr lang="zh-CN" altLang="en-US" dirty="0"/>
              <a:t>日志量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-   </a:t>
            </a:r>
            <a:r>
              <a:rPr lang="en-US" altLang="zh-CN" dirty="0" smtClean="0"/>
              <a:t>40</a:t>
            </a:r>
            <a:r>
              <a:rPr lang="zh-CN" altLang="en-US" dirty="0" smtClean="0"/>
              <a:t>亿</a:t>
            </a:r>
            <a:r>
              <a:rPr lang="zh-CN" altLang="en-US" dirty="0"/>
              <a:t>条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1TB +</a:t>
            </a:r>
          </a:p>
          <a:p>
            <a:endParaRPr lang="en-US" altLang="zh-CN" dirty="0"/>
          </a:p>
          <a:p>
            <a:r>
              <a:rPr lang="zh-CN" altLang="en-US" dirty="0"/>
              <a:t>峰值处理日志量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-  </a:t>
            </a:r>
            <a:r>
              <a:rPr lang="en-US" altLang="zh-CN" dirty="0" smtClean="0"/>
              <a:t>7</a:t>
            </a:r>
            <a:r>
              <a:rPr lang="zh-CN" altLang="en-US" dirty="0" smtClean="0"/>
              <a:t>万</a:t>
            </a:r>
            <a:r>
              <a:rPr lang="zh-CN" altLang="en-US" dirty="0"/>
              <a:t>条</a:t>
            </a:r>
            <a:r>
              <a:rPr lang="en-US" altLang="zh-CN" dirty="0"/>
              <a:t>/s</a:t>
            </a:r>
          </a:p>
          <a:p>
            <a:endParaRPr lang="en-US" altLang="zh-CN" dirty="0"/>
          </a:p>
          <a:p>
            <a:r>
              <a:rPr lang="zh-CN" altLang="en-US" dirty="0" smtClean="0"/>
              <a:t>日志</a:t>
            </a:r>
            <a:r>
              <a:rPr lang="zh-CN" altLang="en-US" dirty="0"/>
              <a:t>生成到可被检索时延</a:t>
            </a:r>
            <a:r>
              <a:rPr lang="en-US" altLang="zh-CN" dirty="0"/>
              <a:t>:</a:t>
            </a:r>
          </a:p>
          <a:p>
            <a:pPr marL="285750" indent="-285750">
              <a:buFontTx/>
              <a:buChar char="-"/>
            </a:pPr>
            <a:r>
              <a:rPr lang="zh-CN" altLang="en-US" dirty="0"/>
              <a:t>秒级</a:t>
            </a: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r>
              <a:rPr lang="zh-CN" altLang="en-US" dirty="0"/>
              <a:t>日志搜索和统计速度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-   </a:t>
            </a:r>
            <a:r>
              <a:rPr lang="zh-CN" altLang="en-US" dirty="0"/>
              <a:t>秒级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2350935"/>
            <a:ext cx="2880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接入日志类型</a:t>
            </a:r>
            <a:r>
              <a:rPr lang="en-US" altLang="zh-CN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IIS log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Mobile </a:t>
            </a:r>
            <a:r>
              <a:rPr lang="en-US" altLang="zh-CN" dirty="0"/>
              <a:t>trace </a:t>
            </a:r>
            <a:r>
              <a:rPr lang="en-US" altLang="zh-CN" dirty="0" smtClean="0"/>
              <a:t>log</a:t>
            </a:r>
          </a:p>
          <a:p>
            <a:pPr marL="285750" indent="-285750">
              <a:buFontTx/>
              <a:buChar char="-"/>
            </a:pPr>
            <a:r>
              <a:rPr lang="en-US" altLang="zh-CN" dirty="0" err="1" smtClean="0"/>
              <a:t>OpenStack</a:t>
            </a:r>
            <a:r>
              <a:rPr lang="en-US" altLang="zh-CN" dirty="0" smtClean="0"/>
              <a:t> log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VDI log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AX log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Tomcat log</a:t>
            </a:r>
          </a:p>
          <a:p>
            <a:pPr marL="285750" indent="-285750">
              <a:buFontTx/>
              <a:buChar char="-"/>
            </a:pPr>
            <a:r>
              <a:rPr lang="en-US" altLang="zh-CN" dirty="0" err="1" smtClean="0"/>
              <a:t>Nginx</a:t>
            </a:r>
            <a:r>
              <a:rPr lang="en-US" altLang="zh-CN" dirty="0" smtClean="0"/>
              <a:t> log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Windows </a:t>
            </a:r>
            <a:r>
              <a:rPr lang="en-US" altLang="zh-CN" dirty="0"/>
              <a:t>Event </a:t>
            </a:r>
            <a:r>
              <a:rPr lang="en-US" altLang="zh-CN" dirty="0" smtClean="0"/>
              <a:t>log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AD log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Mail log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Exchange log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CTI log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Etc.. and more to come…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87834"/>
            <a:ext cx="7486717" cy="9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18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服务质量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E89DD-1C6E-40C4-A0F5-55C75CFAFF77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546" y="1254671"/>
            <a:ext cx="766762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20" y="3717032"/>
            <a:ext cx="7686675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476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集群资源消耗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E89DD-1C6E-40C4-A0F5-55C75CFAFF77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2627784" y="5105141"/>
            <a:ext cx="3312368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硬件配置</a:t>
            </a:r>
            <a:r>
              <a:rPr lang="en-US" altLang="zh-CN" sz="16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16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8Core * 64GB * 3TB x 12 Raid10</a:t>
            </a:r>
            <a:endParaRPr lang="zh-CN" altLang="en-US" sz="16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12776"/>
            <a:ext cx="7066430" cy="3360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49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改进后架构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E89DD-1C6E-40C4-A0F5-55C75CFAFF77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041301"/>
            <a:ext cx="4028291" cy="569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0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干货分享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E89DD-1C6E-40C4-A0F5-55C75CFAFF77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4211960" y="2046038"/>
            <a:ext cx="1372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调优</a:t>
            </a:r>
            <a:endParaRPr lang="zh-CN" altLang="en-US" sz="4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7774" y="243075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37148" y="4386342"/>
            <a:ext cx="1861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权限控制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465794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99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二次开发</a:t>
            </a:r>
            <a:endParaRPr lang="zh-CN" altLang="en-US" sz="2800" dirty="0">
              <a:solidFill>
                <a:srgbClr val="99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7869" y="3501008"/>
            <a:ext cx="147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集群管理</a:t>
            </a:r>
            <a:endParaRPr lang="zh-CN" altLang="en-US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02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已有日志系统，可是。。。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46273" y="6311802"/>
            <a:ext cx="2133600" cy="244475"/>
          </a:xfrm>
        </p:spPr>
        <p:txBody>
          <a:bodyPr/>
          <a:lstStyle/>
          <a:p>
            <a:pPr>
              <a:defRPr/>
            </a:pPr>
            <a:fld id="{050E89DD-1C6E-40C4-A0F5-55C75CFAFF77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1357547" y="2623221"/>
            <a:ext cx="449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不是任何字段都可以搜索，速度也比较慢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755" y="1412777"/>
            <a:ext cx="2928325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89843" y="3326191"/>
            <a:ext cx="485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搜索结果太多的时候，一眼看出问题还是困难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1851" y="4026794"/>
            <a:ext cx="4787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统计数据都是预先聚合好的，无法按需实时计算，新加一个维度也要再开发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95736" y="1399085"/>
            <a:ext cx="25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服务对象主要是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2169" y="5398851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9933FF"/>
                </a:solidFill>
                <a:latin typeface="+mj-ea"/>
                <a:ea typeface="+mj-ea"/>
              </a:rPr>
              <a:t>能再</a:t>
            </a:r>
            <a:r>
              <a:rPr lang="zh-CN" altLang="en-US" sz="3600" dirty="0" smtClean="0">
                <a:solidFill>
                  <a:srgbClr val="9933FF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弹性</a:t>
            </a:r>
            <a:r>
              <a:rPr lang="zh-CN" altLang="en-US" sz="3600" dirty="0" smtClean="0">
                <a:solidFill>
                  <a:srgbClr val="9933FF"/>
                </a:solidFill>
                <a:latin typeface="+mj-ea"/>
                <a:ea typeface="+mj-ea"/>
              </a:rPr>
              <a:t>一点就好了！</a:t>
            </a:r>
            <a:endParaRPr lang="zh-CN" altLang="en-US" sz="3600" dirty="0">
              <a:solidFill>
                <a:srgbClr val="9933FF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1931" y="2030634"/>
            <a:ext cx="310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接入日志周期太长，等不及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008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监控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E89DD-1C6E-40C4-A0F5-55C75CFAFF77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2760762" y="3429000"/>
            <a:ext cx="3395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9933"/>
                </a:solidFill>
              </a:rPr>
              <a:t>Ganglia   +   </a:t>
            </a:r>
            <a:r>
              <a:rPr lang="en-US" altLang="zh-CN" sz="2800" dirty="0" err="1" smtClean="0">
                <a:solidFill>
                  <a:srgbClr val="FF9933"/>
                </a:solidFill>
              </a:rPr>
              <a:t>Nagios</a:t>
            </a:r>
            <a:endParaRPr lang="zh-CN" altLang="en-US" sz="2800" dirty="0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0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监控 </a:t>
            </a:r>
            <a:r>
              <a:rPr lang="en-US" altLang="zh-CN" dirty="0"/>
              <a:t>– </a:t>
            </a:r>
            <a:r>
              <a:rPr lang="zh-CN" altLang="en-US" dirty="0" smtClean="0"/>
              <a:t>关键指标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E89DD-1C6E-40C4-A0F5-55C75CFAFF77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3851920" y="24928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099627688"/>
              </p:ext>
            </p:extLst>
          </p:nvPr>
        </p:nvGraphicFramePr>
        <p:xfrm>
          <a:off x="107504" y="1052736"/>
          <a:ext cx="8712968" cy="505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587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监控 </a:t>
            </a:r>
            <a:r>
              <a:rPr lang="en-US" altLang="zh-CN" dirty="0"/>
              <a:t>– </a:t>
            </a:r>
            <a:r>
              <a:rPr lang="en-US" altLang="zh-CN" dirty="0" smtClean="0"/>
              <a:t>restful API</a:t>
            </a:r>
            <a:r>
              <a:rPr lang="zh-CN" altLang="en-US" dirty="0" smtClean="0"/>
              <a:t>访问记录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E89DD-1C6E-40C4-A0F5-55C75CFAFF77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1043155" y="5627086"/>
            <a:ext cx="1674186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+mj-ea"/>
                <a:ea typeface="+mj-ea"/>
              </a:rPr>
              <a:t>Index</a:t>
            </a:r>
            <a:r>
              <a:rPr lang="zh-CN" altLang="en-US" sz="1200" dirty="0" smtClean="0">
                <a:latin typeface="+mj-ea"/>
                <a:ea typeface="+mj-ea"/>
              </a:rPr>
              <a:t>吞吐量下降严重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37572" y="4626256"/>
            <a:ext cx="1665186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en-US" altLang="zh-CN" sz="1200" dirty="0">
                <a:latin typeface="+mj-ea"/>
                <a:ea typeface="+mj-ea"/>
              </a:rPr>
              <a:t>Heap</a:t>
            </a:r>
            <a:r>
              <a:rPr lang="zh-CN" altLang="en-US" sz="1200" dirty="0">
                <a:latin typeface="+mj-ea"/>
                <a:ea typeface="+mj-ea"/>
              </a:rPr>
              <a:t>用量突然升高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94846" y="4596376"/>
            <a:ext cx="1872208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en-US" altLang="zh-CN" sz="1200" dirty="0">
                <a:latin typeface="+mj-ea"/>
                <a:ea typeface="+mj-ea"/>
              </a:rPr>
              <a:t>Open </a:t>
            </a:r>
            <a:r>
              <a:rPr lang="en-US" altLang="zh-CN" sz="1200" dirty="0" smtClean="0">
                <a:latin typeface="+mj-ea"/>
                <a:ea typeface="+mj-ea"/>
              </a:rPr>
              <a:t>Context</a:t>
            </a:r>
            <a:r>
              <a:rPr lang="zh-CN" altLang="en-US" sz="1200" dirty="0" smtClean="0">
                <a:latin typeface="+mj-ea"/>
                <a:ea typeface="+mj-ea"/>
              </a:rPr>
              <a:t>一直增高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37572" y="5070197"/>
            <a:ext cx="1120625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zh-CN" altLang="en-US" sz="1200" dirty="0">
                <a:latin typeface="+mj-ea"/>
                <a:ea typeface="+mj-ea"/>
              </a:rPr>
              <a:t>频繁的</a:t>
            </a:r>
            <a:r>
              <a:rPr lang="en-US" altLang="zh-CN" sz="1200" dirty="0" err="1">
                <a:latin typeface="+mj-ea"/>
                <a:ea typeface="+mj-ea"/>
              </a:rPr>
              <a:t>oldGC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66254" y="4758250"/>
            <a:ext cx="1800200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zh-CN" altLang="en-US" dirty="0">
                <a:latin typeface="+mj-ea"/>
                <a:ea typeface="+mj-ea"/>
              </a:rPr>
              <a:t>收到</a:t>
            </a:r>
            <a:r>
              <a:rPr lang="en-US" altLang="zh-CN" dirty="0" err="1">
                <a:latin typeface="+mj-ea"/>
                <a:ea typeface="+mj-ea"/>
              </a:rPr>
              <a:t>Redis</a:t>
            </a:r>
            <a:r>
              <a:rPr lang="zh-CN" altLang="en-US" dirty="0">
                <a:latin typeface="+mj-ea"/>
                <a:ea typeface="+mj-ea"/>
              </a:rPr>
              <a:t>队列积压报警</a:t>
            </a:r>
          </a:p>
        </p:txBody>
      </p:sp>
      <p:cxnSp>
        <p:nvCxnSpPr>
          <p:cNvPr id="32" name="直接箭头连接符 31"/>
          <p:cNvCxnSpPr>
            <a:stCxn id="30" idx="2"/>
            <a:endCxn id="24" idx="0"/>
          </p:cNvCxnSpPr>
          <p:nvPr/>
        </p:nvCxnSpPr>
        <p:spPr>
          <a:xfrm>
            <a:off x="1866354" y="5035249"/>
            <a:ext cx="13894" cy="591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4" idx="3"/>
            <a:endCxn id="25" idx="1"/>
          </p:cNvCxnSpPr>
          <p:nvPr/>
        </p:nvCxnSpPr>
        <p:spPr>
          <a:xfrm flipV="1">
            <a:off x="2717341" y="4764756"/>
            <a:ext cx="1120231" cy="1000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4" idx="3"/>
            <a:endCxn id="29" idx="1"/>
          </p:cNvCxnSpPr>
          <p:nvPr/>
        </p:nvCxnSpPr>
        <p:spPr>
          <a:xfrm flipV="1">
            <a:off x="2717341" y="5208697"/>
            <a:ext cx="1120231" cy="556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5" idx="3"/>
          </p:cNvCxnSpPr>
          <p:nvPr/>
        </p:nvCxnSpPr>
        <p:spPr>
          <a:xfrm flipV="1">
            <a:off x="5502758" y="4758251"/>
            <a:ext cx="792088" cy="6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9" idx="3"/>
            <a:endCxn id="28" idx="1"/>
          </p:cNvCxnSpPr>
          <p:nvPr/>
        </p:nvCxnSpPr>
        <p:spPr>
          <a:xfrm flipV="1">
            <a:off x="4958197" y="4734876"/>
            <a:ext cx="1336649" cy="473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64088" y="5487141"/>
            <a:ext cx="312457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zh-CN" altLang="en-US" sz="1200" dirty="0">
                <a:latin typeface="+mj-ea"/>
                <a:ea typeface="+mj-ea"/>
              </a:rPr>
              <a:t>翻</a:t>
            </a:r>
            <a:r>
              <a:rPr lang="zh-CN" altLang="en-US" sz="1200" dirty="0" smtClean="0">
                <a:latin typeface="+mj-ea"/>
                <a:ea typeface="+mj-ea"/>
              </a:rPr>
              <a:t>查问题期间访问日志，发现有大量不正确的</a:t>
            </a:r>
            <a:r>
              <a:rPr lang="en-US" altLang="zh-CN" sz="1200" dirty="0" smtClean="0">
                <a:latin typeface="+mj-ea"/>
                <a:ea typeface="+mj-ea"/>
              </a:rPr>
              <a:t>scan &amp; scroll</a:t>
            </a:r>
            <a:r>
              <a:rPr lang="zh-CN" altLang="en-US" sz="1200" dirty="0" smtClean="0">
                <a:latin typeface="+mj-ea"/>
                <a:ea typeface="+mj-ea"/>
              </a:rPr>
              <a:t>调用</a:t>
            </a:r>
            <a:endParaRPr lang="zh-CN" altLang="en-US" sz="1200" dirty="0">
              <a:latin typeface="+mj-ea"/>
              <a:ea typeface="+mj-ea"/>
            </a:endParaRPr>
          </a:p>
        </p:txBody>
      </p:sp>
      <p:cxnSp>
        <p:nvCxnSpPr>
          <p:cNvPr id="47" name="直接箭头连接符 46"/>
          <p:cNvCxnSpPr>
            <a:stCxn id="28" idx="2"/>
            <a:endCxn id="45" idx="0"/>
          </p:cNvCxnSpPr>
          <p:nvPr/>
        </p:nvCxnSpPr>
        <p:spPr>
          <a:xfrm flipH="1">
            <a:off x="6926374" y="4873375"/>
            <a:ext cx="304576" cy="613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004028" y="4221088"/>
            <a:ext cx="774443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268457" y="5627086"/>
            <a:ext cx="223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问题诊断实例</a:t>
            </a:r>
            <a:r>
              <a:rPr lang="en-US" altLang="zh-CN" dirty="0" smtClean="0">
                <a:solidFill>
                  <a:srgbClr val="C00000"/>
                </a:solidFill>
                <a:latin typeface="+mj-ea"/>
                <a:ea typeface="+mj-ea"/>
              </a:rPr>
              <a:t>: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123" y="1310631"/>
            <a:ext cx="3916107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94" y="1916832"/>
            <a:ext cx="4207419" cy="2151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05364" y="3351659"/>
            <a:ext cx="1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+mj-ea"/>
                <a:ea typeface="+mj-ea"/>
              </a:rPr>
              <a:t>监视集群资源异常</a:t>
            </a:r>
            <a:endParaRPr lang="zh-CN" altLang="en-US" sz="1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1694743" y="1844824"/>
            <a:ext cx="111715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68230" y="1272952"/>
            <a:ext cx="2623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9933FF"/>
                </a:solidFill>
                <a:latin typeface="+mj-ea"/>
                <a:ea typeface="+mj-ea"/>
              </a:rPr>
              <a:t>快速定位有问题的</a:t>
            </a:r>
            <a:r>
              <a:rPr lang="en-US" altLang="zh-CN" sz="1400" dirty="0" smtClean="0">
                <a:solidFill>
                  <a:srgbClr val="9933FF"/>
                </a:solidFill>
                <a:latin typeface="+mj-ea"/>
                <a:ea typeface="+mj-ea"/>
              </a:rPr>
              <a:t>restful</a:t>
            </a:r>
            <a:r>
              <a:rPr lang="zh-CN" altLang="en-US" sz="1400" dirty="0" smtClean="0">
                <a:solidFill>
                  <a:srgbClr val="9933FF"/>
                </a:solidFill>
                <a:latin typeface="+mj-ea"/>
                <a:ea typeface="+mj-ea"/>
              </a:rPr>
              <a:t>调用</a:t>
            </a:r>
            <a:endParaRPr lang="zh-CN" altLang="en-US" sz="1400" dirty="0">
              <a:solidFill>
                <a:srgbClr val="9933FF"/>
              </a:solidFill>
              <a:latin typeface="+mj-ea"/>
              <a:ea typeface="+mj-ea"/>
            </a:endParaRPr>
          </a:p>
        </p:txBody>
      </p:sp>
      <p:cxnSp>
        <p:nvCxnSpPr>
          <p:cNvPr id="14" name="直接箭头连接符 13"/>
          <p:cNvCxnSpPr>
            <a:stCxn id="31" idx="2"/>
          </p:cNvCxnSpPr>
          <p:nvPr/>
        </p:nvCxnSpPr>
        <p:spPr>
          <a:xfrm flipH="1">
            <a:off x="4891535" y="1580729"/>
            <a:ext cx="1588468" cy="264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1" idx="2"/>
          </p:cNvCxnSpPr>
          <p:nvPr/>
        </p:nvCxnSpPr>
        <p:spPr>
          <a:xfrm>
            <a:off x="6480003" y="1580729"/>
            <a:ext cx="1188341" cy="3361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31" idx="2"/>
          </p:cNvCxnSpPr>
          <p:nvPr/>
        </p:nvCxnSpPr>
        <p:spPr>
          <a:xfrm>
            <a:off x="6480003" y="1580729"/>
            <a:ext cx="2008657" cy="264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15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 </a:t>
            </a:r>
            <a:r>
              <a:rPr lang="en-US" altLang="zh-CN" dirty="0" smtClean="0"/>
              <a:t>– OS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E89DD-1C6E-40C4-A0F5-55C75CFAFF77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1043608" y="1916832"/>
            <a:ext cx="80648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官网建议</a:t>
            </a:r>
            <a:r>
              <a:rPr lang="en-US" altLang="zh-CN" dirty="0" smtClean="0">
                <a:latin typeface="+mj-ea"/>
                <a:ea typeface="+mj-ea"/>
              </a:rPr>
              <a:t>:</a:t>
            </a:r>
          </a:p>
          <a:p>
            <a:endParaRPr lang="en-US" altLang="zh-CN" dirty="0" smtClean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+mj-ea"/>
                <a:ea typeface="+mj-ea"/>
              </a:rPr>
              <a:t>增大</a:t>
            </a:r>
            <a:r>
              <a:rPr lang="en-US" altLang="zh-CN" dirty="0" smtClean="0">
                <a:latin typeface="+mj-ea"/>
                <a:ea typeface="+mj-ea"/>
              </a:rPr>
              <a:t>Max File Descriptors -  64k</a:t>
            </a:r>
            <a:r>
              <a:rPr lang="zh-CN" altLang="en-US" dirty="0" smtClean="0">
                <a:latin typeface="+mj-ea"/>
                <a:ea typeface="+mj-ea"/>
              </a:rPr>
              <a:t>或更多 </a:t>
            </a:r>
            <a:endParaRPr lang="en-US" altLang="zh-CN" dirty="0" smtClean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+mj-ea"/>
                <a:ea typeface="+mj-ea"/>
              </a:rPr>
              <a:t>锁定</a:t>
            </a:r>
            <a:r>
              <a:rPr lang="zh-CN" altLang="en-US" dirty="0">
                <a:latin typeface="+mj-ea"/>
                <a:ea typeface="+mj-ea"/>
              </a:rPr>
              <a:t>用户进程地址空间，防止内存</a:t>
            </a:r>
            <a:r>
              <a:rPr lang="en-US" altLang="zh-CN" dirty="0" smtClean="0">
                <a:latin typeface="+mj-ea"/>
                <a:ea typeface="+mj-ea"/>
              </a:rPr>
              <a:t>swap</a:t>
            </a:r>
          </a:p>
          <a:p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额外的参数调整</a:t>
            </a:r>
            <a:r>
              <a:rPr lang="en-US" altLang="zh-CN" dirty="0" smtClean="0">
                <a:latin typeface="+mj-ea"/>
                <a:ea typeface="+mj-ea"/>
              </a:rPr>
              <a:t>:</a:t>
            </a:r>
          </a:p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对于消息队列</a:t>
            </a:r>
            <a:r>
              <a:rPr lang="en-US" altLang="zh-CN" dirty="0" smtClean="0">
                <a:latin typeface="+mj-ea"/>
                <a:ea typeface="+mj-ea"/>
              </a:rPr>
              <a:t>Server</a:t>
            </a:r>
            <a:r>
              <a:rPr lang="zh-CN" altLang="en-US" dirty="0">
                <a:latin typeface="+mj-ea"/>
                <a:ea typeface="+mj-ea"/>
              </a:rPr>
              <a:t>，我们用的网卡不支持多队列，软中断会全部落在一个</a:t>
            </a:r>
            <a:r>
              <a:rPr lang="en-US" altLang="zh-CN" dirty="0" err="1">
                <a:latin typeface="+mj-ea"/>
                <a:ea typeface="+mj-ea"/>
              </a:rPr>
              <a:t>cpu</a:t>
            </a:r>
            <a:r>
              <a:rPr lang="zh-CN" altLang="en-US" dirty="0">
                <a:latin typeface="+mj-ea"/>
                <a:ea typeface="+mj-ea"/>
              </a:rPr>
              <a:t>核心，流量过大的时候会遇到</a:t>
            </a:r>
            <a:r>
              <a:rPr lang="zh-CN" altLang="en-US" dirty="0" smtClean="0">
                <a:latin typeface="+mj-ea"/>
                <a:ea typeface="+mj-ea"/>
              </a:rPr>
              <a:t>瓶颈，通过</a:t>
            </a:r>
            <a:r>
              <a:rPr lang="zh-CN" altLang="en-US" dirty="0">
                <a:latin typeface="+mj-ea"/>
                <a:ea typeface="+mj-ea"/>
              </a:rPr>
              <a:t>绑定网卡终端亲缘性来</a:t>
            </a:r>
            <a:r>
              <a:rPr lang="zh-CN" altLang="en-US" dirty="0" smtClean="0">
                <a:latin typeface="+mj-ea"/>
                <a:ea typeface="+mj-ea"/>
              </a:rPr>
              <a:t>解决。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1043608" y="2276872"/>
            <a:ext cx="79208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15616" y="4221088"/>
            <a:ext cx="79208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54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 </a:t>
            </a:r>
            <a:r>
              <a:rPr lang="en-US" altLang="zh-CN" dirty="0" smtClean="0"/>
              <a:t>- JVM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E89DD-1C6E-40C4-A0F5-55C75CFAFF77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1835696" y="1916832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4460" y="1943150"/>
            <a:ext cx="8064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JDK1.7.0_xx 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关注官网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release note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，避免使用有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buAutoNum type="arabicPeriod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替代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CMS GC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，提高了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throughput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官网最新出品的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Definitive Guide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里认为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较多，不建议使用！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设置成和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heap size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30GB: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Heap size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应小于物理内存一半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64GB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内存的机器和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64bit JVM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heap size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32GB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可以启用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 Ordinary Object Pointers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压缩，更省内存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749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 </a:t>
            </a:r>
            <a:r>
              <a:rPr lang="en-US" altLang="zh-CN" dirty="0" smtClean="0"/>
              <a:t>- Discovery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E89DD-1C6E-40C4-A0F5-55C75CFAFF77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449524" y="2450655"/>
            <a:ext cx="6678488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err="1" smtClean="0"/>
              <a:t>discovery.zen.ping.timeout</a:t>
            </a:r>
            <a:r>
              <a:rPr lang="en-US" altLang="zh-CN" dirty="0"/>
              <a:t>: 30s</a:t>
            </a:r>
          </a:p>
          <a:p>
            <a:r>
              <a:rPr lang="en-US" altLang="zh-CN" dirty="0" err="1" smtClean="0"/>
              <a:t>discovery.zen.fd.ping_timeout</a:t>
            </a:r>
            <a:r>
              <a:rPr lang="en-US" altLang="zh-CN" dirty="0"/>
              <a:t>: 120s</a:t>
            </a:r>
          </a:p>
          <a:p>
            <a:r>
              <a:rPr lang="en-US" altLang="zh-CN" dirty="0" err="1" smtClean="0"/>
              <a:t>discovery.zen.fd.ping_interval</a:t>
            </a:r>
            <a:r>
              <a:rPr lang="en-US" altLang="zh-CN" dirty="0"/>
              <a:t>: 30s</a:t>
            </a:r>
          </a:p>
          <a:p>
            <a:r>
              <a:rPr lang="en-US" altLang="zh-CN" dirty="0" err="1" smtClean="0"/>
              <a:t>discovery.zen.fd.ping_retries</a:t>
            </a:r>
            <a:r>
              <a:rPr lang="en-US" altLang="zh-CN" dirty="0"/>
              <a:t>: 6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97496" y="1754982"/>
            <a:ext cx="718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latin typeface="+mj-ea"/>
                <a:ea typeface="+mj-ea"/>
              </a:rPr>
              <a:t>调整</a:t>
            </a:r>
            <a:r>
              <a:rPr lang="en-US" altLang="zh-CN" dirty="0" err="1" smtClean="0">
                <a:latin typeface="+mj-ea"/>
                <a:ea typeface="+mj-ea"/>
              </a:rPr>
              <a:t>zen</a:t>
            </a:r>
            <a:r>
              <a:rPr lang="en-US" altLang="zh-CN" dirty="0" smtClean="0">
                <a:latin typeface="+mj-ea"/>
                <a:ea typeface="+mj-ea"/>
              </a:rPr>
              <a:t> discovery</a:t>
            </a:r>
            <a:r>
              <a:rPr lang="zh-CN" altLang="en-US" dirty="0" smtClean="0">
                <a:latin typeface="+mj-ea"/>
                <a:ea typeface="+mj-ea"/>
              </a:rPr>
              <a:t>参数，防止因为网络或者</a:t>
            </a:r>
            <a:r>
              <a:rPr lang="en-US" altLang="zh-CN" dirty="0" smtClean="0">
                <a:latin typeface="+mj-ea"/>
                <a:ea typeface="+mj-ea"/>
              </a:rPr>
              <a:t>GC</a:t>
            </a:r>
            <a:r>
              <a:rPr lang="zh-CN" altLang="en-US" dirty="0" smtClean="0">
                <a:latin typeface="+mj-ea"/>
                <a:ea typeface="+mj-ea"/>
              </a:rPr>
              <a:t>原因造成结点被误判为</a:t>
            </a:r>
            <a:r>
              <a:rPr lang="en-US" altLang="zh-CN" dirty="0" smtClean="0">
                <a:latin typeface="+mj-ea"/>
                <a:ea typeface="+mj-ea"/>
              </a:rPr>
              <a:t>down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9896" y="4149080"/>
            <a:ext cx="7182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2. </a:t>
            </a:r>
            <a:r>
              <a:rPr lang="zh-CN" altLang="en-US" dirty="0" smtClean="0">
                <a:latin typeface="+mj-ea"/>
                <a:ea typeface="+mj-ea"/>
              </a:rPr>
              <a:t>合理设置</a:t>
            </a:r>
            <a:r>
              <a:rPr lang="en-US" altLang="zh-CN" dirty="0" err="1">
                <a:latin typeface="+mj-ea"/>
                <a:ea typeface="+mj-ea"/>
              </a:rPr>
              <a:t>discovery.zen.minimum_master_nodes</a:t>
            </a:r>
            <a:r>
              <a:rPr lang="zh-CN" altLang="en-US" dirty="0" smtClean="0">
                <a:latin typeface="+mj-ea"/>
                <a:ea typeface="+mj-ea"/>
              </a:rPr>
              <a:t>防止</a:t>
            </a:r>
            <a:r>
              <a:rPr lang="en-US" altLang="zh-CN" dirty="0" smtClean="0">
                <a:latin typeface="+mj-ea"/>
                <a:ea typeface="+mj-ea"/>
              </a:rPr>
              <a:t>split brain</a:t>
            </a:r>
          </a:p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关于</a:t>
            </a:r>
            <a:r>
              <a:rPr lang="en-US" altLang="zh-CN" dirty="0" smtClean="0">
                <a:latin typeface="+mj-ea"/>
                <a:ea typeface="+mj-ea"/>
              </a:rPr>
              <a:t>ES split brain</a:t>
            </a:r>
            <a:r>
              <a:rPr lang="zh-CN" altLang="en-US" dirty="0" smtClean="0">
                <a:latin typeface="+mj-ea"/>
                <a:ea typeface="+mj-ea"/>
              </a:rPr>
              <a:t>参考</a:t>
            </a:r>
            <a:r>
              <a:rPr lang="en-US" altLang="zh-CN" dirty="0">
                <a:latin typeface="+mj-ea"/>
                <a:ea typeface="+mj-ea"/>
              </a:rPr>
              <a:t>: </a:t>
            </a:r>
            <a:r>
              <a:rPr lang="en-US" altLang="zh-CN" dirty="0">
                <a:latin typeface="+mj-ea"/>
                <a:ea typeface="+mj-ea"/>
                <a:hlinkClick r:id="rId2"/>
              </a:rPr>
              <a:t>http://blog.trifork.com/2013/10/24/how-to-avoid-the-split-brain-problem-in-elasticsearch</a:t>
            </a:r>
            <a:r>
              <a:rPr lang="en-US" altLang="zh-CN" dirty="0" smtClean="0">
                <a:latin typeface="+mj-ea"/>
                <a:ea typeface="+mj-ea"/>
                <a:hlinkClick r:id="rId2"/>
              </a:rPr>
              <a:t>/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73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 </a:t>
            </a:r>
            <a:r>
              <a:rPr lang="en-US" altLang="zh-CN" dirty="0" smtClean="0"/>
              <a:t>– refresh &amp; flush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E89DD-1C6E-40C4-A0F5-55C75CFAFF77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619672" y="1986955"/>
            <a:ext cx="504056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err="1" smtClean="0"/>
              <a:t>index.refresh_interval</a:t>
            </a:r>
            <a:r>
              <a:rPr lang="en-US" altLang="zh-CN" dirty="0"/>
              <a:t>: 30s</a:t>
            </a:r>
          </a:p>
          <a:p>
            <a:r>
              <a:rPr lang="en-US" altLang="zh-CN" dirty="0" err="1" smtClean="0"/>
              <a:t>index.translog.flush_threshold_ops</a:t>
            </a:r>
            <a:r>
              <a:rPr lang="en-US" altLang="zh-CN" dirty="0" smtClean="0"/>
              <a:t>: </a:t>
            </a:r>
            <a:r>
              <a:rPr lang="en-US" altLang="zh-CN" dirty="0"/>
              <a:t>50000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2843808" y="2310120"/>
            <a:ext cx="1656184" cy="1622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940152" y="2633286"/>
            <a:ext cx="720080" cy="1011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59632" y="408410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99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数据实时性与</a:t>
            </a:r>
            <a:r>
              <a:rPr lang="en-US" altLang="zh-CN" dirty="0" err="1" smtClean="0">
                <a:solidFill>
                  <a:srgbClr val="99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 smtClean="0">
                <a:solidFill>
                  <a:srgbClr val="99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消耗之间求平衡</a:t>
            </a:r>
            <a:endParaRPr lang="zh-CN" altLang="en-US" dirty="0">
              <a:solidFill>
                <a:srgbClr val="99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80112" y="3760936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99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en-US" altLang="zh-CN" dirty="0" smtClean="0">
                <a:solidFill>
                  <a:srgbClr val="99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5000</a:t>
            </a:r>
            <a:r>
              <a:rPr lang="zh-CN" altLang="en-US" dirty="0" smtClean="0">
                <a:solidFill>
                  <a:srgbClr val="99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，适当增大降低磁盘</a:t>
            </a:r>
            <a:r>
              <a:rPr lang="en-US" altLang="zh-CN" dirty="0" smtClean="0">
                <a:solidFill>
                  <a:srgbClr val="99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dirty="0" smtClean="0">
                <a:solidFill>
                  <a:srgbClr val="99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zh-CN" altLang="en-US" dirty="0">
              <a:solidFill>
                <a:srgbClr val="99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flipH="1">
            <a:off x="5940152" y="4407267"/>
            <a:ext cx="792088" cy="9659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3239852" y="5373216"/>
            <a:ext cx="468052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注：</a:t>
            </a:r>
            <a:r>
              <a:rPr lang="en-US" altLang="zh-CN" dirty="0" smtClean="0"/>
              <a:t>ES1.3</a:t>
            </a:r>
            <a:r>
              <a:rPr lang="zh-CN" altLang="en-US" dirty="0" smtClean="0"/>
              <a:t>以后版本已经改为由</a:t>
            </a:r>
            <a:r>
              <a:rPr lang="en-US" altLang="zh-CN" dirty="0" err="1" smtClean="0"/>
              <a:t>translog</a:t>
            </a:r>
            <a:r>
              <a:rPr lang="en-US" altLang="zh-CN" dirty="0" smtClean="0"/>
              <a:t> size</a:t>
            </a:r>
            <a:r>
              <a:rPr lang="zh-CN" altLang="en-US" dirty="0" smtClean="0"/>
              <a:t>触发</a:t>
            </a:r>
            <a:r>
              <a:rPr lang="en-US" altLang="zh-CN" dirty="0" smtClean="0"/>
              <a:t>flush</a:t>
            </a:r>
            <a:r>
              <a:rPr lang="zh-CN" altLang="en-US" dirty="0" smtClean="0"/>
              <a:t>，默认触发值为</a:t>
            </a:r>
            <a:r>
              <a:rPr lang="en-US" altLang="zh-CN" dirty="0" smtClean="0"/>
              <a:t>200MB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82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 </a:t>
            </a:r>
            <a:r>
              <a:rPr lang="en-US" altLang="zh-CN" dirty="0" smtClean="0"/>
              <a:t>– Recovery &amp; Restart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86669" y="6428859"/>
            <a:ext cx="2133600" cy="244475"/>
          </a:xfrm>
        </p:spPr>
        <p:txBody>
          <a:bodyPr/>
          <a:lstStyle/>
          <a:p>
            <a:pPr>
              <a:defRPr/>
            </a:pPr>
            <a:fld id="{050E89DD-1C6E-40C4-A0F5-55C75CFAFF77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373189" y="1744539"/>
            <a:ext cx="4824536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err="1" smtClean="0"/>
              <a:t>gateway.type</a:t>
            </a:r>
            <a:r>
              <a:rPr lang="en-US" altLang="zh-CN" dirty="0"/>
              <a:t>: local</a:t>
            </a:r>
          </a:p>
          <a:p>
            <a:r>
              <a:rPr lang="en-US" altLang="zh-CN" dirty="0" err="1" smtClean="0"/>
              <a:t>gateway.recover_after_nodes</a:t>
            </a:r>
            <a:r>
              <a:rPr lang="en-US" altLang="zh-CN" dirty="0"/>
              <a:t>: </a:t>
            </a:r>
            <a:r>
              <a:rPr lang="en-US" altLang="zh-CN" dirty="0" smtClean="0"/>
              <a:t>12</a:t>
            </a:r>
            <a:endParaRPr lang="en-US" altLang="zh-CN" dirty="0"/>
          </a:p>
          <a:p>
            <a:r>
              <a:rPr lang="en-US" altLang="zh-CN" dirty="0" err="1" smtClean="0"/>
              <a:t>gateway.recover_after_time</a:t>
            </a:r>
            <a:r>
              <a:rPr lang="en-US" altLang="zh-CN" dirty="0"/>
              <a:t>: 5m</a:t>
            </a:r>
          </a:p>
          <a:p>
            <a:r>
              <a:rPr lang="en-US" altLang="zh-CN" dirty="0" err="1" smtClean="0"/>
              <a:t>gateway.expected_nodes</a:t>
            </a:r>
            <a:r>
              <a:rPr lang="en-US" altLang="zh-CN" dirty="0"/>
              <a:t>: </a:t>
            </a:r>
            <a:r>
              <a:rPr lang="en-US" altLang="zh-CN" dirty="0" smtClean="0"/>
              <a:t>17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1191655" y="1084094"/>
            <a:ext cx="6495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在尽量多的</a:t>
            </a:r>
            <a:r>
              <a:rPr lang="en-US" altLang="zh-CN" dirty="0" smtClean="0">
                <a:latin typeface="+mj-ea"/>
                <a:ea typeface="+mj-ea"/>
              </a:rPr>
              <a:t>nodes</a:t>
            </a:r>
            <a:r>
              <a:rPr lang="zh-CN" altLang="en-US" dirty="0" smtClean="0">
                <a:latin typeface="+mj-ea"/>
                <a:ea typeface="+mj-ea"/>
              </a:rPr>
              <a:t>可用的时候才启动</a:t>
            </a:r>
            <a:r>
              <a:rPr lang="en-US" altLang="zh-CN" dirty="0" smtClean="0">
                <a:latin typeface="+mj-ea"/>
                <a:ea typeface="+mj-ea"/>
              </a:rPr>
              <a:t>recovery</a:t>
            </a:r>
            <a:r>
              <a:rPr lang="zh-CN" altLang="en-US" dirty="0" smtClean="0">
                <a:latin typeface="+mj-ea"/>
                <a:ea typeface="+mj-ea"/>
              </a:rPr>
              <a:t>过程，减少需要从</a:t>
            </a:r>
            <a:r>
              <a:rPr lang="en-US" altLang="zh-CN" dirty="0" smtClean="0">
                <a:latin typeface="+mj-ea"/>
                <a:ea typeface="+mj-ea"/>
              </a:rPr>
              <a:t>gateway</a:t>
            </a:r>
            <a:r>
              <a:rPr lang="zh-CN" altLang="en-US" dirty="0" smtClean="0">
                <a:latin typeface="+mj-ea"/>
                <a:ea typeface="+mj-ea"/>
              </a:rPr>
              <a:t>恢复的数据块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30716" y="5948621"/>
            <a:ext cx="50943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indices.recovery.max_bytes_per_sec</a:t>
            </a:r>
            <a:r>
              <a:rPr lang="en-US" altLang="zh-CN" dirty="0"/>
              <a:t>: 50mb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09861" y="5579289"/>
            <a:ext cx="649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recovery</a:t>
            </a:r>
            <a:r>
              <a:rPr lang="zh-CN" altLang="en-US" dirty="0" smtClean="0">
                <a:latin typeface="+mj-ea"/>
                <a:ea typeface="+mj-ea"/>
              </a:rPr>
              <a:t>速率可以根据硬件和网络条件调整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31640" y="3541658"/>
            <a:ext cx="7125556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#</a:t>
            </a:r>
            <a:r>
              <a:rPr lang="zh-CN" altLang="en-US" sz="1200" dirty="0" smtClean="0"/>
              <a:t>重启前</a:t>
            </a:r>
            <a:endParaRPr lang="en-US" altLang="zh-CN" sz="1200" dirty="0" smtClean="0"/>
          </a:p>
          <a:p>
            <a:r>
              <a:rPr lang="en-US" altLang="zh-CN" dirty="0" smtClean="0"/>
              <a:t> </a:t>
            </a:r>
            <a:r>
              <a:rPr lang="en-US" altLang="zh-CN" sz="1400" dirty="0" smtClean="0"/>
              <a:t>PUT /_cluster/settings -d ‘{"transient":{"</a:t>
            </a:r>
            <a:r>
              <a:rPr lang="en-US" altLang="zh-CN" sz="1400" dirty="0" err="1" smtClean="0"/>
              <a:t>cluster.routing.allocation.enable</a:t>
            </a:r>
            <a:r>
              <a:rPr lang="en-US" altLang="zh-CN" sz="1400" dirty="0"/>
              <a:t>": "none</a:t>
            </a:r>
            <a:r>
              <a:rPr lang="en-US" altLang="zh-CN" sz="1400" dirty="0" smtClean="0"/>
              <a:t>"}}’</a:t>
            </a:r>
          </a:p>
          <a:p>
            <a:endParaRPr lang="en-US" altLang="zh-CN" sz="1400" dirty="0" smtClean="0"/>
          </a:p>
          <a:p>
            <a:r>
              <a:rPr lang="en-US" altLang="zh-CN" sz="1200" dirty="0" smtClean="0"/>
              <a:t>#</a:t>
            </a:r>
            <a:r>
              <a:rPr lang="zh-CN" altLang="en-US" sz="1200" dirty="0" smtClean="0"/>
              <a:t>重启后</a:t>
            </a:r>
            <a:endParaRPr lang="en-US" altLang="zh-CN" sz="1200" dirty="0" smtClean="0"/>
          </a:p>
          <a:p>
            <a:r>
              <a:rPr lang="en-US" altLang="zh-CN" sz="1400" dirty="0" smtClean="0"/>
              <a:t>PUT localhost:9200</a:t>
            </a:r>
            <a:r>
              <a:rPr lang="en-US" altLang="zh-CN" sz="1400" dirty="0"/>
              <a:t>/_cluster/settings -d ‘{"transient":{"</a:t>
            </a:r>
            <a:r>
              <a:rPr lang="en-US" altLang="zh-CN" sz="1400" dirty="0" err="1"/>
              <a:t>cluster.routing.allocation.enable</a:t>
            </a:r>
            <a:r>
              <a:rPr lang="en-US" altLang="zh-CN" sz="1400" dirty="0"/>
              <a:t>": </a:t>
            </a:r>
            <a:r>
              <a:rPr lang="en-US" altLang="zh-CN" sz="1400" dirty="0" smtClean="0"/>
              <a:t>“all"}}’</a:t>
            </a:r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222617" y="3172326"/>
            <a:ext cx="649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>
                <a:latin typeface="+mj-ea"/>
                <a:ea typeface="+mj-ea"/>
              </a:rPr>
              <a:t>重启</a:t>
            </a:r>
            <a:r>
              <a:rPr lang="en-US" altLang="zh-CN" dirty="0">
                <a:latin typeface="+mj-ea"/>
                <a:ea typeface="+mj-ea"/>
              </a:rPr>
              <a:t>node</a:t>
            </a:r>
            <a:r>
              <a:rPr lang="zh-CN" altLang="en-US" dirty="0">
                <a:latin typeface="+mj-ea"/>
                <a:ea typeface="+mj-ea"/>
              </a:rPr>
              <a:t>前，暂时关闭</a:t>
            </a:r>
            <a:r>
              <a:rPr lang="en-US" altLang="zh-CN" dirty="0" smtClean="0">
                <a:latin typeface="+mj-ea"/>
                <a:ea typeface="+mj-ea"/>
              </a:rPr>
              <a:t>shard allocation</a:t>
            </a:r>
            <a:r>
              <a:rPr lang="zh-CN" altLang="en-US" dirty="0" smtClean="0">
                <a:latin typeface="+mj-ea"/>
                <a:ea typeface="+mj-ea"/>
              </a:rPr>
              <a:t>，重启完毕再开启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410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索引日常维护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E89DD-1C6E-40C4-A0F5-55C75CFAFF77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1907704" y="1715690"/>
            <a:ext cx="51125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维护内容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定期删除不用的旧索引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Disable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冷索引的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bloom filter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Optimize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冷索引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实质是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Force Merge)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收益？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减少集群的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meta data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释放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heap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减少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Used File Descriptors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021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减少</a:t>
            </a:r>
            <a:r>
              <a:rPr lang="en-US" altLang="zh-CN" dirty="0" smtClean="0"/>
              <a:t>Facet</a:t>
            </a:r>
            <a:r>
              <a:rPr lang="zh-CN" altLang="en-US" dirty="0" smtClean="0"/>
              <a:t>内存消耗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E89DD-1C6E-40C4-A0F5-55C75CFAFF77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1907704" y="227687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动态</a:t>
            </a:r>
            <a:r>
              <a:rPr lang="en-US" altLang="zh-CN" dirty="0" smtClean="0"/>
              <a:t>mapping -&gt; </a:t>
            </a:r>
            <a:r>
              <a:rPr lang="zh-CN" altLang="en-US" dirty="0" smtClean="0"/>
              <a:t>数值型字段默认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long, double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7704" y="3851756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</a:t>
            </a:r>
            <a:r>
              <a:rPr lang="zh-CN" altLang="en-US" dirty="0" smtClean="0"/>
              <a:t>静态</a:t>
            </a:r>
            <a:r>
              <a:rPr lang="en-US" altLang="zh-CN" dirty="0" smtClean="0"/>
              <a:t>mapping -&gt; </a:t>
            </a:r>
            <a:r>
              <a:rPr lang="zh-CN" altLang="en-US" dirty="0" smtClean="0"/>
              <a:t>根据数值范围，采用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short, byte 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5" name="下箭头 4"/>
          <p:cNvSpPr/>
          <p:nvPr/>
        </p:nvSpPr>
        <p:spPr bwMode="auto">
          <a:xfrm>
            <a:off x="3923928" y="2924944"/>
            <a:ext cx="864096" cy="72008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57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7624" y="1340768"/>
            <a:ext cx="8392988" cy="4683125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底层基于</a:t>
            </a:r>
            <a:r>
              <a:rPr lang="en-US" altLang="zh-CN" sz="1800" b="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Apache </a:t>
            </a:r>
            <a:r>
              <a:rPr lang="en-US" altLang="zh-CN" sz="1800" b="0" kern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Lucene</a:t>
            </a:r>
            <a:endParaRPr lang="en-US" altLang="zh-CN" sz="1800" b="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实时索引</a:t>
            </a:r>
            <a:r>
              <a:rPr lang="en-US" altLang="zh-CN" sz="1800" b="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800" b="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实时分析</a:t>
            </a:r>
            <a:endParaRPr lang="en-US" altLang="zh-CN" sz="1800" b="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分布式，高可用</a:t>
            </a:r>
            <a:endParaRPr lang="en-US" altLang="zh-CN" sz="1800" b="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r>
              <a:rPr lang="zh-CN" altLang="en-US" sz="1800" b="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en-US" altLang="zh-CN" sz="1800" b="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800" b="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Version Control)</a:t>
            </a:r>
            <a:r>
              <a:rPr lang="zh-CN" altLang="en-US" sz="1800" b="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 b="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避免数据丢失</a:t>
            </a:r>
            <a:endParaRPr lang="en-US" altLang="zh-CN" sz="1800" b="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支持全文搜索</a:t>
            </a:r>
            <a:endParaRPr lang="en-US" altLang="zh-CN" sz="1800" b="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面向文档 </a:t>
            </a:r>
            <a:r>
              <a:rPr lang="en-US" altLang="zh-CN" sz="1800" b="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Schema Free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Restful API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开源，免费 </a:t>
            </a:r>
            <a:r>
              <a:rPr lang="en-US" altLang="zh-CN" sz="1800" b="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(Apache 2 Open Source License)</a:t>
            </a:r>
          </a:p>
          <a:p>
            <a:pPr>
              <a:lnSpc>
                <a:spcPct val="150000"/>
              </a:lnSpc>
            </a:pP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08F4E7-D3F7-460B-BC0A-8BBCA139333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6477000" cy="563563"/>
          </a:xfrm>
        </p:spPr>
        <p:txBody>
          <a:bodyPr/>
          <a:lstStyle/>
          <a:p>
            <a:r>
              <a:rPr lang="en-US" altLang="zh-CN" dirty="0" err="1"/>
              <a:t>ElasticSearch</a:t>
            </a:r>
            <a:r>
              <a:rPr lang="zh-CN" altLang="en-US" dirty="0"/>
              <a:t>特性</a:t>
            </a:r>
          </a:p>
        </p:txBody>
      </p:sp>
    </p:spTree>
    <p:extLst>
      <p:ext uri="{BB962C8B-B14F-4D97-AF65-F5344CB8AC3E}">
        <p14:creationId xmlns:p14="http://schemas.microsoft.com/office/powerpoint/2010/main" val="249918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Field 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E89DD-1C6E-40C4-A0F5-55C75CFAFF77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1268760"/>
            <a:ext cx="318135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300386"/>
            <a:ext cx="23431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863" y="4869160"/>
            <a:ext cx="620077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箭头连接符 6"/>
          <p:cNvCxnSpPr/>
          <p:nvPr/>
        </p:nvCxnSpPr>
        <p:spPr bwMode="auto">
          <a:xfrm flipV="1">
            <a:off x="4211960" y="2060848"/>
            <a:ext cx="1512168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1875284" y="980728"/>
            <a:ext cx="17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Inverted Index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19872" y="4725144"/>
            <a:ext cx="17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Field Data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 rot="17679640">
            <a:off x="4280383" y="3779168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efficient  for</a:t>
            </a:r>
            <a:endParaRPr lang="zh-CN" altLang="en-US" sz="1400" dirty="0"/>
          </a:p>
        </p:txBody>
      </p:sp>
      <p:cxnSp>
        <p:nvCxnSpPr>
          <p:cNvPr id="12" name="直接箭头连接符 11"/>
          <p:cNvCxnSpPr/>
          <p:nvPr/>
        </p:nvCxnSpPr>
        <p:spPr bwMode="auto">
          <a:xfrm flipV="1">
            <a:off x="4860032" y="2996952"/>
            <a:ext cx="864096" cy="18722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 rot="20405590">
            <a:off x="4298792" y="1906959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efficient for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428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6775648" cy="563563"/>
          </a:xfrm>
        </p:spPr>
        <p:txBody>
          <a:bodyPr/>
          <a:lstStyle/>
          <a:p>
            <a:r>
              <a:rPr lang="en-US" altLang="zh-CN" dirty="0" smtClean="0"/>
              <a:t>Field Data- In Memory vs On Disk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E89DD-1C6E-40C4-A0F5-55C75CFAFF77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2051720" y="1340768"/>
            <a:ext cx="56886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 smtClean="0"/>
              <a:t>In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Built at search time (could be very expensive)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Loaded into field cache (bounded by cache size)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Culprit for costly GC or OOM exception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Default setting</a:t>
            </a:r>
          </a:p>
          <a:p>
            <a:endParaRPr lang="en-US" altLang="zh-CN" dirty="0"/>
          </a:p>
          <a:p>
            <a:r>
              <a:rPr lang="en-US" altLang="zh-CN" dirty="0" smtClean="0"/>
              <a:t>-------------------------------------------------------------</a:t>
            </a:r>
          </a:p>
          <a:p>
            <a:r>
              <a:rPr lang="en-US" altLang="zh-CN" b="1" u="sng" dirty="0" smtClean="0"/>
              <a:t>On Disk: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Built at Index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Not loaded into field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Less stress on 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Benefit from large OS page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About  10- 25% slower than in-</a:t>
            </a:r>
            <a:r>
              <a:rPr lang="en-US" altLang="zh-CN" dirty="0" err="1" smtClean="0"/>
              <a:t>mem</a:t>
            </a:r>
            <a:r>
              <a:rPr lang="en-US" altLang="zh-CN" dirty="0" smtClean="0"/>
              <a:t> filed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Spent more disk space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2248" y="5413573"/>
            <a:ext cx="604867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We are currently switching to On disk field data!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903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 Disk Field 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E89DD-1C6E-40C4-A0F5-55C75CFAFF77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11660"/>
            <a:ext cx="220027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/>
          <p:nvPr/>
        </p:nvCxnSpPr>
        <p:spPr bwMode="auto">
          <a:xfrm>
            <a:off x="3243883" y="2255007"/>
            <a:ext cx="1328117" cy="1173993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1720" y="3284984"/>
            <a:ext cx="5832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Enabled by setting </a:t>
            </a:r>
            <a:r>
              <a:rPr lang="en-US" altLang="zh-CN" dirty="0" err="1" smtClean="0"/>
              <a:t>doc_value</a:t>
            </a:r>
            <a:r>
              <a:rPr lang="en-US" altLang="zh-CN" dirty="0" smtClean="0"/>
              <a:t> to true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Enabled per-field in the field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Effective for new index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Currently not work with analyzed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558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Logstash</a:t>
            </a:r>
            <a:r>
              <a:rPr lang="en-US" altLang="zh-CN" dirty="0" smtClean="0"/>
              <a:t> Indexer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E89DD-1C6E-40C4-A0F5-55C75CFAFF77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1348011" y="1268760"/>
            <a:ext cx="57606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充分利用多核</a:t>
            </a:r>
            <a:r>
              <a:rPr lang="en-US" altLang="zh-CN" dirty="0" smtClean="0">
                <a:latin typeface="+mj-ea"/>
                <a:ea typeface="+mj-ea"/>
              </a:rPr>
              <a:t>CPU:</a:t>
            </a:r>
          </a:p>
          <a:p>
            <a:pPr marL="342900" indent="-342900">
              <a:buAutoNum type="arabicPeriod"/>
            </a:pPr>
            <a:endParaRPr lang="en-US" altLang="zh-CN" dirty="0" smtClean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+mj-ea"/>
                <a:ea typeface="+mj-ea"/>
              </a:rPr>
              <a:t>增大</a:t>
            </a:r>
            <a:r>
              <a:rPr lang="en-US" altLang="zh-CN" dirty="0" err="1" smtClean="0">
                <a:latin typeface="+mj-ea"/>
                <a:ea typeface="+mj-ea"/>
              </a:rPr>
              <a:t>redis</a:t>
            </a:r>
            <a:r>
              <a:rPr lang="en-US" altLang="zh-CN" dirty="0" smtClean="0">
                <a:latin typeface="+mj-ea"/>
                <a:ea typeface="+mj-ea"/>
              </a:rPr>
              <a:t> input thread</a:t>
            </a: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+mj-ea"/>
                <a:ea typeface="+mj-ea"/>
              </a:rPr>
              <a:t>增大</a:t>
            </a:r>
            <a:r>
              <a:rPr lang="en-US" altLang="zh-CN" dirty="0" err="1" smtClean="0">
                <a:latin typeface="+mj-ea"/>
                <a:ea typeface="+mj-ea"/>
              </a:rPr>
              <a:t>ElasticSearch</a:t>
            </a:r>
            <a:r>
              <a:rPr lang="en-US" altLang="zh-CN" dirty="0" smtClean="0">
                <a:latin typeface="+mj-ea"/>
                <a:ea typeface="+mj-ea"/>
              </a:rPr>
              <a:t> output worker thread</a:t>
            </a: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+mj-ea"/>
                <a:ea typeface="+mj-ea"/>
              </a:rPr>
              <a:t>增大</a:t>
            </a:r>
            <a:r>
              <a:rPr lang="en-US" altLang="zh-CN" dirty="0" smtClean="0">
                <a:latin typeface="+mj-ea"/>
                <a:ea typeface="+mj-ea"/>
              </a:rPr>
              <a:t>flush size</a:t>
            </a: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+mj-ea"/>
                <a:ea typeface="+mj-ea"/>
              </a:rPr>
              <a:t>增大</a:t>
            </a:r>
            <a:r>
              <a:rPr lang="en-US" altLang="zh-CN" dirty="0" smtClean="0">
                <a:latin typeface="+mj-ea"/>
                <a:ea typeface="+mj-ea"/>
              </a:rPr>
              <a:t>filter worker  ( </a:t>
            </a:r>
            <a:r>
              <a:rPr lang="zh-CN" altLang="en-US" dirty="0" smtClean="0">
                <a:latin typeface="+mj-ea"/>
                <a:ea typeface="+mj-ea"/>
              </a:rPr>
              <a:t>启动脚本通过</a:t>
            </a:r>
            <a:r>
              <a:rPr lang="en-US" altLang="zh-CN" dirty="0" smtClean="0">
                <a:latin typeface="+mj-ea"/>
                <a:ea typeface="+mj-ea"/>
              </a:rPr>
              <a:t>-w</a:t>
            </a:r>
            <a:r>
              <a:rPr lang="zh-CN" altLang="en-US" dirty="0" smtClean="0">
                <a:latin typeface="+mj-ea"/>
                <a:ea typeface="+mj-ea"/>
              </a:rPr>
              <a:t>选项指定</a:t>
            </a:r>
            <a:r>
              <a:rPr lang="en-US" altLang="zh-CN" dirty="0" smtClean="0">
                <a:latin typeface="+mj-ea"/>
                <a:ea typeface="+mj-ea"/>
              </a:rPr>
              <a:t>)</a:t>
            </a:r>
          </a:p>
          <a:p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代码级优化：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某日志采用固定分隔符，采用</a:t>
            </a:r>
            <a:r>
              <a:rPr lang="en-US" altLang="zh-CN" dirty="0" smtClean="0">
                <a:latin typeface="+mj-ea"/>
                <a:ea typeface="+mj-ea"/>
              </a:rPr>
              <a:t>ruby filter</a:t>
            </a:r>
            <a:r>
              <a:rPr lang="zh-CN" altLang="en-US" dirty="0" smtClean="0">
                <a:latin typeface="+mj-ea"/>
                <a:ea typeface="+mj-ea"/>
              </a:rPr>
              <a:t>插件，通过</a:t>
            </a:r>
            <a:r>
              <a:rPr lang="en-US" altLang="zh-CN" dirty="0" smtClean="0">
                <a:latin typeface="+mj-ea"/>
                <a:ea typeface="+mj-ea"/>
              </a:rPr>
              <a:t>split</a:t>
            </a:r>
            <a:r>
              <a:rPr lang="zh-CN" altLang="en-US" dirty="0" smtClean="0">
                <a:latin typeface="+mj-ea"/>
                <a:ea typeface="+mj-ea"/>
              </a:rPr>
              <a:t>函数做日志切分，对比</a:t>
            </a:r>
            <a:r>
              <a:rPr lang="en-US" altLang="zh-CN" dirty="0" err="1" smtClean="0">
                <a:latin typeface="+mj-ea"/>
                <a:ea typeface="+mj-ea"/>
              </a:rPr>
              <a:t>grok</a:t>
            </a:r>
            <a:r>
              <a:rPr lang="en-US" altLang="zh-CN" dirty="0" smtClean="0">
                <a:latin typeface="+mj-ea"/>
                <a:ea typeface="+mj-ea"/>
              </a:rPr>
              <a:t> filter</a:t>
            </a:r>
            <a:r>
              <a:rPr lang="zh-CN" altLang="en-US" dirty="0" smtClean="0">
                <a:latin typeface="+mj-ea"/>
                <a:ea typeface="+mj-ea"/>
              </a:rPr>
              <a:t>插件，</a:t>
            </a:r>
            <a:r>
              <a:rPr lang="en-US" altLang="zh-CN" dirty="0" smtClean="0">
                <a:latin typeface="+mj-ea"/>
                <a:ea typeface="+mj-ea"/>
              </a:rPr>
              <a:t>CPU</a:t>
            </a:r>
            <a:r>
              <a:rPr lang="zh-CN" altLang="en-US" dirty="0" smtClean="0">
                <a:latin typeface="+mj-ea"/>
                <a:ea typeface="+mj-ea"/>
              </a:rPr>
              <a:t>消耗降低近</a:t>
            </a:r>
            <a:r>
              <a:rPr lang="en-US" altLang="zh-CN" dirty="0" smtClean="0">
                <a:latin typeface="+mj-ea"/>
                <a:ea typeface="+mj-ea"/>
              </a:rPr>
              <a:t>50%</a:t>
            </a:r>
          </a:p>
          <a:p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减少</a:t>
            </a:r>
            <a:r>
              <a:rPr lang="en-US" altLang="zh-CN" dirty="0" smtClean="0">
                <a:latin typeface="+mj-ea"/>
                <a:ea typeface="+mj-ea"/>
              </a:rPr>
              <a:t>ES meta data</a:t>
            </a:r>
            <a:r>
              <a:rPr lang="zh-CN" altLang="en-US" dirty="0" smtClean="0">
                <a:latin typeface="+mj-ea"/>
                <a:ea typeface="+mj-ea"/>
              </a:rPr>
              <a:t>同步的资源消耗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</a:rPr>
              <a:t>ES output plugin</a:t>
            </a:r>
            <a:r>
              <a:rPr lang="zh-CN" altLang="en-US" dirty="0">
                <a:latin typeface="+mj-ea"/>
              </a:rPr>
              <a:t>采用</a:t>
            </a:r>
            <a:r>
              <a:rPr lang="en-US" altLang="zh-CN" dirty="0" smtClean="0">
                <a:latin typeface="+mj-ea"/>
              </a:rPr>
              <a:t>transport protocol</a:t>
            </a:r>
            <a:endParaRPr lang="en-US" altLang="zh-CN" dirty="0">
              <a:latin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420019" y="1700808"/>
            <a:ext cx="55446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420019" y="3933056"/>
            <a:ext cx="55446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348011" y="5805264"/>
            <a:ext cx="55446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2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集群管理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E89DD-1C6E-40C4-A0F5-55C75CFAFF77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1475656" y="1700808"/>
            <a:ext cx="7056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+mj-ea"/>
                <a:ea typeface="+mj-ea"/>
              </a:rPr>
              <a:t>SaltStack</a:t>
            </a:r>
            <a:endParaRPr lang="zh-CN" altLang="en-US" dirty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具有</a:t>
            </a:r>
            <a:r>
              <a:rPr lang="en-US" altLang="zh-CN" dirty="0" smtClean="0">
                <a:latin typeface="+mj-ea"/>
                <a:ea typeface="+mj-ea"/>
              </a:rPr>
              <a:t>puppet</a:t>
            </a:r>
            <a:r>
              <a:rPr lang="zh-CN" altLang="en-US" dirty="0" smtClean="0">
                <a:latin typeface="+mj-ea"/>
                <a:ea typeface="+mj-ea"/>
              </a:rPr>
              <a:t>的分布式配置管理功能</a:t>
            </a:r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也</a:t>
            </a:r>
            <a:r>
              <a:rPr lang="zh-CN" altLang="en-US" dirty="0" smtClean="0">
                <a:latin typeface="+mj-ea"/>
                <a:ea typeface="+mj-ea"/>
              </a:rPr>
              <a:t>具有</a:t>
            </a:r>
            <a:r>
              <a:rPr lang="en-US" altLang="zh-CN" dirty="0" err="1" smtClean="0">
                <a:latin typeface="+mj-ea"/>
                <a:ea typeface="+mj-ea"/>
              </a:rPr>
              <a:t>mcollective</a:t>
            </a:r>
            <a:r>
              <a:rPr lang="zh-CN" altLang="en-US" dirty="0" smtClean="0">
                <a:latin typeface="+mj-ea"/>
                <a:ea typeface="+mj-ea"/>
              </a:rPr>
              <a:t>的命令编排功能</a:t>
            </a:r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j-ea"/>
                <a:ea typeface="+mj-ea"/>
              </a:rPr>
              <a:t>开发语言是</a:t>
            </a:r>
            <a:r>
              <a:rPr lang="en-US" altLang="zh-CN" dirty="0" smtClean="0">
                <a:latin typeface="+mj-ea"/>
                <a:ea typeface="+mj-ea"/>
              </a:rPr>
              <a:t>Python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1547664" y="2060848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987824" y="328288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07704" y="3861048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>
                <a:latin typeface="+mj-ea"/>
                <a:ea typeface="+mj-ea"/>
              </a:rPr>
              <a:t>我们团队的主力开发语言</a:t>
            </a:r>
            <a:endParaRPr lang="en-US" altLang="zh-CN" dirty="0">
              <a:latin typeface="+mj-ea"/>
              <a:ea typeface="+mj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06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4572000" y="2708920"/>
            <a:ext cx="4464496" cy="38164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集群管理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Logstash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E89DD-1C6E-40C4-A0F5-55C75CFAFF77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189748" y="3068960"/>
            <a:ext cx="2442592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Logstash:UpdateConf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16016" y="1664804"/>
            <a:ext cx="3600400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0941" y="1772816"/>
            <a:ext cx="2736304" cy="2933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每个</a:t>
            </a:r>
            <a:r>
              <a:rPr lang="en-US" altLang="zh-CN" sz="1400" dirty="0" err="1"/>
              <a:t>logstash</a:t>
            </a:r>
            <a:r>
              <a:rPr lang="zh-CN" altLang="en-US" sz="1400" dirty="0"/>
              <a:t>实例的配置文件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079800" y="1927385"/>
            <a:ext cx="4897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95936" y="206084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+mj-ea"/>
                <a:ea typeface="+mj-ea"/>
              </a:rPr>
              <a:t>变动提交</a:t>
            </a:r>
            <a:endParaRPr lang="zh-CN" altLang="en-US" sz="1200" dirty="0">
              <a:latin typeface="+mj-ea"/>
              <a:ea typeface="+mj-ea"/>
            </a:endParaRPr>
          </a:p>
        </p:txBody>
      </p:sp>
      <p:cxnSp>
        <p:nvCxnSpPr>
          <p:cNvPr id="19" name="直接箭头连接符 18"/>
          <p:cNvCxnSpPr>
            <a:stCxn id="6" idx="2"/>
          </p:cNvCxnSpPr>
          <p:nvPr/>
        </p:nvCxnSpPr>
        <p:spPr>
          <a:xfrm>
            <a:off x="6516216" y="2024844"/>
            <a:ext cx="0" cy="10441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88224" y="2307964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获取最新版本代码及配置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030921" y="4297724"/>
            <a:ext cx="3096344" cy="122413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Logstash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653898" y="3517215"/>
            <a:ext cx="16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+mj-ea"/>
                <a:ea typeface="+mj-ea"/>
              </a:rPr>
              <a:t>分发新版代码及配置</a:t>
            </a:r>
            <a:endParaRPr lang="zh-CN" altLang="en-US" sz="1200" dirty="0">
              <a:latin typeface="+mj-ea"/>
              <a:ea typeface="+mj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973724" y="3933056"/>
            <a:ext cx="2592288" cy="2308324"/>
            <a:chOff x="5436096" y="3908513"/>
            <a:chExt cx="2592288" cy="2308324"/>
          </a:xfrm>
        </p:grpSpPr>
        <p:sp>
          <p:nvSpPr>
            <p:cNvPr id="29" name="TextBox 28"/>
            <p:cNvSpPr txBox="1"/>
            <p:nvPr/>
          </p:nvSpPr>
          <p:spPr>
            <a:xfrm>
              <a:off x="5436096" y="3908513"/>
              <a:ext cx="2592288" cy="230832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zh-CN" dirty="0" err="1" smtClean="0"/>
                <a:t>Logstash:Service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Check</a:t>
              </a:r>
            </a:p>
            <a:p>
              <a:r>
                <a:rPr lang="en-US" altLang="zh-CN" dirty="0"/>
                <a:t>Start</a:t>
              </a:r>
            </a:p>
            <a:p>
              <a:r>
                <a:rPr lang="en-US" altLang="zh-CN" dirty="0"/>
                <a:t>Stop</a:t>
              </a:r>
            </a:p>
            <a:p>
              <a:r>
                <a:rPr lang="en-US" altLang="zh-CN" dirty="0"/>
                <a:t>Restart</a:t>
              </a:r>
            </a:p>
            <a:p>
              <a:r>
                <a:rPr lang="en-US" altLang="zh-CN" dirty="0"/>
                <a:t>Diff</a:t>
              </a:r>
            </a:p>
            <a:p>
              <a:endParaRPr lang="zh-CN" altLang="en-US" dirty="0"/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5652120" y="4437112"/>
              <a:ext cx="2232248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41" name="直接箭头连接符 40"/>
          <p:cNvCxnSpPr/>
          <p:nvPr/>
        </p:nvCxnSpPr>
        <p:spPr>
          <a:xfrm flipH="1">
            <a:off x="4265966" y="4905164"/>
            <a:ext cx="70207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00975" y="4949584"/>
            <a:ext cx="988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+mj-ea"/>
                <a:ea typeface="+mj-ea"/>
              </a:rPr>
              <a:t>实例管理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65838" y="3434725"/>
            <a:ext cx="461665" cy="22349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Powered by Salt</a:t>
            </a:r>
            <a:endParaRPr lang="zh-CN" altLang="en-US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8229598" y="2769467"/>
            <a:ext cx="0" cy="33843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5" idx="1"/>
          </p:cNvCxnSpPr>
          <p:nvPr/>
        </p:nvCxnSpPr>
        <p:spPr>
          <a:xfrm rot="10800000" flipV="1">
            <a:off x="4229966" y="3248980"/>
            <a:ext cx="959783" cy="154817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16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集群管理 </a:t>
            </a:r>
            <a:r>
              <a:rPr lang="en-US" altLang="zh-CN" dirty="0" smtClean="0"/>
              <a:t>– ES Cluster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E89DD-1C6E-40C4-A0F5-55C75CFAFF77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1475656" y="1745407"/>
            <a:ext cx="58326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实现方式与</a:t>
            </a:r>
            <a:r>
              <a:rPr lang="en-US" altLang="zh-CN" dirty="0" err="1" smtClean="0">
                <a:latin typeface="+mj-ea"/>
                <a:ea typeface="+mj-ea"/>
              </a:rPr>
              <a:t>Logstash</a:t>
            </a:r>
            <a:r>
              <a:rPr lang="zh-CN" altLang="en-US" dirty="0" smtClean="0">
                <a:latin typeface="+mj-ea"/>
                <a:ea typeface="+mj-ea"/>
              </a:rPr>
              <a:t>的管理类似，简化了如下工作</a:t>
            </a:r>
            <a:r>
              <a:rPr lang="en-US" altLang="zh-CN" dirty="0" smtClean="0">
                <a:latin typeface="+mj-ea"/>
                <a:ea typeface="+mj-ea"/>
              </a:rPr>
              <a:t>:</a:t>
            </a:r>
          </a:p>
          <a:p>
            <a:endParaRPr lang="en-US" altLang="zh-CN" dirty="0" smtClean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+mj-ea"/>
                <a:ea typeface="+mj-ea"/>
              </a:rPr>
              <a:t>ES node</a:t>
            </a:r>
            <a:r>
              <a:rPr lang="zh-CN" altLang="en-US" dirty="0" smtClean="0">
                <a:latin typeface="+mj-ea"/>
                <a:ea typeface="+mj-ea"/>
              </a:rPr>
              <a:t>的配置</a:t>
            </a:r>
            <a:endParaRPr lang="en-US" altLang="zh-CN" dirty="0" smtClean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+mj-ea"/>
                <a:ea typeface="+mj-ea"/>
              </a:rPr>
              <a:t>版本升级</a:t>
            </a:r>
            <a:endParaRPr lang="en-US" altLang="zh-CN" dirty="0" smtClean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+mj-ea"/>
                <a:ea typeface="+mj-ea"/>
              </a:rPr>
              <a:t>Cluster full restart &amp; node rolling restart</a:t>
            </a: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+mj-ea"/>
                <a:ea typeface="+mj-ea"/>
              </a:rPr>
              <a:t>索引维护任务的配置</a:t>
            </a:r>
            <a:endParaRPr lang="en-US" altLang="zh-CN" dirty="0" smtClean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619672" y="2177455"/>
            <a:ext cx="55446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集群管理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更简单点，</a:t>
            </a:r>
            <a:r>
              <a:rPr lang="en-US" altLang="zh-CN" dirty="0" smtClean="0"/>
              <a:t>GUI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E89DD-1C6E-40C4-A0F5-55C75CFAFF77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45" y="1700808"/>
            <a:ext cx="7637713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635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权限控制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E89DD-1C6E-40C4-A0F5-55C75CFAFF77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835696" y="2348880"/>
            <a:ext cx="69847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+mj-ea"/>
                <a:ea typeface="+mj-ea"/>
              </a:rPr>
              <a:t>Kibana</a:t>
            </a:r>
            <a:r>
              <a:rPr lang="zh-CN" altLang="en-US" dirty="0" smtClean="0">
                <a:latin typeface="+mj-ea"/>
                <a:ea typeface="+mj-ea"/>
              </a:rPr>
              <a:t>二次开发，用户需登录</a:t>
            </a:r>
            <a:r>
              <a:rPr lang="en-US" altLang="zh-CN" dirty="0" err="1" smtClean="0">
                <a:latin typeface="+mj-ea"/>
                <a:ea typeface="+mj-ea"/>
              </a:rPr>
              <a:t>Ctrip</a:t>
            </a:r>
            <a:r>
              <a:rPr lang="en-US" altLang="zh-CN" dirty="0" smtClean="0">
                <a:latin typeface="+mj-ea"/>
                <a:ea typeface="+mj-ea"/>
              </a:rPr>
              <a:t> SSO</a:t>
            </a:r>
            <a:r>
              <a:rPr lang="zh-CN" altLang="en-US" dirty="0" smtClean="0">
                <a:latin typeface="+mj-ea"/>
                <a:ea typeface="+mj-ea"/>
              </a:rPr>
              <a:t>方可访问系统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+mj-ea"/>
                <a:ea typeface="+mj-ea"/>
              </a:rPr>
              <a:t>Nginx</a:t>
            </a:r>
            <a:r>
              <a:rPr lang="en-US" altLang="zh-CN" dirty="0" smtClean="0">
                <a:latin typeface="+mj-ea"/>
                <a:ea typeface="+mj-ea"/>
              </a:rPr>
              <a:t> Reverse Proxy</a:t>
            </a:r>
            <a:r>
              <a:rPr lang="zh-CN" altLang="en-US" dirty="0" smtClean="0">
                <a:latin typeface="+mj-ea"/>
                <a:ea typeface="+mj-ea"/>
              </a:rPr>
              <a:t>控制</a:t>
            </a:r>
            <a:r>
              <a:rPr lang="zh-CN" altLang="en-US" dirty="0">
                <a:latin typeface="+mj-ea"/>
                <a:ea typeface="+mj-ea"/>
              </a:rPr>
              <a:t>第三</a:t>
            </a:r>
            <a:r>
              <a:rPr lang="zh-CN" altLang="en-US" dirty="0" smtClean="0">
                <a:latin typeface="+mj-ea"/>
                <a:ea typeface="+mj-ea"/>
              </a:rPr>
              <a:t>方对</a:t>
            </a:r>
            <a:r>
              <a:rPr lang="en-US" altLang="zh-CN" dirty="0" smtClean="0">
                <a:latin typeface="+mj-ea"/>
                <a:ea typeface="+mj-ea"/>
              </a:rPr>
              <a:t>API</a:t>
            </a:r>
            <a:r>
              <a:rPr lang="zh-CN" altLang="en-US" dirty="0" smtClean="0">
                <a:latin typeface="+mj-ea"/>
                <a:ea typeface="+mj-ea"/>
              </a:rPr>
              <a:t>的调用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81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二次开发 </a:t>
            </a:r>
            <a:r>
              <a:rPr lang="en-US" altLang="zh-CN" dirty="0" smtClean="0"/>
              <a:t>– Kibana3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E89DD-1C6E-40C4-A0F5-55C75CFAFF77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691680" y="5949280"/>
            <a:ext cx="4824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github.com/opsSysDev/kibana-panels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50106"/>
            <a:ext cx="6591300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66950" y="1340767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统计环比增长排名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72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典型的</a:t>
            </a:r>
            <a:r>
              <a:rPr lang="en-US" altLang="zh-CN" dirty="0" smtClean="0"/>
              <a:t>ELK</a:t>
            </a:r>
            <a:r>
              <a:rPr lang="zh-CN" altLang="en-US" dirty="0" smtClean="0"/>
              <a:t>日志解决方案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E89DD-1C6E-40C4-A0F5-55C75CFAFF77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grpSp>
        <p:nvGrpSpPr>
          <p:cNvPr id="6" name="组合 5"/>
          <p:cNvGrpSpPr/>
          <p:nvPr/>
        </p:nvGrpSpPr>
        <p:grpSpPr>
          <a:xfrm>
            <a:off x="1534784" y="2449887"/>
            <a:ext cx="949974" cy="978787"/>
            <a:chOff x="1245762" y="1916832"/>
            <a:chExt cx="949974" cy="1305048"/>
          </a:xfrm>
        </p:grpSpPr>
        <p:grpSp>
          <p:nvGrpSpPr>
            <p:cNvPr id="7" name="组合 6"/>
            <p:cNvGrpSpPr/>
            <p:nvPr/>
          </p:nvGrpSpPr>
          <p:grpSpPr>
            <a:xfrm>
              <a:off x="1245762" y="1916832"/>
              <a:ext cx="805958" cy="598127"/>
              <a:chOff x="1245762" y="1916832"/>
              <a:chExt cx="805958" cy="598127"/>
            </a:xfrm>
          </p:grpSpPr>
          <p:sp>
            <p:nvSpPr>
              <p:cNvPr id="9" name="圆角矩形 8"/>
              <p:cNvSpPr/>
              <p:nvPr/>
            </p:nvSpPr>
            <p:spPr>
              <a:xfrm>
                <a:off x="1245762" y="1916832"/>
                <a:ext cx="805958" cy="59812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pic>
            <p:nvPicPr>
              <p:cNvPr id="10" name="Picture 2" descr="D:\快盘\图标\logstash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0582" y="1981485"/>
                <a:ext cx="476317" cy="5334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1259632" y="2524254"/>
              <a:ext cx="936104" cy="697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u="sng" dirty="0" err="1" smtClean="0"/>
                <a:t>LogStash</a:t>
              </a:r>
              <a:r>
                <a:rPr lang="en-US" altLang="zh-CN" sz="1400" u="sng" dirty="0" smtClean="0"/>
                <a:t> Shipper</a:t>
              </a:r>
              <a:endParaRPr lang="zh-CN" altLang="en-US" sz="1400" u="sng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200121" y="2316423"/>
            <a:ext cx="949974" cy="978787"/>
            <a:chOff x="1245762" y="1916832"/>
            <a:chExt cx="949974" cy="1305048"/>
          </a:xfrm>
        </p:grpSpPr>
        <p:grpSp>
          <p:nvGrpSpPr>
            <p:cNvPr id="12" name="组合 11"/>
            <p:cNvGrpSpPr/>
            <p:nvPr/>
          </p:nvGrpSpPr>
          <p:grpSpPr>
            <a:xfrm>
              <a:off x="1245762" y="1916832"/>
              <a:ext cx="805958" cy="598127"/>
              <a:chOff x="1245762" y="1916832"/>
              <a:chExt cx="805958" cy="598127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1245762" y="1916832"/>
                <a:ext cx="805958" cy="59812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pic>
            <p:nvPicPr>
              <p:cNvPr id="15" name="Picture 2" descr="D:\快盘\图标\logstash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0582" y="1981485"/>
                <a:ext cx="476317" cy="5334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1259632" y="2524254"/>
              <a:ext cx="936104" cy="697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u="sng" dirty="0" err="1" smtClean="0"/>
                <a:t>LogStash</a:t>
              </a:r>
              <a:r>
                <a:rPr lang="en-US" altLang="zh-CN" sz="1400" u="sng" dirty="0" smtClean="0"/>
                <a:t> Indexer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277338" y="2782882"/>
            <a:ext cx="921742" cy="895196"/>
            <a:chOff x="3059832" y="4293096"/>
            <a:chExt cx="1383352" cy="1440160"/>
          </a:xfrm>
        </p:grpSpPr>
        <p:sp>
          <p:nvSpPr>
            <p:cNvPr id="17" name="流程图: 磁盘 16"/>
            <p:cNvSpPr/>
            <p:nvPr/>
          </p:nvSpPr>
          <p:spPr>
            <a:xfrm>
              <a:off x="3059832" y="4293096"/>
              <a:ext cx="1383352" cy="1440160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pic>
          <p:nvPicPr>
            <p:cNvPr id="18" name="Picture 3" descr="D:\快盘\图标\redis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1860" y="4797152"/>
              <a:ext cx="879296" cy="742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Picture 4" descr="D:\快盘\图标\elasticsear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159" y="3136285"/>
            <a:ext cx="1871124" cy="54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组合 19"/>
          <p:cNvGrpSpPr/>
          <p:nvPr/>
        </p:nvGrpSpPr>
        <p:grpSpPr>
          <a:xfrm>
            <a:off x="1541719" y="3601687"/>
            <a:ext cx="949974" cy="978787"/>
            <a:chOff x="1245762" y="1916832"/>
            <a:chExt cx="949974" cy="1305048"/>
          </a:xfrm>
        </p:grpSpPr>
        <p:grpSp>
          <p:nvGrpSpPr>
            <p:cNvPr id="21" name="组合 20"/>
            <p:cNvGrpSpPr/>
            <p:nvPr/>
          </p:nvGrpSpPr>
          <p:grpSpPr>
            <a:xfrm>
              <a:off x="1245762" y="1916832"/>
              <a:ext cx="805958" cy="598127"/>
              <a:chOff x="1245762" y="1916832"/>
              <a:chExt cx="805958" cy="598127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1245762" y="1916832"/>
                <a:ext cx="805958" cy="59812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pic>
            <p:nvPicPr>
              <p:cNvPr id="24" name="Picture 2" descr="D:\快盘\图标\logstash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0582" y="1981485"/>
                <a:ext cx="476317" cy="5334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2" name="TextBox 21"/>
            <p:cNvSpPr txBox="1"/>
            <p:nvPr/>
          </p:nvSpPr>
          <p:spPr>
            <a:xfrm>
              <a:off x="1259632" y="2524254"/>
              <a:ext cx="936104" cy="697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u="sng" dirty="0" err="1" smtClean="0"/>
                <a:t>LogStash</a:t>
              </a:r>
              <a:r>
                <a:rPr lang="en-US" altLang="zh-CN" sz="1400" u="sng" dirty="0" smtClean="0"/>
                <a:t> </a:t>
              </a:r>
              <a:r>
                <a:rPr lang="en-US" altLang="zh-CN" sz="1400" u="sng" dirty="0"/>
                <a:t>Shipper</a:t>
              </a:r>
              <a:endParaRPr lang="zh-CN" altLang="en-US" sz="1400" u="sng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468500" y="3219498"/>
            <a:ext cx="78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smtClean="0"/>
              <a:t>...</a:t>
            </a:r>
            <a:endParaRPr lang="zh-CN" altLang="en-US" u="sng" dirty="0"/>
          </a:p>
        </p:txBody>
      </p:sp>
      <p:grpSp>
        <p:nvGrpSpPr>
          <p:cNvPr id="26" name="组合 25"/>
          <p:cNvGrpSpPr/>
          <p:nvPr/>
        </p:nvGrpSpPr>
        <p:grpSpPr>
          <a:xfrm>
            <a:off x="5265330" y="3584013"/>
            <a:ext cx="949974" cy="978787"/>
            <a:chOff x="1245762" y="1916832"/>
            <a:chExt cx="949974" cy="1305048"/>
          </a:xfrm>
        </p:grpSpPr>
        <p:grpSp>
          <p:nvGrpSpPr>
            <p:cNvPr id="27" name="组合 26"/>
            <p:cNvGrpSpPr/>
            <p:nvPr/>
          </p:nvGrpSpPr>
          <p:grpSpPr>
            <a:xfrm>
              <a:off x="1245762" y="1916832"/>
              <a:ext cx="805958" cy="598127"/>
              <a:chOff x="1245762" y="1916832"/>
              <a:chExt cx="805958" cy="598127"/>
            </a:xfrm>
          </p:grpSpPr>
          <p:sp>
            <p:nvSpPr>
              <p:cNvPr id="29" name="圆角矩形 28"/>
              <p:cNvSpPr/>
              <p:nvPr/>
            </p:nvSpPr>
            <p:spPr>
              <a:xfrm>
                <a:off x="1245762" y="1916832"/>
                <a:ext cx="805958" cy="59812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pic>
            <p:nvPicPr>
              <p:cNvPr id="30" name="Picture 2" descr="D:\快盘\图标\logstash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0582" y="1981485"/>
                <a:ext cx="476317" cy="5334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8" name="TextBox 27"/>
            <p:cNvSpPr txBox="1"/>
            <p:nvPr/>
          </p:nvSpPr>
          <p:spPr>
            <a:xfrm>
              <a:off x="1259632" y="2524254"/>
              <a:ext cx="936104" cy="697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u="sng" dirty="0" err="1" smtClean="0"/>
                <a:t>LogStash</a:t>
              </a:r>
              <a:r>
                <a:rPr lang="en-US" altLang="zh-CN" sz="1400" u="sng" dirty="0" smtClean="0"/>
                <a:t> Indexer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220645" y="3112218"/>
            <a:ext cx="78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smtClean="0"/>
              <a:t>...</a:t>
            </a:r>
            <a:endParaRPr lang="zh-CN" altLang="en-US" u="sng" dirty="0"/>
          </a:p>
        </p:txBody>
      </p:sp>
      <p:pic>
        <p:nvPicPr>
          <p:cNvPr id="32" name="Picture 5" descr="D:\快盘\图标\Kiban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899" y="4951864"/>
            <a:ext cx="2239764" cy="100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接箭头连接符 32"/>
          <p:cNvCxnSpPr/>
          <p:nvPr/>
        </p:nvCxnSpPr>
        <p:spPr>
          <a:xfrm>
            <a:off x="2484758" y="2701380"/>
            <a:ext cx="792580" cy="372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416218" y="3326923"/>
            <a:ext cx="8611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2491693" y="3584013"/>
            <a:ext cx="717466" cy="266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4361287" y="2674183"/>
            <a:ext cx="689507" cy="328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361287" y="3326923"/>
            <a:ext cx="8388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4361287" y="3406315"/>
            <a:ext cx="792088" cy="401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6215305" y="2674183"/>
            <a:ext cx="510855" cy="438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6215305" y="3557646"/>
            <a:ext cx="510855" cy="250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6071289" y="3326923"/>
            <a:ext cx="5942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76729" y="60905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 smtClean="0"/>
              <a:t>Kibana</a:t>
            </a:r>
            <a:endParaRPr lang="zh-CN" altLang="en-US" u="sng" dirty="0"/>
          </a:p>
        </p:txBody>
      </p:sp>
      <p:cxnSp>
        <p:nvCxnSpPr>
          <p:cNvPr id="57" name="直接箭头连接符 56"/>
          <p:cNvCxnSpPr/>
          <p:nvPr/>
        </p:nvCxnSpPr>
        <p:spPr bwMode="auto">
          <a:xfrm flipV="1">
            <a:off x="5613221" y="3717121"/>
            <a:ext cx="1767091" cy="17382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6930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二次开发 </a:t>
            </a:r>
            <a:r>
              <a:rPr lang="en-US" altLang="zh-CN" dirty="0" smtClean="0"/>
              <a:t>– Aggregation API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E89DD-1C6E-40C4-A0F5-55C75CFAFF77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80727"/>
            <a:ext cx="6303937" cy="5079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59632" y="4154785"/>
            <a:ext cx="3168352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范例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IIS log</a:t>
            </a:r>
            <a:r>
              <a:rPr lang="zh-CN" altLang="en-US" dirty="0" smtClean="0"/>
              <a:t>中各个</a:t>
            </a:r>
            <a:r>
              <a:rPr lang="en-US" altLang="zh-CN" dirty="0" smtClean="0"/>
              <a:t>domain</a:t>
            </a:r>
            <a:r>
              <a:rPr lang="zh-CN" altLang="en-US" dirty="0" smtClean="0"/>
              <a:t>的响应时间统计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645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 dirty="0"/>
              <a:t>主要</a:t>
            </a:r>
            <a:r>
              <a:rPr lang="zh-CN" altLang="en-US" dirty="0" smtClean="0"/>
              <a:t>局限性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E89DD-1C6E-40C4-A0F5-55C75CFAFF77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1403648" y="1700808"/>
            <a:ext cx="73448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Cluster State Data</a:t>
            </a:r>
            <a:r>
              <a:rPr lang="zh-CN" altLang="en-US" dirty="0" smtClean="0"/>
              <a:t>无法</a:t>
            </a:r>
            <a:r>
              <a:rPr lang="en-US" altLang="zh-CN" dirty="0" smtClean="0"/>
              <a:t>scale 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集群状态变化时，信息实时更新至所有</a:t>
            </a:r>
            <a:r>
              <a:rPr lang="en-US" altLang="zh-CN" dirty="0" smtClean="0"/>
              <a:t>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Index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数量过多（</a:t>
            </a:r>
            <a:r>
              <a:rPr lang="en-US" altLang="zh-CN" dirty="0" smtClean="0"/>
              <a:t>&gt;10k</a:t>
            </a:r>
            <a:r>
              <a:rPr lang="zh-CN" altLang="en-US" dirty="0" smtClean="0"/>
              <a:t>）会造成过高的更新成本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读写无法完全分离，大查询可能会引起</a:t>
            </a:r>
            <a:r>
              <a:rPr lang="en-US" altLang="zh-CN" dirty="0" smtClean="0"/>
              <a:t>Node GC</a:t>
            </a:r>
            <a:r>
              <a:rPr lang="zh-CN" altLang="en-US" dirty="0" smtClean="0"/>
              <a:t>，影响数据写入的实时性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29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 dirty="0"/>
              <a:t>展望</a:t>
            </a:r>
            <a:r>
              <a:rPr lang="zh-CN" altLang="en-US" dirty="0" smtClean="0"/>
              <a:t>未来 </a:t>
            </a:r>
            <a:r>
              <a:rPr lang="en-US" altLang="zh-CN" dirty="0" smtClean="0"/>
              <a:t>– 10x</a:t>
            </a:r>
            <a:r>
              <a:rPr lang="zh-CN" altLang="en-US" dirty="0" smtClean="0"/>
              <a:t>流量增长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E89DD-1C6E-40C4-A0F5-55C75CFAFF77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1174329" y="2615585"/>
            <a:ext cx="2088232" cy="8640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ES Cluster A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3723717" y="1988840"/>
            <a:ext cx="2088232" cy="8640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ES Cluster 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6156176" y="3012343"/>
            <a:ext cx="2088232" cy="8640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ES Cluster </a:t>
            </a:r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275856" y="4128467"/>
            <a:ext cx="3096344" cy="100811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ES Tribe Node</a:t>
            </a:r>
            <a:endParaRPr lang="zh-CN" altLang="en-US" dirty="0"/>
          </a:p>
        </p:txBody>
      </p:sp>
      <p:cxnSp>
        <p:nvCxnSpPr>
          <p:cNvPr id="20" name="直接连接符 19"/>
          <p:cNvCxnSpPr>
            <a:stCxn id="3" idx="4"/>
            <a:endCxn id="5" idx="0"/>
          </p:cNvCxnSpPr>
          <p:nvPr/>
        </p:nvCxnSpPr>
        <p:spPr>
          <a:xfrm>
            <a:off x="2218445" y="3479681"/>
            <a:ext cx="2605583" cy="648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6" idx="4"/>
            <a:endCxn id="5" idx="0"/>
          </p:cNvCxnSpPr>
          <p:nvPr/>
        </p:nvCxnSpPr>
        <p:spPr>
          <a:xfrm>
            <a:off x="4767833" y="2852936"/>
            <a:ext cx="56195" cy="1275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5" idx="0"/>
            <a:endCxn id="28" idx="4"/>
          </p:cNvCxnSpPr>
          <p:nvPr/>
        </p:nvCxnSpPr>
        <p:spPr>
          <a:xfrm flipV="1">
            <a:off x="4824028" y="3876439"/>
            <a:ext cx="2376264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5" idx="2"/>
          </p:cNvCxnSpPr>
          <p:nvPr/>
        </p:nvCxnSpPr>
        <p:spPr>
          <a:xfrm>
            <a:off x="4824028" y="5136579"/>
            <a:ext cx="0" cy="36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355976" y="5496619"/>
            <a:ext cx="10081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 flipV="1">
            <a:off x="4824028" y="5568627"/>
            <a:ext cx="864096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61334" y="592866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9933"/>
                </a:solidFill>
                <a:latin typeface="+mj-ea"/>
                <a:ea typeface="+mj-ea"/>
              </a:rPr>
              <a:t>API Interface</a:t>
            </a:r>
            <a:endParaRPr lang="zh-CN" altLang="en-US" dirty="0">
              <a:solidFill>
                <a:srgbClr val="FF9933"/>
              </a:solidFill>
              <a:latin typeface="+mj-ea"/>
              <a:ea typeface="+mj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5846960" y="2887588"/>
            <a:ext cx="370160" cy="126014"/>
          </a:xfrm>
          <a:prstGeom prst="line">
            <a:avLst/>
          </a:prstGeom>
          <a:ln w="412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619672" y="16388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多集群互联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4589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展望</a:t>
            </a:r>
            <a:r>
              <a:rPr lang="zh-CN" altLang="en-US" dirty="0" smtClean="0"/>
              <a:t>未来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优化资源利用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E89DD-1C6E-40C4-A0F5-55C75CFAFF77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1220044" y="1678971"/>
            <a:ext cx="2991916" cy="161834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226865" y="4123573"/>
            <a:ext cx="3057103" cy="158784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939566" y="2381433"/>
            <a:ext cx="432048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939566" y="2775642"/>
            <a:ext cx="432048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068255" y="2775642"/>
            <a:ext cx="432048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892377" y="2380131"/>
            <a:ext cx="432048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405225" y="2667630"/>
            <a:ext cx="432048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042392" y="4881259"/>
            <a:ext cx="432048" cy="2160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042392" y="5275468"/>
            <a:ext cx="432048" cy="2160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171081" y="5275468"/>
            <a:ext cx="432048" cy="2160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995203" y="4879957"/>
            <a:ext cx="432048" cy="2160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508051" y="5167456"/>
            <a:ext cx="432048" cy="2160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2354809" y="3353710"/>
            <a:ext cx="487152" cy="64807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493963" y="4265597"/>
            <a:ext cx="2208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冷数据 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| 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低硬件配置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node 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2377" y="3585348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84265" y="3446881"/>
            <a:ext cx="1285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+mj-ea"/>
                <a:ea typeface="+mj-ea"/>
              </a:rPr>
              <a:t>定期自动迁移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37042" y="1822987"/>
            <a:ext cx="2946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+mj-ea"/>
                <a:ea typeface="+mj-ea"/>
              </a:rPr>
              <a:t>热数据 </a:t>
            </a:r>
            <a:r>
              <a:rPr lang="en-US" altLang="zh-CN" sz="1400" dirty="0" smtClean="0">
                <a:solidFill>
                  <a:srgbClr val="FF0000"/>
                </a:solidFill>
                <a:latin typeface="+mj-ea"/>
                <a:ea typeface="+mj-ea"/>
              </a:rPr>
              <a:t>| </a:t>
            </a:r>
            <a:r>
              <a:rPr lang="zh-CN" altLang="en-US" sz="1400" dirty="0" smtClean="0">
                <a:solidFill>
                  <a:srgbClr val="FF0000"/>
                </a:solidFill>
                <a:latin typeface="+mj-ea"/>
                <a:ea typeface="+mj-ea"/>
              </a:rPr>
              <a:t>高硬件配置</a:t>
            </a:r>
            <a:r>
              <a:rPr lang="en-US" altLang="zh-CN" sz="1400" dirty="0" smtClean="0">
                <a:solidFill>
                  <a:srgbClr val="FF0000"/>
                </a:solidFill>
                <a:latin typeface="+mj-ea"/>
                <a:ea typeface="+mj-ea"/>
              </a:rPr>
              <a:t>node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4716016" y="1268760"/>
            <a:ext cx="0" cy="4968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60032" y="2235745"/>
            <a:ext cx="41044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j-ea"/>
                <a:ea typeface="+mj-ea"/>
              </a:rPr>
              <a:t>提高热数据检索速度</a:t>
            </a:r>
            <a:endParaRPr lang="en-US" altLang="zh-CN" dirty="0" smtClean="0">
              <a:latin typeface="+mj-ea"/>
              <a:ea typeface="+mj-ea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j-ea"/>
                <a:ea typeface="+mj-ea"/>
              </a:rPr>
              <a:t>避免大范围冷数据可能导致的</a:t>
            </a:r>
            <a:r>
              <a:rPr lang="en-US" altLang="zh-CN" dirty="0" smtClean="0">
                <a:latin typeface="+mj-ea"/>
                <a:ea typeface="+mj-ea"/>
              </a:rPr>
              <a:t>GC</a:t>
            </a:r>
            <a:r>
              <a:rPr lang="zh-CN" altLang="en-US" dirty="0" smtClean="0">
                <a:latin typeface="+mj-ea"/>
                <a:ea typeface="+mj-ea"/>
              </a:rPr>
              <a:t>影响到写入性能</a:t>
            </a:r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j-ea"/>
                <a:ea typeface="+mj-ea"/>
              </a:rPr>
              <a:t>提升硬件资源利用率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915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E89DD-1C6E-40C4-A0F5-55C75CFAFF77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3473506" y="3284984"/>
            <a:ext cx="1332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 &amp; A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30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开始实践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E89DD-1C6E-40C4-A0F5-55C75CFAFF77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81894"/>
            <a:ext cx="5248275" cy="560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39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08F4E7-D3F7-460B-BC0A-8BBCA139333F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502581053"/>
              </p:ext>
            </p:extLst>
          </p:nvPr>
        </p:nvGraphicFramePr>
        <p:xfrm>
          <a:off x="2123728" y="13407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47664" y="5186809"/>
            <a:ext cx="4464496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Event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Written in </a:t>
            </a:r>
            <a:r>
              <a:rPr lang="en-US" altLang="zh-CN" dirty="0" err="1" smtClean="0"/>
              <a:t>Jruby</a:t>
            </a:r>
            <a:endParaRPr lang="en-US" altLang="zh-CN" dirty="0" smtClean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6477000" cy="563563"/>
          </a:xfrm>
        </p:spPr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Logstash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87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08F4E7-D3F7-460B-BC0A-8BBCA139333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200900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 bwMode="gray">
          <a:xfrm>
            <a:off x="1828800" y="152400"/>
            <a:ext cx="64770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zh-CN" altLang="en-US" dirty="0" smtClean="0"/>
              <a:t>丰富的</a:t>
            </a:r>
            <a:r>
              <a:rPr lang="en-US" altLang="zh-CN" dirty="0" err="1" smtClean="0"/>
              <a:t>Logstash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936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 Cluster</a:t>
            </a:r>
            <a:r>
              <a:rPr lang="zh-CN" altLang="en-US" dirty="0" smtClean="0"/>
              <a:t>示意图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E89DD-1C6E-40C4-A0F5-55C75CFAFF77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57156"/>
            <a:ext cx="6230220" cy="15718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23728" y="4725144"/>
            <a:ext cx="577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835696" y="1487824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 Cluster with 1 index, 2 shards, 3 replicas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600495" y="3671689"/>
            <a:ext cx="5836525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由多个</a:t>
            </a:r>
            <a:r>
              <a:rPr lang="en-US" altLang="zh-CN" sz="1400" dirty="0" smtClean="0"/>
              <a:t>node</a:t>
            </a:r>
            <a:r>
              <a:rPr lang="zh-CN" altLang="en-US" sz="1400" dirty="0" smtClean="0"/>
              <a:t>组成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会</a:t>
            </a:r>
            <a:r>
              <a:rPr lang="zh-CN" altLang="en-US" sz="1400" dirty="0" smtClean="0"/>
              <a:t>有一个</a:t>
            </a:r>
            <a:r>
              <a:rPr lang="en-US" altLang="zh-CN" sz="1400" dirty="0" smtClean="0"/>
              <a:t>node</a:t>
            </a:r>
            <a:r>
              <a:rPr lang="zh-CN" altLang="en-US" sz="1400" dirty="0" smtClean="0"/>
              <a:t>被选举成</a:t>
            </a:r>
            <a:r>
              <a:rPr lang="en-US" altLang="zh-CN" sz="1400" dirty="0" smtClean="0"/>
              <a:t>master</a:t>
            </a:r>
            <a:r>
              <a:rPr lang="zh-CN" altLang="en-US" sz="1400" dirty="0" smtClean="0"/>
              <a:t>，负责维护</a:t>
            </a:r>
            <a:r>
              <a:rPr lang="en-US" altLang="zh-CN" sz="1400" dirty="0" smtClean="0"/>
              <a:t>cluster state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数据会被索引，并保存在</a:t>
            </a:r>
            <a:r>
              <a:rPr lang="en-US" altLang="zh-CN" sz="1400" dirty="0" smtClean="0"/>
              <a:t>index</a:t>
            </a:r>
            <a:r>
              <a:rPr lang="zh-CN" altLang="en-US" sz="1400" dirty="0" smtClean="0"/>
              <a:t>里（类比</a:t>
            </a:r>
            <a:r>
              <a:rPr lang="en-US" altLang="zh-CN" sz="1400" dirty="0" smtClean="0"/>
              <a:t>RDBMS</a:t>
            </a:r>
            <a:r>
              <a:rPr lang="zh-CN" altLang="en-US" sz="1400" dirty="0" smtClean="0"/>
              <a:t>里的</a:t>
            </a:r>
            <a:r>
              <a:rPr lang="en-US" altLang="zh-CN" sz="1400" dirty="0" smtClean="0"/>
              <a:t>table)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一个</a:t>
            </a:r>
            <a:r>
              <a:rPr lang="en-US" altLang="zh-CN" sz="1400" dirty="0" smtClean="0"/>
              <a:t>index</a:t>
            </a:r>
            <a:r>
              <a:rPr lang="zh-CN" altLang="en-US" sz="1400" dirty="0" smtClean="0"/>
              <a:t>可以切成多个</a:t>
            </a:r>
            <a:r>
              <a:rPr lang="en-US" altLang="zh-CN" sz="1400" dirty="0" smtClean="0"/>
              <a:t>shard</a:t>
            </a:r>
            <a:r>
              <a:rPr lang="zh-CN" altLang="en-US" sz="1400" dirty="0" smtClean="0"/>
              <a:t>，每个</a:t>
            </a:r>
            <a:r>
              <a:rPr lang="en-US" altLang="zh-CN" sz="1400" dirty="0" smtClean="0"/>
              <a:t>shard</a:t>
            </a:r>
            <a:r>
              <a:rPr lang="zh-CN" altLang="en-US" sz="1400" dirty="0" smtClean="0"/>
              <a:t>可以有多个</a:t>
            </a:r>
            <a:r>
              <a:rPr lang="en-US" altLang="zh-CN" sz="1400" dirty="0" smtClean="0"/>
              <a:t>replica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shard</a:t>
            </a:r>
            <a:r>
              <a:rPr lang="zh-CN" altLang="en-US" sz="1400" dirty="0" smtClean="0"/>
              <a:t>均匀分布在所有可用的</a:t>
            </a:r>
            <a:r>
              <a:rPr lang="en-US" altLang="zh-CN" sz="1400" dirty="0" smtClean="0"/>
              <a:t>data node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每个</a:t>
            </a:r>
            <a:r>
              <a:rPr lang="en-US" altLang="zh-CN" sz="1400" dirty="0" smtClean="0"/>
              <a:t>Shard</a:t>
            </a:r>
            <a:r>
              <a:rPr lang="zh-CN" altLang="en-US" sz="1400" dirty="0" smtClean="0"/>
              <a:t>实际上就是一个</a:t>
            </a:r>
            <a:r>
              <a:rPr lang="en-US" altLang="zh-CN" sz="1400" dirty="0" err="1" smtClean="0"/>
              <a:t>Lucene</a:t>
            </a:r>
            <a:r>
              <a:rPr lang="en-US" altLang="zh-CN" sz="1400" dirty="0" smtClean="0"/>
              <a:t> Index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417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sample">
  <a:themeElements>
    <a:clrScheme name="2_sample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99CCFF"/>
      </a:hlink>
      <a:folHlink>
        <a:srgbClr val="3366CC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ample">
  <a:themeElements>
    <a:clrScheme name="sample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99CCFF"/>
      </a:hlink>
      <a:folHlink>
        <a:srgbClr val="3366CC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70TGp_education_light">
  <a:themeElements>
    <a:clrScheme name="270TGp_education_light 1">
      <a:dk1>
        <a:srgbClr val="35567B"/>
      </a:dk1>
      <a:lt1>
        <a:srgbClr val="FFFFFF"/>
      </a:lt1>
      <a:dk2>
        <a:srgbClr val="000000"/>
      </a:dk2>
      <a:lt2>
        <a:srgbClr val="DDDDDD"/>
      </a:lt2>
      <a:accent1>
        <a:srgbClr val="789F21"/>
      </a:accent1>
      <a:accent2>
        <a:srgbClr val="E9803F"/>
      </a:accent2>
      <a:accent3>
        <a:srgbClr val="FFFFFF"/>
      </a:accent3>
      <a:accent4>
        <a:srgbClr val="2C4868"/>
      </a:accent4>
      <a:accent5>
        <a:srgbClr val="BECDAB"/>
      </a:accent5>
      <a:accent6>
        <a:srgbClr val="D37338"/>
      </a:accent6>
      <a:hlink>
        <a:srgbClr val="E0C244"/>
      </a:hlink>
      <a:folHlink>
        <a:srgbClr val="B2B2B2"/>
      </a:folHlink>
    </a:clrScheme>
    <a:fontScheme name="270TGp_education_light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70TGp_education_light 1">
        <a:dk1>
          <a:srgbClr val="35567B"/>
        </a:dk1>
        <a:lt1>
          <a:srgbClr val="FFFFFF"/>
        </a:lt1>
        <a:dk2>
          <a:srgbClr val="000000"/>
        </a:dk2>
        <a:lt2>
          <a:srgbClr val="DDDDDD"/>
        </a:lt2>
        <a:accent1>
          <a:srgbClr val="789F21"/>
        </a:accent1>
        <a:accent2>
          <a:srgbClr val="E9803F"/>
        </a:accent2>
        <a:accent3>
          <a:srgbClr val="FFFFFF"/>
        </a:accent3>
        <a:accent4>
          <a:srgbClr val="2C4868"/>
        </a:accent4>
        <a:accent5>
          <a:srgbClr val="BECDAB"/>
        </a:accent5>
        <a:accent6>
          <a:srgbClr val="D37338"/>
        </a:accent6>
        <a:hlink>
          <a:srgbClr val="E0C24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70TGp_education_light 2">
        <a:dk1>
          <a:srgbClr val="35567B"/>
        </a:dk1>
        <a:lt1>
          <a:srgbClr val="FFFFFF"/>
        </a:lt1>
        <a:dk2>
          <a:srgbClr val="000000"/>
        </a:dk2>
        <a:lt2>
          <a:srgbClr val="DDDDDD"/>
        </a:lt2>
        <a:accent1>
          <a:srgbClr val="DF803F"/>
        </a:accent1>
        <a:accent2>
          <a:srgbClr val="AEBB6D"/>
        </a:accent2>
        <a:accent3>
          <a:srgbClr val="FFFFFF"/>
        </a:accent3>
        <a:accent4>
          <a:srgbClr val="2C4868"/>
        </a:accent4>
        <a:accent5>
          <a:srgbClr val="ECC0AF"/>
        </a:accent5>
        <a:accent6>
          <a:srgbClr val="9DA962"/>
        </a:accent6>
        <a:hlink>
          <a:srgbClr val="E0C24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70TGp_education_light 3">
        <a:dk1>
          <a:srgbClr val="35567B"/>
        </a:dk1>
        <a:lt1>
          <a:srgbClr val="FFFFFF"/>
        </a:lt1>
        <a:dk2>
          <a:srgbClr val="000000"/>
        </a:dk2>
        <a:lt2>
          <a:srgbClr val="DDDDDD"/>
        </a:lt2>
        <a:accent1>
          <a:srgbClr val="8B78A8"/>
        </a:accent1>
        <a:accent2>
          <a:srgbClr val="7D88AB"/>
        </a:accent2>
        <a:accent3>
          <a:srgbClr val="FFFFFF"/>
        </a:accent3>
        <a:accent4>
          <a:srgbClr val="2C4868"/>
        </a:accent4>
        <a:accent5>
          <a:srgbClr val="C4BED1"/>
        </a:accent5>
        <a:accent6>
          <a:srgbClr val="717B9B"/>
        </a:accent6>
        <a:hlink>
          <a:srgbClr val="5B952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技术研发中心新员工入职培训</Template>
  <TotalTime>13497</TotalTime>
  <Words>2079</Words>
  <Application>Microsoft Office PowerPoint</Application>
  <PresentationFormat>全屏显示(4:3)</PresentationFormat>
  <Paragraphs>448</Paragraphs>
  <Slides>54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54</vt:i4>
      </vt:variant>
    </vt:vector>
  </HeadingPairs>
  <TitlesOfParts>
    <vt:vector size="57" baseType="lpstr">
      <vt:lpstr>2_sample</vt:lpstr>
      <vt:lpstr>sample</vt:lpstr>
      <vt:lpstr>270TGp_education_light</vt:lpstr>
      <vt:lpstr>10TB级日志的秒级搜索            吴晓刚</vt:lpstr>
      <vt:lpstr>目录</vt:lpstr>
      <vt:lpstr>已有日志系统，可是。。。</vt:lpstr>
      <vt:lpstr>ElasticSearch特性</vt:lpstr>
      <vt:lpstr>典型的ELK日志解决方案</vt:lpstr>
      <vt:lpstr>开始实践</vt:lpstr>
      <vt:lpstr>什么是Logstash?</vt:lpstr>
      <vt:lpstr>PowerPoint 演示文稿</vt:lpstr>
      <vt:lpstr>ES Cluster示意图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典型用例 – HTTP异常诊断</vt:lpstr>
      <vt:lpstr>典型用例 - VDI 状态监控</vt:lpstr>
      <vt:lpstr>典型用例 -  VDI错误详情查询</vt:lpstr>
      <vt:lpstr>典型用例 -  Cloud工程师的评价</vt:lpstr>
      <vt:lpstr>Life’s good</vt:lpstr>
      <vt:lpstr>背后的艰辛</vt:lpstr>
      <vt:lpstr>亦或</vt:lpstr>
      <vt:lpstr>安全问题怎么办？</vt:lpstr>
      <vt:lpstr>历练</vt:lpstr>
      <vt:lpstr>半年后 - 小有成就 (2014/07)</vt:lpstr>
      <vt:lpstr>服务质量</vt:lpstr>
      <vt:lpstr>ES集群资源消耗</vt:lpstr>
      <vt:lpstr>改进后架构</vt:lpstr>
      <vt:lpstr>干货分享</vt:lpstr>
      <vt:lpstr>监控 – 工具</vt:lpstr>
      <vt:lpstr>监控 – 关键指标</vt:lpstr>
      <vt:lpstr>监控 – restful API访问记录</vt:lpstr>
      <vt:lpstr>调优 – OS</vt:lpstr>
      <vt:lpstr>调优 - JVM</vt:lpstr>
      <vt:lpstr>调优 - Discovery</vt:lpstr>
      <vt:lpstr>调优 – refresh &amp; flush</vt:lpstr>
      <vt:lpstr>调优 – Recovery &amp; Restart</vt:lpstr>
      <vt:lpstr>调优 – 索引日常维护</vt:lpstr>
      <vt:lpstr>调优 – 减少Facet内存消耗</vt:lpstr>
      <vt:lpstr>Why Field Data</vt:lpstr>
      <vt:lpstr>Field Data- In Memory vs On Disk</vt:lpstr>
      <vt:lpstr>On Disk Field Data</vt:lpstr>
      <vt:lpstr>调优 – Logstash Indexer</vt:lpstr>
      <vt:lpstr>集群管理 – 工具</vt:lpstr>
      <vt:lpstr>集群管理 – Logstash</vt:lpstr>
      <vt:lpstr>集群管理 – ES Cluster</vt:lpstr>
      <vt:lpstr>集群管理 – 更简单点，GUI</vt:lpstr>
      <vt:lpstr>权限控制</vt:lpstr>
      <vt:lpstr>二次开发 – Kibana3</vt:lpstr>
      <vt:lpstr>二次开发 – Aggregation API</vt:lpstr>
      <vt:lpstr>主要局限性</vt:lpstr>
      <vt:lpstr>展望未来 – 10x流量增长</vt:lpstr>
      <vt:lpstr>展望未来 – 优化资源利用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紫气入金陵 携程行天下</dc:title>
  <dc:creator>annie</dc:creator>
  <cp:lastModifiedBy>tj1002</cp:lastModifiedBy>
  <cp:revision>2534</cp:revision>
  <cp:lastPrinted>2013-11-27T05:04:23Z</cp:lastPrinted>
  <dcterms:created xsi:type="dcterms:W3CDTF">2006-12-17T02:44:21Z</dcterms:created>
  <dcterms:modified xsi:type="dcterms:W3CDTF">2015-03-31T07:00:16Z</dcterms:modified>
</cp:coreProperties>
</file>