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AE6A61-44A7-2C44-8FF7-FB2BF466918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54"/>
  </p:normalViewPr>
  <p:slideViewPr>
    <p:cSldViewPr snapToGrid="0">
      <p:cViewPr varScale="1">
        <p:scale>
          <a:sx n="99" d="100"/>
          <a:sy n="9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4C7-9D1F-EE2C-0FE9-E7ED3A8D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8A5A8-F51E-1A36-B6B2-A92CE1FDA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D10F-0297-1795-F2E6-6C6E16C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D884-405A-A537-ECD4-2611F71F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2510-ADCD-BC28-9FB8-4BBD16C7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45A-B615-DC93-2222-1109861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16598-87B5-E591-38FC-58A774043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14FC-DEA2-11FD-979C-93699556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F164-87F2-25B4-B7FD-D1AB392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C9C6-9898-AAA0-EA76-CE12901A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5F834-4FA4-F7B8-677C-E4F3FF42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08630-1A70-566D-04A6-F03B2807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939E-687B-57B4-F851-392DD53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58DD-F7A1-AB5F-9852-01B21700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0CE3-EE4C-7893-5CD3-5183394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8843-BAFD-C05E-E0A6-66282A6A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850D-6FE5-6C85-E843-55E50B45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3C2E-C981-913E-FA0E-BFC54F57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1714-3749-DF43-D342-7BCFCCB7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2F5A-3C2F-7A56-C4B0-313869C1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D08-7FD1-9A9A-F65B-CBD36FC8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A61F-36F9-D74B-85E9-6C82F6D1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F089-BED4-C495-D2BA-601A824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5F37-CEB8-8DFB-97A4-C27ACCC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924F-9E2B-3D02-A1E7-E9592B44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F170-4D18-0477-2880-689D518C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55BD-6D40-F7A2-2569-97F74EEAB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56136-A872-702C-0545-0EA6C249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E665-3297-1E21-FAA4-3D1D6462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2494-38AF-2D2A-492C-74D0A56E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64D6-E6B1-EDAD-895F-C99DA28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2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B77-6990-EE50-8CBD-A253C11E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74F1-3425-C0D0-BA9F-094276D5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9DAB-2BF8-F6AB-CAC8-73C17D65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AB909-9039-FFE0-6EC0-40E1AED5F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55B1-A3C2-6772-0CAA-CACC10E2F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5167D-CFCF-CAB2-29DD-E5AD94A5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9291-4EF7-3E23-66AB-679EF278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88A54-3A94-8E89-113C-2AA44581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8A51-47C2-BA40-8508-015AEA19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22904-3D3D-CB97-522C-F3A4DC9A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99A2-D643-BED0-F201-486CE6EA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3F24-7B20-EDA9-8DAB-641F1903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1C35B-1A1D-880A-AE26-1A6C53F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CD6C-3C3A-DDAB-F763-A15A3E3C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8B34-B21D-F914-9943-67F4262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CFCE-5730-464F-B0A7-590DAC14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E7C-4410-9659-11DB-95265C6E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9695A-740F-7440-F048-4D1DF2BA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DBA9-26A4-3F8C-A363-53B63017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DA8A-4DBD-141D-4B50-4BE74442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7FDD-FBB0-70D7-F78C-BCEA652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18D1-0D9E-9869-6D48-AA44772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9B10-C05C-A65F-1C72-94F074145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CE4C5-08A0-1FA0-6F7A-297E673ED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4EA6-C48C-4A3A-FFC7-6FE3EE5E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F475-5919-5BCC-0C39-2EDACAFD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B3A9-FF25-EE37-DF5B-68A3083E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17075-FFBD-D484-FA67-276F26C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3C7C-6DB5-52DD-45A8-05D733B1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2735-6E00-1157-2642-372AD16AF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93FC4-B24F-AE46-AE8C-61DC48CB6E6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3D96-5C62-B5ED-773B-214782B27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D768-EB96-1E09-6560-0F5416F6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A2672-7CD9-034F-86F4-C9DAA7220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8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885D-482A-883C-F6BD-3FB79CDF2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ErgativeGPT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C5B5-AFE3-BE0E-D3AE-B5252DB41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QW</a:t>
            </a:r>
          </a:p>
        </p:txBody>
      </p:sp>
    </p:spTree>
    <p:extLst>
      <p:ext uri="{BB962C8B-B14F-4D97-AF65-F5344CB8AC3E}">
        <p14:creationId xmlns:p14="http://schemas.microsoft.com/office/powerpoint/2010/main" val="337855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upload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EAB4D-0947-076F-8D48-9591DB258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9800" y="3131344"/>
            <a:ext cx="2946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45AA-B5CA-B45D-8E60-3231239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across all verbs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57C2F-A325-4CC2-F600-70660A5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99765" y="1825625"/>
            <a:ext cx="4592470" cy="4351338"/>
          </a:xfrm>
        </p:spPr>
      </p:pic>
    </p:spTree>
    <p:extLst>
      <p:ext uri="{BB962C8B-B14F-4D97-AF65-F5344CB8AC3E}">
        <p14:creationId xmlns:p14="http://schemas.microsoft.com/office/powerpoint/2010/main" val="1125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air</a:t>
            </a:r>
          </a:p>
        </p:txBody>
      </p:sp>
      <p:pic>
        <p:nvPicPr>
          <p:cNvPr id="5" name="Content Placeholder 4" descr="A group of colorful bars with text&#10;&#10;Description automatically generated">
            <a:extLst>
              <a:ext uri="{FF2B5EF4-FFF2-40B4-BE49-F238E27FC236}">
                <a16:creationId xmlns:a16="http://schemas.microsoft.com/office/drawing/2014/main" id="{530D4276-6325-7EA7-005A-FFA66E74A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2765" y="1825625"/>
            <a:ext cx="4592470" cy="435133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4075D-7114-E977-AE7B-BFBC23E547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3450" y="3023394"/>
            <a:ext cx="2959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download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D4276-6325-7EA7-005A-FFA66E74A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964038-4754-41E5-1959-0F804CFE2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450" y="3017044"/>
            <a:ext cx="3213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film</a:t>
            </a:r>
          </a:p>
        </p:txBody>
      </p:sp>
      <p:pic>
        <p:nvPicPr>
          <p:cNvPr id="10" name="Content Placeholder 9" descr="A group of colorful bars with text&#10;&#10;Description automatically generated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2765" y="1825625"/>
            <a:ext cx="4592470" cy="4351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79CCE3-FA96-0EC2-9C70-6719B071E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64400" y="3017044"/>
            <a:ext cx="29972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install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1BF53-56C4-60F9-76FD-9BDD0E916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1550" y="3124994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screen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04D585-DB4E-E6C8-B834-2D822941A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3450" y="3131344"/>
            <a:ext cx="2959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stream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3477A-5715-BB19-EBDB-15CC3541A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2650" y="3017044"/>
            <a:ext cx="306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227-2DC0-1CF7-D1C3-03ADA7D5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update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519A3-D79F-0A13-246B-1306590F60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32765" y="1825625"/>
            <a:ext cx="4592470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4463EC-5762-C707-30F9-9FF2231275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9950" y="3010694"/>
            <a:ext cx="3086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ErgativeGPT</vt:lpstr>
      <vt:lpstr>Analysis across all verbs</vt:lpstr>
      <vt:lpstr>air</vt:lpstr>
      <vt:lpstr>download</vt:lpstr>
      <vt:lpstr>film</vt:lpstr>
      <vt:lpstr>install</vt:lpstr>
      <vt:lpstr>screen</vt:lpstr>
      <vt:lpstr>stream</vt:lpstr>
      <vt:lpstr>update</vt:lpstr>
      <vt:lpstr>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ErgativeGPT</dc:title>
  <dc:creator>Würschinger, Quirin</dc:creator>
  <cp:lastModifiedBy>Würschinger, Quirin</cp:lastModifiedBy>
  <cp:revision>3</cp:revision>
  <dcterms:created xsi:type="dcterms:W3CDTF">2024-11-13T09:12:09Z</dcterms:created>
  <dcterms:modified xsi:type="dcterms:W3CDTF">2024-11-13T11:16:05Z</dcterms:modified>
</cp:coreProperties>
</file>