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8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0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9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8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7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2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5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3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5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5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EA8C-4E2D-417C-B28A-F3A18EBB88AF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5CEB0-435B-4FED-8752-71A66321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0012"/>
            <a:ext cx="93154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7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109787"/>
            <a:ext cx="7858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766762"/>
            <a:ext cx="78105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528762"/>
            <a:ext cx="7705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2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0" y="722396"/>
            <a:ext cx="8515350" cy="512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277" y="6175864"/>
            <a:ext cx="8448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1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Gihwan</dc:creator>
  <cp:lastModifiedBy>Gihwan</cp:lastModifiedBy>
  <cp:revision>1</cp:revision>
  <dcterms:created xsi:type="dcterms:W3CDTF">2016-10-31T12:39:35Z</dcterms:created>
  <dcterms:modified xsi:type="dcterms:W3CDTF">2016-10-31T12:40:02Z</dcterms:modified>
</cp:coreProperties>
</file>