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316" r:id="rId2"/>
    <p:sldId id="317" r:id="rId3"/>
    <p:sldId id="318" r:id="rId4"/>
    <p:sldId id="319" r:id="rId5"/>
    <p:sldId id="320" r:id="rId6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75" d="100"/>
          <a:sy n="75" d="100"/>
        </p:scale>
        <p:origin x="78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11/1/2016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SQLite and Applications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</p:spPr>
        <p:txBody>
          <a:bodyPr/>
          <a:lstStyle/>
          <a:p>
            <a:r>
              <a:rPr lang="en-US" altLang="ko-KR" dirty="0"/>
              <a:t>SQLite3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4792084"/>
          </a:xfrm>
        </p:spPr>
        <p:txBody>
          <a:bodyPr/>
          <a:lstStyle/>
          <a:p>
            <a:r>
              <a:rPr lang="en-US" altLang="ko-KR" dirty="0"/>
              <a:t>SQLite3 is a library not an application </a:t>
            </a:r>
          </a:p>
          <a:p>
            <a:r>
              <a:rPr lang="en-US" altLang="ko-KR" dirty="0"/>
              <a:t>“sqlite3” binary file, which is created by ‘make’ command, is an sample application</a:t>
            </a:r>
          </a:p>
          <a:p>
            <a:pPr lvl="1"/>
            <a:r>
              <a:rPr lang="en-US" altLang="ko-KR" dirty="0"/>
              <a:t>Real sqlite3 is ‘libsqlite3.so’ in “.libs” folder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4197B64-B297-43F4-8479-C08517DC8D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641580"/>
            <a:ext cx="8210550" cy="25952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5736" y="6093296"/>
            <a:ext cx="576064" cy="1282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801308"/>
            <a:ext cx="5829300" cy="400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24200" y="5816917"/>
            <a:ext cx="5829300" cy="3844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8" idx="0"/>
            <a:endCxn id="12" idx="1"/>
          </p:cNvCxnSpPr>
          <p:nvPr/>
        </p:nvCxnSpPr>
        <p:spPr>
          <a:xfrm flipV="1">
            <a:off x="2483768" y="6009138"/>
            <a:ext cx="640432" cy="841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4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shell.c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shell.c</a:t>
            </a:r>
            <a:r>
              <a:rPr lang="en-US" altLang="ko-KR" dirty="0"/>
              <a:t>’ is a sample application to create ‘sqlite3’ binary file</a:t>
            </a:r>
          </a:p>
          <a:p>
            <a:r>
              <a:rPr lang="en-US" altLang="ko-KR" dirty="0"/>
              <a:t>Modification of this file does not affect to ‘</a:t>
            </a:r>
            <a:r>
              <a:rPr lang="en-US" altLang="ko-KR" dirty="0" err="1"/>
              <a:t>pytpcc</a:t>
            </a:r>
            <a:r>
              <a:rPr lang="en-US" altLang="ko-KR" dirty="0"/>
              <a:t>’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sqlite3.h &amp; sqlite3ext.h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or add new functions and global variables here</a:t>
            </a:r>
          </a:p>
          <a:p>
            <a:pPr lvl="1"/>
            <a:r>
              <a:rPr lang="en-US" altLang="ko-KR" dirty="0"/>
              <a:t>In order to use them in sqlite3 applications including ‘sqlite3’ and ‘</a:t>
            </a:r>
            <a:r>
              <a:rPr lang="en-US" altLang="ko-KR" dirty="0" err="1"/>
              <a:t>pytpcc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“.help”-like ‘dot commands’ are not SQL statement supported by SQLite3</a:t>
            </a:r>
          </a:p>
          <a:p>
            <a:pPr lvl="1"/>
            <a:r>
              <a:rPr lang="en-US" altLang="ko-KR" dirty="0"/>
              <a:t>These are only supported by ‘sqlite3’ binary which is implemented by ‘</a:t>
            </a:r>
            <a:r>
              <a:rPr lang="en-US" altLang="ko-KR" dirty="0" err="1"/>
              <a:t>shell.c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python-</a:t>
            </a:r>
            <a:r>
              <a:rPr lang="en-US" altLang="ko-KR" dirty="0" err="1"/>
              <a:t>tpcc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execution time options to ‘tpcc.py’</a:t>
            </a:r>
          </a:p>
          <a:p>
            <a:pPr lvl="1"/>
            <a:r>
              <a:rPr lang="en-US" altLang="ko-KR" dirty="0"/>
              <a:t>In order to use new options when executing ‘python tpcc.py’ </a:t>
            </a:r>
          </a:p>
          <a:p>
            <a:pPr lvl="2"/>
            <a:r>
              <a:rPr lang="en-US" altLang="ko-KR" dirty="0"/>
              <a:t>I already added ‘--journal’ and ‘--buffer’ options</a:t>
            </a:r>
          </a:p>
          <a:p>
            <a:r>
              <a:rPr lang="en-US" altLang="ko-KR" dirty="0"/>
              <a:t>Add parser for new options to ‘drivers/sqlitedriver.py’ </a:t>
            </a:r>
          </a:p>
          <a:p>
            <a:pPr lvl="1"/>
            <a:r>
              <a:rPr lang="en-US" altLang="ko-KR" dirty="0"/>
              <a:t>Into ‘</a:t>
            </a:r>
            <a:r>
              <a:rPr lang="en-US" altLang="ko-KR" dirty="0">
                <a:solidFill>
                  <a:srgbClr val="92D050"/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F0"/>
                </a:solidFill>
              </a:rPr>
              <a:t>loadConfig</a:t>
            </a:r>
            <a:r>
              <a:rPr lang="en-US" altLang="ko-KR" dirty="0"/>
              <a:t>(self, config):’ function</a:t>
            </a:r>
          </a:p>
          <a:p>
            <a:pPr lvl="2"/>
            <a:r>
              <a:rPr lang="en-US" altLang="ko-KR" dirty="0"/>
              <a:t>I already added </a:t>
            </a:r>
            <a:r>
              <a:rPr lang="en-US" altLang="ko-KR" dirty="0" err="1"/>
              <a:t>parer</a:t>
            </a:r>
            <a:r>
              <a:rPr lang="en-US" altLang="ko-KR" dirty="0"/>
              <a:t> for ‘--journal’ and ‘--buffer’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078976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1863</TotalTime>
  <Words>244</Words>
  <Application>Microsoft Office PowerPoint</Application>
  <PresentationFormat>화면 슬라이드 쇼(4:3)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SQLite and Applications</vt:lpstr>
      <vt:lpstr>SQLite3</vt:lpstr>
      <vt:lpstr>shell.c</vt:lpstr>
      <vt:lpstr>sqlite3.h &amp; sqlite3ext.h</vt:lpstr>
      <vt:lpstr>python-tpcc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Gihwan</cp:lastModifiedBy>
  <cp:revision>414</cp:revision>
  <dcterms:created xsi:type="dcterms:W3CDTF">2008-09-03T12:14:57Z</dcterms:created>
  <dcterms:modified xsi:type="dcterms:W3CDTF">2016-11-01T00:50:37Z</dcterms:modified>
</cp:coreProperties>
</file>