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5F08-C816-4BFB-AAB9-EAD89C73846D}" type="datetimeFigureOut">
              <a:rPr lang="ko-KR" altLang="en-US" smtClean="0"/>
              <a:t>2012-01-27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AF-8AD9-4CF1-88DE-C1826BD1D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7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5F08-C816-4BFB-AAB9-EAD89C73846D}" type="datetimeFigureOut">
              <a:rPr lang="ko-KR" altLang="en-US" smtClean="0"/>
              <a:t>2012-01-27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AF-8AD9-4CF1-88DE-C1826BD1D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5F08-C816-4BFB-AAB9-EAD89C73846D}" type="datetimeFigureOut">
              <a:rPr lang="ko-KR" altLang="en-US" smtClean="0"/>
              <a:t>2012-01-27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AF-8AD9-4CF1-88DE-C1826BD1D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5F08-C816-4BFB-AAB9-EAD89C73846D}" type="datetimeFigureOut">
              <a:rPr lang="ko-KR" altLang="en-US" smtClean="0"/>
              <a:t>2012-01-27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AF-8AD9-4CF1-88DE-C1826BD1D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7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5F08-C816-4BFB-AAB9-EAD89C73846D}" type="datetimeFigureOut">
              <a:rPr lang="ko-KR" altLang="en-US" smtClean="0"/>
              <a:t>2012-01-27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AF-8AD9-4CF1-88DE-C1826BD1D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3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5F08-C816-4BFB-AAB9-EAD89C73846D}" type="datetimeFigureOut">
              <a:rPr lang="ko-KR" altLang="en-US" smtClean="0"/>
              <a:t>2012-01-27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AF-8AD9-4CF1-88DE-C1826BD1D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5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5F08-C816-4BFB-AAB9-EAD89C73846D}" type="datetimeFigureOut">
              <a:rPr lang="ko-KR" altLang="en-US" smtClean="0"/>
              <a:t>2012-01-27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AF-8AD9-4CF1-88DE-C1826BD1D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6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5F08-C816-4BFB-AAB9-EAD89C73846D}" type="datetimeFigureOut">
              <a:rPr lang="ko-KR" altLang="en-US" smtClean="0"/>
              <a:t>2012-01-27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AF-8AD9-4CF1-88DE-C1826BD1D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71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5F08-C816-4BFB-AAB9-EAD89C73846D}" type="datetimeFigureOut">
              <a:rPr lang="ko-KR" altLang="en-US" smtClean="0"/>
              <a:t>2012-01-27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AF-8AD9-4CF1-88DE-C1826BD1D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5F08-C816-4BFB-AAB9-EAD89C73846D}" type="datetimeFigureOut">
              <a:rPr lang="ko-KR" altLang="en-US" smtClean="0"/>
              <a:t>2012-01-27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AF-8AD9-4CF1-88DE-C1826BD1D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6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5F08-C816-4BFB-AAB9-EAD89C73846D}" type="datetimeFigureOut">
              <a:rPr lang="ko-KR" altLang="en-US" smtClean="0"/>
              <a:t>2012-01-27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AF-8AD9-4CF1-88DE-C1826BD1D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5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A5F08-C816-4BFB-AAB9-EAD89C73846D}" type="datetimeFigureOut">
              <a:rPr lang="ko-KR" altLang="en-US" smtClean="0"/>
              <a:t>2012-01-27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AF-8AD9-4CF1-88DE-C1826BD1D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2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76852"/>
              </p:ext>
            </p:extLst>
          </p:nvPr>
        </p:nvGraphicFramePr>
        <p:xfrm>
          <a:off x="5976477" y="1164137"/>
          <a:ext cx="179955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17168"/>
              </p:ext>
            </p:extLst>
          </p:nvPr>
        </p:nvGraphicFramePr>
        <p:xfrm>
          <a:off x="743566" y="1170837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2683141" y="2012077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44157"/>
              </p:ext>
            </p:extLst>
          </p:nvPr>
        </p:nvGraphicFramePr>
        <p:xfrm>
          <a:off x="745785" y="2956106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순서도: 다중 문서 8"/>
          <p:cNvSpPr/>
          <p:nvPr/>
        </p:nvSpPr>
        <p:spPr>
          <a:xfrm>
            <a:off x="960808" y="4829944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5339327" y="2305652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5"/>
          <p:cNvSpPr>
            <a:spLocks noGrp="1"/>
          </p:cNvSpPr>
          <p:nvPr>
            <p:ph type="sldNum" sz="quarter" idx="10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AEF37EF8-7525-4FA1-A045-D1EE31C2B6AD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3" name="줄무늬가 있는 오른쪽 화살표 12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71934" y="645515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84168" y="3922769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01665" y="2277411"/>
            <a:ext cx="221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Dram 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4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20153"/>
              </p:ext>
            </p:extLst>
          </p:nvPr>
        </p:nvGraphicFramePr>
        <p:xfrm>
          <a:off x="6804249" y="836712"/>
          <a:ext cx="1799558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226" y="1147567"/>
            <a:ext cx="16131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58937"/>
              </p:ext>
            </p:extLst>
          </p:nvPr>
        </p:nvGraphicFramePr>
        <p:xfrm>
          <a:off x="2123729" y="871989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8071"/>
                <a:gridCol w="648072"/>
                <a:gridCol w="1435522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202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203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376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278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4063304" y="1713228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74405"/>
              </p:ext>
            </p:extLst>
          </p:nvPr>
        </p:nvGraphicFramePr>
        <p:xfrm>
          <a:off x="2125948" y="2657257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순서도: 다중 문서 14"/>
          <p:cNvSpPr/>
          <p:nvPr/>
        </p:nvSpPr>
        <p:spPr>
          <a:xfrm>
            <a:off x="2484903" y="4145508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줄무늬가 있는 오른쪽 화살표 15"/>
          <p:cNvSpPr/>
          <p:nvPr/>
        </p:nvSpPr>
        <p:spPr>
          <a:xfrm>
            <a:off x="1692247" y="2019213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줄무늬가 있는 오른쪽 화살표 16"/>
          <p:cNvSpPr/>
          <p:nvPr/>
        </p:nvSpPr>
        <p:spPr>
          <a:xfrm>
            <a:off x="6228183" y="2019213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15"/>
          <p:cNvSpPr>
            <a:spLocks noGrp="1"/>
          </p:cNvSpPr>
          <p:nvPr>
            <p:ph type="sldNum" sz="quarter" idx="10"/>
          </p:nvPr>
        </p:nvSpPr>
        <p:spPr>
          <a:xfrm>
            <a:off x="6265167" y="5748140"/>
            <a:ext cx="2133600" cy="365125"/>
          </a:xfrm>
        </p:spPr>
        <p:txBody>
          <a:bodyPr/>
          <a:lstStyle/>
          <a:p>
            <a:fld id="{AEF37EF8-7525-4FA1-A045-D1EE31C2B6A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9" name="줄무늬가 있는 오른쪽 화살표 18"/>
          <p:cNvSpPr/>
          <p:nvPr/>
        </p:nvSpPr>
        <p:spPr>
          <a:xfrm rot="5400000">
            <a:off x="3883284" y="3612876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52100" y="5833618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76254" y="4919658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61943" y="1978562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3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2483604"/>
            <a:ext cx="9151448" cy="2801169"/>
            <a:chOff x="0" y="2483604"/>
            <a:chExt cx="9151448" cy="2801169"/>
          </a:xfrm>
        </p:grpSpPr>
        <p:sp>
          <p:nvSpPr>
            <p:cNvPr id="5" name="TextBox 4"/>
            <p:cNvSpPr txBox="1"/>
            <p:nvPr/>
          </p:nvSpPr>
          <p:spPr>
            <a:xfrm>
              <a:off x="362985" y="2483604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Block#0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93293" y="248360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Block#2~33</a:t>
              </a:r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0" y="2852936"/>
              <a:ext cx="9151448" cy="2431837"/>
              <a:chOff x="-9827" y="2271918"/>
              <a:chExt cx="9151448" cy="2431837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827" y="2271918"/>
                <a:ext cx="9151448" cy="24318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직사각형 19"/>
              <p:cNvSpPr/>
              <p:nvPr/>
            </p:nvSpPr>
            <p:spPr>
              <a:xfrm>
                <a:off x="5002043" y="3239510"/>
                <a:ext cx="1080120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5148064" y="2367932"/>
                <a:ext cx="0" cy="2185093"/>
              </a:xfrm>
              <a:prstGeom prst="line">
                <a:avLst/>
              </a:prstGeom>
              <a:ln w="1905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2123728" y="2483604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Block#1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23728" y="3866002"/>
              <a:ext cx="7920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1848" y="3713385"/>
              <a:ext cx="11705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Mapping</a:t>
              </a:r>
            </a:p>
            <a:p>
              <a:pPr algn="ctr"/>
              <a:r>
                <a:rPr lang="en-US" altLang="ko-KR" b="1" dirty="0" smtClean="0"/>
                <a:t>Table</a:t>
              </a:r>
              <a:endParaRPr lang="ko-KR" alt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61824" y="3713386"/>
              <a:ext cx="13965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Misc. Meta</a:t>
              </a:r>
            </a:p>
            <a:p>
              <a:pPr algn="ctr"/>
              <a:r>
                <a:rPr lang="en-US" altLang="ko-KR" b="1" dirty="0" smtClean="0"/>
                <a:t>Data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50330" y="3851886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User Data</a:t>
              </a:r>
              <a:endParaRPr lang="ko-KR" alt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51930" y="2483604"/>
              <a:ext cx="14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Block#34 ~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983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69313"/>
              </p:ext>
            </p:extLst>
          </p:nvPr>
        </p:nvGraphicFramePr>
        <p:xfrm>
          <a:off x="193454" y="754722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8071"/>
                <a:gridCol w="648072"/>
                <a:gridCol w="1435522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.............</a:t>
                      </a:r>
                      <a:endParaRPr lang="ko-KR" alt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133029" y="1595961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20856"/>
              </p:ext>
            </p:extLst>
          </p:nvPr>
        </p:nvGraphicFramePr>
        <p:xfrm>
          <a:off x="195673" y="2539990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.............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1668" y="1861295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93453" y="535206"/>
            <a:ext cx="2088232" cy="0"/>
          </a:xfrm>
          <a:prstGeom prst="straightConnector1">
            <a:avLst/>
          </a:prstGeom>
          <a:ln w="28575" cap="flat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9712" y="152345"/>
            <a:ext cx="2512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하나의 </a:t>
            </a:r>
            <a:r>
              <a:rPr lang="en-US" altLang="ko-KR" sz="1400" dirty="0" smtClean="0"/>
              <a:t>buffer</a:t>
            </a:r>
            <a:r>
              <a:rPr lang="ko-KR" altLang="en-US" sz="1400" dirty="0" smtClean="0"/>
              <a:t>를 먼저 채운다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22727"/>
              </p:ext>
            </p:extLst>
          </p:nvPr>
        </p:nvGraphicFramePr>
        <p:xfrm>
          <a:off x="4817639" y="4224580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8071"/>
                <a:gridCol w="648072"/>
                <a:gridCol w="1435522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.............</a:t>
                      </a:r>
                      <a:endParaRPr lang="ko-KR" alt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6757214" y="5065819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68279"/>
              </p:ext>
            </p:extLst>
          </p:nvPr>
        </p:nvGraphicFramePr>
        <p:xfrm>
          <a:off x="4819858" y="6009848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.............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055853" y="5331153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3559721" y="5515819"/>
            <a:ext cx="2088232" cy="0"/>
          </a:xfrm>
          <a:prstGeom prst="straightConnector1">
            <a:avLst/>
          </a:prstGeom>
          <a:ln w="28575" cap="flat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3577084"/>
            <a:ext cx="3841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들어오는 순서대로 </a:t>
            </a:r>
            <a:r>
              <a:rPr lang="ko-KR" altLang="en-US" sz="1400" dirty="0" err="1" smtClean="0"/>
              <a:t>여러개의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Merge buffer</a:t>
            </a:r>
            <a:r>
              <a:rPr lang="ko-KR" altLang="en-US" sz="1400" dirty="0" smtClean="0"/>
              <a:t>에 </a:t>
            </a:r>
            <a:endParaRPr lang="en-US" altLang="ko-KR" sz="1400" dirty="0" smtClean="0"/>
          </a:p>
          <a:p>
            <a:r>
              <a:rPr lang="ko-KR" altLang="en-US" sz="1400" dirty="0" smtClean="0"/>
              <a:t>분배한다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22695"/>
              </p:ext>
            </p:extLst>
          </p:nvPr>
        </p:nvGraphicFramePr>
        <p:xfrm>
          <a:off x="384129" y="4194368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8071"/>
                <a:gridCol w="648072"/>
                <a:gridCol w="1435522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.............</a:t>
                      </a:r>
                      <a:endParaRPr lang="ko-KR" alt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직선 연결선 17"/>
          <p:cNvCxnSpPr/>
          <p:nvPr/>
        </p:nvCxnSpPr>
        <p:spPr>
          <a:xfrm>
            <a:off x="2323704" y="5035607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2339"/>
              </p:ext>
            </p:extLst>
          </p:nvPr>
        </p:nvGraphicFramePr>
        <p:xfrm>
          <a:off x="386348" y="5979636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.............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622343" y="5300941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8490" y="3542804"/>
            <a:ext cx="4425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LSN </a:t>
            </a:r>
            <a:r>
              <a:rPr lang="ko-KR" altLang="en-US" sz="1400" dirty="0" smtClean="0"/>
              <a:t>별 해당하는 </a:t>
            </a:r>
            <a:r>
              <a:rPr lang="en-US" altLang="ko-KR" sz="1400" dirty="0" smtClean="0"/>
              <a:t>Bank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Merge buffer</a:t>
            </a:r>
            <a:r>
              <a:rPr lang="ko-KR" altLang="en-US" sz="1400" dirty="0" smtClean="0"/>
              <a:t>에 분배한다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target_bank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lsn</a:t>
            </a:r>
            <a:r>
              <a:rPr lang="en-US" altLang="ko-KR" sz="1400" dirty="0" smtClean="0"/>
              <a:t> % NUM_BANKS </a:t>
            </a:r>
            <a:r>
              <a:rPr lang="ko-KR" altLang="en-US" sz="1400" dirty="0" smtClean="0"/>
              <a:t>적용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-828600" y="4437112"/>
            <a:ext cx="938312" cy="8292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-797420" y="4906443"/>
            <a:ext cx="935910" cy="6346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-797420" y="5785633"/>
            <a:ext cx="935910" cy="235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-817922" y="6021288"/>
            <a:ext cx="956412" cy="5386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396980" y="2045961"/>
            <a:ext cx="2088232" cy="0"/>
          </a:xfrm>
          <a:prstGeom prst="straightConnector1">
            <a:avLst/>
          </a:prstGeom>
          <a:ln w="28575" cap="flat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96980" y="1676629"/>
            <a:ext cx="128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Write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82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30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30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30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30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30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150</Words>
  <Application>Microsoft Office PowerPoint</Application>
  <PresentationFormat>화면 슬라이드 쇼(4:3)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ogh</dc:creator>
  <cp:lastModifiedBy>ogh</cp:lastModifiedBy>
  <cp:revision>23</cp:revision>
  <dcterms:created xsi:type="dcterms:W3CDTF">2012-01-26T21:29:38Z</dcterms:created>
  <dcterms:modified xsi:type="dcterms:W3CDTF">2012-01-28T02:48:30Z</dcterms:modified>
</cp:coreProperties>
</file>