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59" r:id="rId6"/>
    <p:sldId id="269" r:id="rId7"/>
    <p:sldId id="270" r:id="rId8"/>
    <p:sldId id="271" r:id="rId9"/>
    <p:sldId id="261" r:id="rId10"/>
    <p:sldId id="266" r:id="rId11"/>
    <p:sldId id="263" r:id="rId12"/>
    <p:sldId id="265" r:id="rId13"/>
    <p:sldId id="258" r:id="rId14"/>
    <p:sldId id="274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61263" autoAdjust="0"/>
  </p:normalViewPr>
  <p:slideViewPr>
    <p:cSldViewPr>
      <p:cViewPr varScale="1">
        <p:scale>
          <a:sx n="62" d="100"/>
          <a:sy n="62" d="100"/>
        </p:scale>
        <p:origin x="-3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12. 2. 3.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12. 2. 3.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Evening, I am presenter, Hong </a:t>
            </a:r>
            <a:r>
              <a:rPr lang="en-US" baseline="0" dirty="0" err="1" smtClean="0"/>
              <a:t>Gyeonghwan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ran this project, sector level mapping FTL based on </a:t>
            </a:r>
            <a:r>
              <a:rPr lang="en-US" baseline="0" dirty="0" err="1" smtClean="0"/>
              <a:t>OpenSSD</a:t>
            </a:r>
            <a:r>
              <a:rPr lang="en-US" baseline="0" dirty="0" smtClean="0"/>
              <a:t> Platform, for a month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저는 발표자 홍경환입니다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달 동안 </a:t>
            </a:r>
            <a:r>
              <a:rPr lang="en-US" altLang="ko-KR" dirty="0" err="1" smtClean="0"/>
              <a:t>OpenSSD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플랫폼을 기반으로 </a:t>
            </a:r>
            <a:r>
              <a:rPr lang="en-US" altLang="ko-KR" dirty="0" smtClean="0"/>
              <a:t>Sector</a:t>
            </a:r>
            <a:r>
              <a:rPr lang="en-US" altLang="ko-KR" baseline="0" dirty="0" smtClean="0"/>
              <a:t> Level Mapping FTL</a:t>
            </a:r>
            <a:r>
              <a:rPr lang="ko-KR" altLang="en-US" baseline="0" dirty="0" smtClean="0"/>
              <a:t>을 만드는 프로젝트를 진행했습니다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8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Then we did experiments.</a:t>
            </a:r>
          </a:p>
          <a:p>
            <a:r>
              <a:rPr lang="en-US" altLang="ko-KR" baseline="0" dirty="0" smtClean="0"/>
              <a:t>We used IO-meter application for measuring performance of our FTL.</a:t>
            </a:r>
          </a:p>
          <a:p>
            <a:r>
              <a:rPr lang="en-US" altLang="ko-KR" baseline="0" dirty="0" smtClean="0"/>
              <a:t>In random test, transfer size is ~~</a:t>
            </a:r>
          </a:p>
          <a:p>
            <a:r>
              <a:rPr lang="en-US" altLang="ko-KR" baseline="0" dirty="0" smtClean="0"/>
              <a:t>In sequential test, transfer size is ~~</a:t>
            </a:r>
          </a:p>
          <a:p>
            <a:r>
              <a:rPr lang="en-US" altLang="ko-KR" baseline="0" dirty="0" smtClean="0"/>
              <a:t>Target FTL is six. ~~ exist in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~~ is what we made.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64GB random write</a:t>
            </a:r>
            <a:r>
              <a:rPr lang="en-US" altLang="ko-KR" baseline="0" dirty="0" smtClean="0"/>
              <a:t> experiment.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</a:t>
            </a:r>
            <a:r>
              <a:rPr lang="en-US" baseline="0" dirty="0" smtClean="0"/>
              <a:t>are</a:t>
            </a:r>
            <a:r>
              <a:rPr lang="en-US" baseline="0" dirty="0" smtClean="0"/>
              <a:t> </a:t>
            </a:r>
            <a:r>
              <a:rPr lang="en-US" baseline="0" dirty="0" smtClean="0"/>
              <a:t>sector level mapping FTLs, but tutorial 1, greedy </a:t>
            </a:r>
            <a:r>
              <a:rPr lang="en-US" baseline="0" dirty="0" smtClean="0"/>
              <a:t>are </a:t>
            </a:r>
            <a:r>
              <a:rPr lang="en-US" baseline="0" dirty="0" smtClean="0"/>
              <a:t>page level mapping FTLs.</a:t>
            </a:r>
            <a:endParaRPr lang="en-US" altLang="ko-KR" baseline="0" dirty="0" smtClean="0"/>
          </a:p>
          <a:p>
            <a:r>
              <a:rPr lang="en-US" dirty="0" smtClean="0"/>
              <a:t>Sector</a:t>
            </a:r>
            <a:r>
              <a:rPr lang="en-US" baseline="0" dirty="0" smtClean="0"/>
              <a:t> mapping FTLs </a:t>
            </a:r>
            <a:r>
              <a:rPr lang="en-US" baseline="0" dirty="0" smtClean="0"/>
              <a:t>have </a:t>
            </a:r>
            <a:r>
              <a:rPr lang="en-US" baseline="0" dirty="0" smtClean="0"/>
              <a:t>greater random write IOPS than page mapping FTLs.</a:t>
            </a:r>
          </a:p>
          <a:p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(But especially, Multi-copy FTL puts succeeding sectors at once, so the performance drop is shown by transfer size increase.)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7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64GB sequential</a:t>
            </a:r>
            <a:r>
              <a:rPr lang="en-US" baseline="0" dirty="0" smtClean="0"/>
              <a:t> write and read experiment,</a:t>
            </a:r>
          </a:p>
          <a:p>
            <a:r>
              <a:rPr lang="en-US" dirty="0" smtClean="0"/>
              <a:t>Sector mapping FTLs</a:t>
            </a:r>
            <a:r>
              <a:rPr lang="en-US" baseline="0" dirty="0" smtClean="0"/>
              <a:t> </a:t>
            </a:r>
            <a:r>
              <a:rPr lang="en-US" baseline="0" dirty="0" smtClean="0"/>
              <a:t>have </a:t>
            </a:r>
            <a:r>
              <a:rPr lang="en-US" baseline="0" dirty="0" smtClean="0"/>
              <a:t>worse sequential performance than page mapping FTLs.</a:t>
            </a:r>
          </a:p>
          <a:p>
            <a:r>
              <a:rPr lang="en-US" dirty="0" smtClean="0"/>
              <a:t>It is</a:t>
            </a:r>
            <a:r>
              <a:rPr lang="en-US" baseline="0" dirty="0" smtClean="0"/>
              <a:t> because in sequential write and read, mapping table access overhead of sector mapping FTLs is more than page mapping FTLs.</a:t>
            </a:r>
          </a:p>
          <a:p>
            <a:endParaRPr lang="en-US" dirty="0" smtClean="0"/>
          </a:p>
          <a:p>
            <a:r>
              <a:rPr lang="en-US" dirty="0" smtClean="0"/>
              <a:t>(Especially,</a:t>
            </a:r>
            <a:r>
              <a:rPr lang="en-US" baseline="0" dirty="0" smtClean="0"/>
              <a:t> dynamic and static </a:t>
            </a:r>
            <a:r>
              <a:rPr lang="en-US" baseline="0" dirty="0" smtClean="0"/>
              <a:t>FTL have grater read performance than 1-buffer and multi-copy FTL. It is because dynamic and static FTL distribute pages by bank, but 1-buffer and multi-copy dose not.)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Prior experiment was the test without map table caching.</a:t>
            </a:r>
          </a:p>
          <a:p>
            <a:r>
              <a:rPr lang="en-US" baseline="0" dirty="0" smtClean="0"/>
              <a:t>B</a:t>
            </a:r>
            <a:r>
              <a:rPr lang="en-US" baseline="0" dirty="0" smtClean="0"/>
              <a:t>ut in test with map table caching, miss rate becomes about 90%, so the map table caching overhead increase total overhead so much.</a:t>
            </a:r>
          </a:p>
          <a:p>
            <a:r>
              <a:rPr lang="en-US" baseline="0" dirty="0" smtClean="0"/>
              <a:t>Therefore, the performance decreases about 1 over 50 times!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conclusion.</a:t>
            </a:r>
          </a:p>
          <a:p>
            <a:endParaRPr lang="en-US" baseline="0" dirty="0" smtClean="0"/>
          </a:p>
          <a:p>
            <a:r>
              <a:rPr lang="en-US" altLang="ko-KR" dirty="0" smtClean="0"/>
              <a:t>Small random write performance of 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</a:p>
          <a:p>
            <a:r>
              <a:rPr lang="en-US" altLang="ko-KR" dirty="0" smtClean="0"/>
              <a:t>Shrinking mapping table OVERHEAD is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0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5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any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53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talk about sector level mapping,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</a:t>
            </a:r>
            <a:r>
              <a:rPr lang="en-US" baseline="0" dirty="0" smtClean="0"/>
              <a:t> considerations about it.</a:t>
            </a:r>
          </a:p>
          <a:p>
            <a:r>
              <a:rPr lang="en-US" baseline="0" dirty="0" smtClean="0"/>
              <a:t>And I will talk about write module, read module for sector level mapping.</a:t>
            </a:r>
          </a:p>
          <a:p>
            <a:r>
              <a:rPr lang="en-US" baseline="0" dirty="0" smtClean="0"/>
              <a:t>Then I will talk about experiments, and conclusion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Sector Level</a:t>
            </a:r>
            <a:r>
              <a:rPr lang="en-US" baseline="0" dirty="0" smtClean="0"/>
              <a:t> Mapping</a:t>
            </a:r>
            <a:r>
              <a:rPr lang="ko-KR" altLang="en-US" baseline="0" dirty="0" smtClean="0"/>
              <a:t>과 이에 대한 고찰에 대해 먼저 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후 </a:t>
            </a:r>
            <a:r>
              <a:rPr lang="en-US" altLang="ko-KR" baseline="0" dirty="0" smtClean="0"/>
              <a:t>Sector Level Mapping</a:t>
            </a:r>
            <a:r>
              <a:rPr lang="ko-KR" altLang="en-US" baseline="0" dirty="0" smtClean="0"/>
              <a:t>에 필요한 </a:t>
            </a:r>
            <a:r>
              <a:rPr lang="en-US" altLang="ko-KR" baseline="0" dirty="0" smtClean="0"/>
              <a:t>write module, read module</a:t>
            </a:r>
            <a:r>
              <a:rPr lang="ko-KR" altLang="en-US" baseline="0" dirty="0" smtClean="0"/>
              <a:t>, 이에 대한 실험과 결론까지 말씀드리겠습니다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made two main data </a:t>
            </a:r>
            <a:r>
              <a:rPr lang="en-US" altLang="ko-KR" baseline="0" dirty="0" smtClean="0"/>
              <a:t>structures </a:t>
            </a:r>
            <a:r>
              <a:rPr lang="en-US" altLang="ko-KR" baseline="0" dirty="0" smtClean="0"/>
              <a:t>for sector level mapping.</a:t>
            </a:r>
          </a:p>
          <a:p>
            <a:r>
              <a:rPr lang="en-US" altLang="ko-KR" baseline="0" dirty="0" smtClean="0"/>
              <a:t>One is sector mapping table, the other is merge buffer.</a:t>
            </a:r>
          </a:p>
          <a:p>
            <a:r>
              <a:rPr lang="en-US" altLang="ko-KR" baseline="0" dirty="0" smtClean="0"/>
              <a:t>Sector mapping table is the array of PSNs, physical sector number. </a:t>
            </a:r>
          </a:p>
          <a:p>
            <a:r>
              <a:rPr lang="en-US" altLang="ko-KR" baseline="0" dirty="0" smtClean="0"/>
              <a:t>And LSN is index of this array.</a:t>
            </a:r>
          </a:p>
          <a:p>
            <a:r>
              <a:rPr lang="en-US" altLang="ko-KR" baseline="0" dirty="0" smtClean="0"/>
              <a:t>So when some requests are coming to FTL, LSN is translated to PSN through Sector Mapping Table. </a:t>
            </a:r>
          </a:p>
          <a:p>
            <a:r>
              <a:rPr lang="en-US" altLang="ko-KR" baseline="0" dirty="0" smtClean="0"/>
              <a:t>PSN will be used for physical access to NAND.</a:t>
            </a:r>
          </a:p>
          <a:p>
            <a:r>
              <a:rPr lang="en-US" altLang="ko-KR" dirty="0" smtClean="0"/>
              <a:t>Merge</a:t>
            </a:r>
            <a:r>
              <a:rPr lang="en-US" altLang="ko-KR" baseline="0" dirty="0" smtClean="0"/>
              <a:t> buffer is the buffer merging incoming sectors to a page. </a:t>
            </a:r>
          </a:p>
          <a:p>
            <a:r>
              <a:rPr lang="en-US" altLang="ko-KR" baseline="0" dirty="0" smtClean="0"/>
              <a:t>It is because the basic writing unit is page, not sector. </a:t>
            </a:r>
          </a:p>
          <a:p>
            <a:r>
              <a:rPr lang="en-US" altLang="ko-KR" baseline="0" dirty="0" smtClean="0"/>
              <a:t>When write commands comes to FTL, sectors are stacked in this buffer. </a:t>
            </a:r>
          </a:p>
          <a:p>
            <a:r>
              <a:rPr lang="en-US" altLang="ko-KR" baseline="0" dirty="0" smtClean="0"/>
              <a:t>And when merge buffer is full</a:t>
            </a:r>
            <a:r>
              <a:rPr lang="en-US" altLang="ko-KR" baseline="0" dirty="0" smtClean="0"/>
              <a:t>, it programs these pages </a:t>
            </a:r>
            <a:r>
              <a:rPr lang="en-US" altLang="ko-KR" baseline="0" dirty="0" smtClean="0"/>
              <a:t>to NAND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sector level mapping</a:t>
            </a:r>
            <a:r>
              <a:rPr lang="ko-KR" altLang="en-US" dirty="0" smtClean="0"/>
              <a:t>을 위해 두 가지 주요 자료 구조들을 구현했습니다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하나는 </a:t>
            </a:r>
            <a:r>
              <a:rPr lang="en-US" altLang="ko-KR" dirty="0" smtClean="0"/>
              <a:t>sector</a:t>
            </a:r>
            <a:r>
              <a:rPr lang="en-US" altLang="ko-KR" baseline="0" dirty="0" smtClean="0"/>
              <a:t> mapping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table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또 다른 하나는 </a:t>
            </a:r>
            <a:r>
              <a:rPr lang="en-US" altLang="ko-KR" baseline="0" dirty="0" smtClean="0"/>
              <a:t>merge buffer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Sector mapping table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physical sector number, PSN</a:t>
            </a:r>
            <a:r>
              <a:rPr lang="ko-KR" altLang="en-US" dirty="0" smtClean="0"/>
              <a:t>들로 이루어진 배열을 말합니다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LSN</a:t>
            </a:r>
            <a:r>
              <a:rPr lang="ko-KR" altLang="en-US" dirty="0" smtClean="0"/>
              <a:t>이 이 배열의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FTL</a:t>
            </a:r>
            <a:r>
              <a:rPr lang="ko-KR" altLang="en-US" dirty="0" smtClean="0"/>
              <a:t>로 어떤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LSN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sector</a:t>
            </a:r>
            <a:r>
              <a:rPr lang="en-US" altLang="ko-KR" baseline="0" dirty="0" smtClean="0"/>
              <a:t> mapping table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PSN</a:t>
            </a:r>
            <a:r>
              <a:rPr lang="ko-KR" altLang="en-US" baseline="0" dirty="0" smtClean="0"/>
              <a:t>으로 번역됩니다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PSN</a:t>
            </a:r>
            <a:r>
              <a:rPr lang="ko-KR" altLang="en-US" baseline="0" dirty="0" smtClean="0"/>
              <a:t>은 나중에 </a:t>
            </a:r>
            <a:r>
              <a:rPr lang="en-US" altLang="ko-KR" baseline="0" dirty="0" smtClean="0"/>
              <a:t>NAND</a:t>
            </a:r>
            <a:r>
              <a:rPr lang="ko-KR" altLang="en-US" baseline="0" dirty="0" smtClean="0"/>
              <a:t>를 물리적으로 접근하기 위해 사용됩니다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Merge buffer</a:t>
            </a:r>
            <a:r>
              <a:rPr lang="ko-KR" altLang="en-US" baseline="0" dirty="0" smtClean="0"/>
              <a:t>는 들어오는 섹터를 한 페이지로 합쳐주는 버퍼입니다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NAND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하는 기본 단위는 섹터가 아니라 페이지이기 때문이죠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FTL</a:t>
            </a:r>
            <a:r>
              <a:rPr lang="ko-KR" altLang="en-US" baseline="0" dirty="0" smtClean="0"/>
              <a:t>에 쓰기 명령이 들어오면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섹터들은 이 버퍼에 쌓이게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Merge buffer</a:t>
            </a:r>
            <a:r>
              <a:rPr lang="ko-KR" altLang="en-US" baseline="0" dirty="0" smtClean="0"/>
              <a:t>가 가득차면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FTL</a:t>
            </a:r>
            <a:r>
              <a:rPr lang="ko-KR" altLang="en-US" baseline="0" dirty="0" smtClean="0"/>
              <a:t>은 안에 있는 페이지를 </a:t>
            </a:r>
            <a:r>
              <a:rPr lang="en-US" altLang="ko-KR" baseline="0" dirty="0" smtClean="0"/>
              <a:t>NAND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program</a:t>
            </a:r>
            <a:r>
              <a:rPr lang="ko-KR" altLang="en-US" baseline="0" dirty="0" smtClean="0"/>
              <a:t>하게 됩니다</a:t>
            </a:r>
            <a:r>
              <a:rPr lang="ko-KR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write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write request meaning “write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in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copies the sector’s contents into merge buffer at the same position.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put the sector into merge buffer, then update PSN in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sets most significant bit of PSN as one.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(You may have a question how can it do if merge buffer is full.)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page in the merge buffer, FTL flushes the page to NAND, and updates 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PSNs</a:t>
            </a:r>
            <a:r>
              <a:rPr lang="ko-KR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</a:t>
            </a:r>
            <a:r>
              <a:rPr lang="en-US" baseline="0" dirty="0" smtClean="0"/>
              <a:t> considered about how to fill merge buffer.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</a:t>
            </a:r>
            <a:r>
              <a:rPr lang="en-US" dirty="0" smtClean="0"/>
              <a:t>main</a:t>
            </a:r>
            <a:r>
              <a:rPr lang="en-US" baseline="0" dirty="0" smtClean="0"/>
              <a:t> consideration of our project.</a:t>
            </a:r>
          </a:p>
          <a:p>
            <a:r>
              <a:rPr lang="en-US" baseline="0" dirty="0" smtClean="0"/>
              <a:t>There is so big difference in performance according to those methods.</a:t>
            </a:r>
          </a:p>
          <a:p>
            <a:r>
              <a:rPr lang="en-US" baseline="0" dirty="0" smtClean="0"/>
              <a:t>It is so important.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is two large ways.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large way is ~~, Second large way is ~~.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 large way can</a:t>
            </a:r>
            <a:r>
              <a:rPr lang="en-US" altLang="ko-KR" baseline="0" dirty="0" smtClean="0"/>
              <a:t> be divided to ~~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 ~~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One-Buffer method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Multi-copy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Second large way can be divided to ~~and ~~.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Dynamic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Static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Dynamic methods.</a:t>
            </a:r>
          </a:p>
          <a:p>
            <a:r>
              <a:rPr lang="en-US" altLang="ko-KR" baseline="0" dirty="0" smtClean="0"/>
              <a:t>When write requests come, FTL distributes sectors to merge buffers in order of incoming, by bank.</a:t>
            </a:r>
          </a:p>
          <a:p>
            <a:r>
              <a:rPr lang="en-US" altLang="ko-KR" baseline="0" dirty="0" smtClean="0"/>
              <a:t>The number of merge buffer is same as the number of bank.</a:t>
            </a:r>
          </a:p>
          <a:p>
            <a:r>
              <a:rPr lang="en-US" altLang="ko-KR" dirty="0" smtClean="0"/>
              <a:t>The bank number of each sector</a:t>
            </a:r>
            <a:r>
              <a:rPr lang="en-US" altLang="ko-KR" baseline="0" dirty="0" smtClean="0"/>
              <a:t> is determined by LSN.</a:t>
            </a:r>
          </a:p>
          <a:p>
            <a:r>
              <a:rPr lang="en-US" altLang="ko-KR" baseline="0" dirty="0" smtClean="0"/>
              <a:t>If merge buffers are full, flush these all merge buffers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 1-buffer methods.</a:t>
            </a:r>
          </a:p>
          <a:p>
            <a:r>
              <a:rPr lang="en-US" altLang="ko-KR" dirty="0" smtClean="0"/>
              <a:t>When write request comes,</a:t>
            </a:r>
            <a:r>
              <a:rPr lang="en-US" altLang="ko-KR" baseline="0" dirty="0" smtClean="0"/>
              <a:t> FTL fills merge buffers in order of incoming.</a:t>
            </a:r>
          </a:p>
          <a:p>
            <a:r>
              <a:rPr lang="en-US" altLang="ko-KR" baseline="0" dirty="0" smtClean="0"/>
              <a:t>It puts sectors into one merge buffer.</a:t>
            </a:r>
          </a:p>
          <a:p>
            <a:r>
              <a:rPr lang="en-US" altLang="ko-KR" baseline="0" dirty="0" smtClean="0"/>
              <a:t>If one merge buffer is full, flush it to NAND.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After all</a:t>
            </a:r>
            <a:r>
              <a:rPr lang="en-US" altLang="ko-KR" baseline="0" dirty="0" smtClean="0"/>
              <a:t> sectors are written to NAND, they are in each bank according to buffer number.</a:t>
            </a:r>
          </a:p>
          <a:p>
            <a:r>
              <a:rPr lang="en-US" altLang="ko-KR" baseline="0" dirty="0" smtClean="0"/>
              <a:t>And the most significant bit of PSN becomes 0.</a:t>
            </a:r>
          </a:p>
          <a:p>
            <a:r>
              <a:rPr lang="en-US" altLang="ko-KR" baseline="0" dirty="0" smtClean="0"/>
              <a:t>It means this sector is in NAND, not merge buffer.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read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read request meaning “read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on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1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FTL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12131" y="4437065"/>
            <a:ext cx="4967981" cy="1368425"/>
          </a:xfrm>
        </p:spPr>
        <p:txBody>
          <a:bodyPr/>
          <a:lstStyle/>
          <a:p>
            <a:r>
              <a:rPr lang="en-US" altLang="ko-KR" dirty="0" smtClean="0"/>
              <a:t>Jasmine Open-SSD Project Tutorial 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Target 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980"/>
          <a:stretch/>
        </p:blipFill>
        <p:spPr>
          <a:xfrm>
            <a:off x="769439" y="1412776"/>
            <a:ext cx="7835009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723"/>
          <a:stretch/>
        </p:blipFill>
        <p:spPr>
          <a:xfrm>
            <a:off x="755576" y="1412776"/>
            <a:ext cx="77425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pic>
        <p:nvPicPr>
          <p:cNvPr id="7" name="Picture 6" descr="스크린샷 2012-02-02 오후 8.44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749300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x10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0050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x8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1720" y="4581128"/>
            <a:ext cx="4320480" cy="1008112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Without Map Table Caching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 with Map Table Caching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스크린샷 2012-02-03 오전 9.2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4509120"/>
            <a:ext cx="5400601" cy="6860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9752" y="4509120"/>
            <a:ext cx="4104456" cy="72008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0" idx="3"/>
            <a:endCxn id="13" idx="3"/>
          </p:cNvCxnSpPr>
          <p:nvPr/>
        </p:nvCxnSpPr>
        <p:spPr>
          <a:xfrm>
            <a:off x="6372200" y="3068960"/>
            <a:ext cx="72008" cy="1800200"/>
          </a:xfrm>
          <a:prstGeom prst="curvedConnector3">
            <a:avLst>
              <a:gd name="adj1" fmla="val 1108706"/>
            </a:avLst>
          </a:prstGeom>
          <a:ln w="762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8792" y="407707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1/50 ~ 1/20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415607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Cache Miss Rate : about 90% (Random Write)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2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64896" cy="46085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Small </a:t>
            </a:r>
            <a:r>
              <a:rPr lang="en-US" altLang="ko-KR" dirty="0"/>
              <a:t>random </a:t>
            </a:r>
            <a:r>
              <a:rPr lang="en-US" altLang="ko-KR" dirty="0" smtClean="0"/>
              <a:t>write performance </a:t>
            </a:r>
            <a:r>
              <a:rPr lang="en-US" altLang="ko-KR" dirty="0"/>
              <a:t>of </a:t>
            </a:r>
            <a:r>
              <a:rPr lang="en-US" altLang="ko-KR" dirty="0" smtClean="0"/>
              <a:t>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  <a:endParaRPr lang="en-US" altLang="ko-KR" dirty="0"/>
          </a:p>
          <a:p>
            <a:r>
              <a:rPr lang="en-US" altLang="ko-KR" dirty="0" smtClean="0"/>
              <a:t>Shrinking mapping table OVERHEAD is important.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DFTL: a flash translation layer employing demand-based selective caching of page-</a:t>
            </a:r>
            <a:r>
              <a:rPr lang="en-US" altLang="ko-KR" dirty="0" smtClean="0"/>
              <a:t>level </a:t>
            </a:r>
            <a:r>
              <a:rPr lang="en-US" altLang="ko-KR" dirty="0"/>
              <a:t>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</a:p>
          <a:p>
            <a:pPr lvl="0"/>
            <a:r>
              <a:rPr lang="en-US" altLang="ko-KR" dirty="0" err="1"/>
              <a:t>OpenSSD</a:t>
            </a:r>
            <a:r>
              <a:rPr lang="en-US" altLang="ko-KR" dirty="0"/>
              <a:t> Project -  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Guide –http://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/</a:t>
            </a:r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Manual</a:t>
            </a:r>
            <a:br>
              <a:rPr lang="en-US" altLang="ko-KR" dirty="0"/>
            </a:br>
            <a:r>
              <a:rPr lang="en-US" altLang="ko-KR" dirty="0"/>
              <a:t>- http://</a:t>
            </a:r>
            <a:r>
              <a:rPr lang="en-US" altLang="ko-KR" dirty="0" err="1"/>
              <a:t>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5963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 smtClean="0"/>
              <a:t>Consideration : How to Fill Merge Buffer?</a:t>
            </a:r>
            <a:endParaRPr lang="en-US" altLang="ko-KR" dirty="0"/>
          </a:p>
          <a:p>
            <a:r>
              <a:rPr lang="en-US" altLang="ko-KR" dirty="0" smtClean="0"/>
              <a:t>Write module for sector level 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54943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(1/4)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84131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561" y="1755779"/>
            <a:ext cx="14285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: How to Fill Merge Buffer?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Fill one merge buffer in order of incoming</a:t>
            </a:r>
          </a:p>
          <a:p>
            <a:pPr lvl="1" algn="just"/>
            <a:r>
              <a:rPr lang="en-US" altLang="ko-KR" dirty="0" smtClean="0"/>
              <a:t>1-Buffer : Just put sectors to merge buffer</a:t>
            </a:r>
          </a:p>
          <a:p>
            <a:pPr lvl="1" algn="just"/>
            <a:r>
              <a:rPr lang="en-US" altLang="ko-KR" dirty="0" smtClean="0"/>
              <a:t>Multi-copy : Just put sectors, but put sectors with succeeding LBAs at once</a:t>
            </a:r>
          </a:p>
          <a:p>
            <a:pPr algn="just"/>
            <a:r>
              <a:rPr lang="en-US" altLang="ko-KR" dirty="0" smtClean="0"/>
              <a:t>Distribute sectors to several merge buffers by banks</a:t>
            </a:r>
          </a:p>
          <a:p>
            <a:pPr lvl="1" algn="just"/>
            <a:r>
              <a:rPr lang="en-US" altLang="ko-KR" dirty="0" smtClean="0"/>
              <a:t>Dynamic : Distribute sectors to merge buffers in order of incoming</a:t>
            </a:r>
          </a:p>
          <a:p>
            <a:pPr lvl="1" algn="just"/>
            <a:r>
              <a:rPr lang="en-US" altLang="ko-KR" dirty="0" smtClean="0"/>
              <a:t>Static : Distribute sectors to merge buffers, but bank number is fixed by LBA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(2/4)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(3/4)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090607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49094"/>
              </p:ext>
            </p:extLst>
          </p:nvPr>
        </p:nvGraphicFramePr>
        <p:xfrm>
          <a:off x="2555776" y="249289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1180</TotalTime>
  <Words>2432</Words>
  <Application>Microsoft Macintosh PowerPoint</Application>
  <PresentationFormat>On-screen Show (4:3)</PresentationFormat>
  <Paragraphs>392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VLDB_templete2010</vt:lpstr>
      <vt:lpstr>Sector Level Mappinng  FTL</vt:lpstr>
      <vt:lpstr>Index</vt:lpstr>
      <vt:lpstr>Sector Level Mapping</vt:lpstr>
      <vt:lpstr>Write module (1/4)</vt:lpstr>
      <vt:lpstr>Considerations : How to Fill Merge Buffer?</vt:lpstr>
      <vt:lpstr>Write module (2/4)</vt:lpstr>
      <vt:lpstr>Write module (3/4)</vt:lpstr>
      <vt:lpstr>Write module (4/4)</vt:lpstr>
      <vt:lpstr>Read module</vt:lpstr>
      <vt:lpstr>Experiments</vt:lpstr>
      <vt:lpstr>Experiments results</vt:lpstr>
      <vt:lpstr>Experiments results</vt:lpstr>
      <vt:lpstr>Experiments results</vt:lpstr>
      <vt:lpstr>Experiments results</vt:lpstr>
      <vt:lpstr>Conclusion</vt:lpstr>
      <vt:lpstr>References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RedCarrottt</cp:lastModifiedBy>
  <cp:revision>219</cp:revision>
  <dcterms:created xsi:type="dcterms:W3CDTF">2011-10-14T17:05:02Z</dcterms:created>
  <dcterms:modified xsi:type="dcterms:W3CDTF">2012-02-04T05:58:56Z</dcterms:modified>
</cp:coreProperties>
</file>