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CDC63-3385-4434-843D-3BE23023AAB9}" type="datetimeFigureOut">
              <a:rPr lang="ko-KR" altLang="en-US" smtClean="0"/>
              <a:pPr/>
              <a:t>2012-01-06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FA2E-82BF-4909-B4CC-FBDC13F8C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Calibri" pitchFamily="34" charset="0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2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2pPr>
            <a:lvl3pPr>
              <a:lnSpc>
                <a:spcPct val="100000"/>
              </a:lnSpc>
              <a:defRPr sz="1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hyperlink" Target="http://vldb.skku.ac.kr/x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pic>
        <p:nvPicPr>
          <p:cNvPr id="25602" name="Picture 2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188640"/>
            <a:ext cx="1000132" cy="436767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88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나눔고딕" pitchFamily="50" charset="-127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00000"/>
        </a:lnSpc>
        <a:spcBef>
          <a:spcPts val="9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1pPr>
      <a:lvl2pPr marL="895350" indent="-355600" algn="l" defTabSz="914400" rtl="0" eaLnBrk="1" latinLnBrk="1" hangingPunct="1">
        <a:lnSpc>
          <a:spcPct val="100000"/>
        </a:lnSpc>
        <a:spcBef>
          <a:spcPts val="6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1344613" indent="-357188" algn="l" defTabSz="914400" rtl="0" eaLnBrk="1" latinLnBrk="1" hangingPunct="1">
        <a:lnSpc>
          <a:spcPct val="100000"/>
        </a:lnSpc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Tutorial FTL 2 design #2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3600400" cy="4320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2012.01.xx</a:t>
            </a:r>
            <a:endParaRPr lang="en-US" altLang="ko-KR" dirty="0" smtClean="0"/>
          </a:p>
        </p:txBody>
      </p:sp>
      <p:pic>
        <p:nvPicPr>
          <p:cNvPr id="7" name="Picture 2" descr="http://legal-aware.org/wp-content/uploads/2011/07/pres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796136" y="4077072"/>
            <a:ext cx="3168352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 your implementation part</a:t>
            </a:r>
          </a:p>
          <a:p>
            <a:pPr lvl="1"/>
            <a:r>
              <a:rPr lang="en-US" altLang="ko-KR" dirty="0" smtClean="0"/>
              <a:t>Clarify the part what you assigned</a:t>
            </a:r>
          </a:p>
          <a:p>
            <a:pPr lvl="1"/>
            <a:r>
              <a:rPr lang="en-US" altLang="ko-KR" dirty="0" smtClean="0"/>
              <a:t>Describe your own part. Such as…(in detail)</a:t>
            </a:r>
          </a:p>
          <a:p>
            <a:pPr lvl="2"/>
            <a:r>
              <a:rPr lang="en-US" altLang="ko-KR" dirty="0" smtClean="0"/>
              <a:t>POR</a:t>
            </a:r>
          </a:p>
          <a:p>
            <a:pPr lvl="2"/>
            <a:r>
              <a:rPr lang="en-US" altLang="ko-KR" dirty="0" smtClean="0"/>
              <a:t>Handling write requests</a:t>
            </a:r>
          </a:p>
          <a:p>
            <a:pPr lvl="2"/>
            <a:r>
              <a:rPr lang="en-US" altLang="ko-KR" dirty="0" smtClean="0"/>
              <a:t>Secondary Merge Buffer Implementation</a:t>
            </a:r>
          </a:p>
          <a:p>
            <a:pPr lvl="2"/>
            <a:r>
              <a:rPr lang="en-US" altLang="ko-KR" dirty="0" smtClean="0"/>
              <a:t>Sector-level address mapping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 data structures </a:t>
            </a:r>
            <a:r>
              <a:rPr lang="en-US" altLang="ko-KR" dirty="0" smtClean="0"/>
              <a:t>&amp; </a:t>
            </a:r>
            <a:r>
              <a:rPr lang="en-US" altLang="ko-KR" dirty="0" smtClean="0"/>
              <a:t>key algorithm</a:t>
            </a:r>
          </a:p>
          <a:p>
            <a:pPr lvl="1"/>
            <a:r>
              <a:rPr lang="en-US" altLang="ko-KR" dirty="0" smtClean="0"/>
              <a:t>Describe what you think!</a:t>
            </a:r>
          </a:p>
          <a:p>
            <a:pPr lvl="1"/>
            <a:r>
              <a:rPr lang="en-US" altLang="ko-KR" dirty="0" smtClean="0"/>
              <a:t>Flow charts would be efficient to share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319</TotalTime>
  <Words>62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VLDB_templete2010</vt:lpstr>
      <vt:lpstr>Tutorial FTL 2 design #2</vt:lpstr>
      <vt:lpstr>Implementation Design</vt:lpstr>
      <vt:lpstr>Implementation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lsfeel0204</cp:lastModifiedBy>
  <cp:revision>140</cp:revision>
  <dcterms:created xsi:type="dcterms:W3CDTF">2011-10-14T17:05:02Z</dcterms:created>
  <dcterms:modified xsi:type="dcterms:W3CDTF">2012-01-06T01:44:23Z</dcterms:modified>
</cp:coreProperties>
</file>