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CDC63-3385-4434-843D-3BE23023AAB9}" type="datetimeFigureOut">
              <a:rPr lang="ko-KR" altLang="en-US" smtClean="0"/>
              <a:pPr/>
              <a:t>12. 1. 6.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6FA2E-82BF-4909-B4CC-FBDC13F8C1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Calibri" pitchFamily="34" charset="0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2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8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2pPr>
            <a:lvl3pPr>
              <a:lnSpc>
                <a:spcPct val="100000"/>
              </a:lnSpc>
              <a:defRPr sz="1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hyperlink" Target="http://vldb.skku.ac.kr/xe" TargetMode="External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pic>
        <p:nvPicPr>
          <p:cNvPr id="25602" name="Picture 2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188640"/>
            <a:ext cx="1000132" cy="436767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88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나눔고딕" pitchFamily="50" charset="-127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00000"/>
        </a:lnSpc>
        <a:spcBef>
          <a:spcPts val="9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1pPr>
      <a:lvl2pPr marL="895350" indent="-355600" algn="l" defTabSz="914400" rtl="0" eaLnBrk="1" latinLnBrk="1" hangingPunct="1">
        <a:lnSpc>
          <a:spcPct val="100000"/>
        </a:lnSpc>
        <a:spcBef>
          <a:spcPts val="6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1344613" indent="-357188" algn="l" defTabSz="914400" rtl="0" eaLnBrk="1" latinLnBrk="1" hangingPunct="1">
        <a:lnSpc>
          <a:spcPct val="100000"/>
        </a:lnSpc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Tutorial FTL 2 design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5544616" cy="4320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Red </a:t>
            </a:r>
            <a:r>
              <a:rPr lang="en-US" altLang="ko-KR" dirty="0" smtClean="0"/>
              <a:t>–</a:t>
            </a:r>
            <a:r>
              <a:rPr lang="en-US" altLang="ko-KR" dirty="0" smtClean="0"/>
              <a:t> Sector-Mapping Table Implementation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2012.01.xx</a:t>
            </a:r>
            <a:endParaRPr lang="en-US" altLang="ko-KR" dirty="0" smtClean="0"/>
          </a:p>
        </p:txBody>
      </p:sp>
      <p:pic>
        <p:nvPicPr>
          <p:cNvPr id="7" name="Picture 2" descr="http://legal-aware.org/wp-content/uploads/2011/07/presenta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796136" y="4077072"/>
            <a:ext cx="3168352" cy="2659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UINT32 </a:t>
            </a:r>
            <a:r>
              <a:rPr lang="en-US" dirty="0" err="1"/>
              <a:t>get_psn</a:t>
            </a:r>
            <a:r>
              <a:rPr lang="en-US" dirty="0"/>
              <a:t>(UINT32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lsn</a:t>
            </a:r>
            <a:r>
              <a:rPr lang="en-US" dirty="0"/>
              <a:t>)</a:t>
            </a:r>
          </a:p>
          <a:p>
            <a:pPr marL="995362" lvl="1" indent="-4572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/>
              <a:t>LSN</a:t>
            </a:r>
            <a:r>
              <a:rPr lang="ko-KR" altLang="en-US" dirty="0"/>
              <a:t>에 대해 </a:t>
            </a:r>
            <a:r>
              <a:rPr lang="en-US" altLang="ko-KR" dirty="0"/>
              <a:t>SMT piece head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995362" lvl="1" indent="-457200">
              <a:buFont typeface="+mj-lt"/>
              <a:buAutoNum type="arabicPeriod"/>
            </a:pPr>
            <a:r>
              <a:rPr lang="en-US" altLang="ko-KR" dirty="0" smtClean="0"/>
              <a:t>SMT </a:t>
            </a:r>
            <a:r>
              <a:rPr lang="en-US" altLang="ko-KR" dirty="0"/>
              <a:t>piece head</a:t>
            </a:r>
            <a:r>
              <a:rPr lang="ko-KR" altLang="en-US" dirty="0"/>
              <a:t>가 </a:t>
            </a:r>
            <a:r>
              <a:rPr lang="en-US" altLang="ko-KR" dirty="0"/>
              <a:t>SMT piece head on dram </a:t>
            </a:r>
            <a:r>
              <a:rPr lang="ko-KR" altLang="en-US" dirty="0"/>
              <a:t>배열에 </a:t>
            </a:r>
            <a:r>
              <a:rPr lang="ko-KR" altLang="en-US" dirty="0" smtClean="0"/>
              <a:t>들어있는지 확인한다</a:t>
            </a:r>
            <a:endParaRPr lang="en-US" altLang="ko-KR" dirty="0"/>
          </a:p>
          <a:p>
            <a:pPr marL="1444625" lvl="2" indent="-457200">
              <a:buFont typeface="+mj-lt"/>
              <a:buAutoNum type="arabicPeriod"/>
            </a:pPr>
            <a:r>
              <a:rPr lang="ko-KR" altLang="en-US" dirty="0" smtClean="0"/>
              <a:t>배열에 </a:t>
            </a:r>
            <a:r>
              <a:rPr lang="ko-KR" altLang="en-US" dirty="0"/>
              <a:t>들어있지 않다면</a:t>
            </a:r>
          </a:p>
          <a:p>
            <a:pPr marL="1700212" lvl="3" indent="-4572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/>
              <a:t>bank</a:t>
            </a:r>
            <a:r>
              <a:rPr lang="ko-KR" altLang="en-US" dirty="0"/>
              <a:t>의 </a:t>
            </a:r>
            <a:r>
              <a:rPr lang="en-US" altLang="ko-KR" dirty="0"/>
              <a:t>SMT Piece </a:t>
            </a:r>
            <a:r>
              <a:rPr lang="ko-KR" altLang="en-US" dirty="0"/>
              <a:t>영역을 </a:t>
            </a:r>
            <a:r>
              <a:rPr lang="en-US" altLang="ko-KR" dirty="0"/>
              <a:t>NAND</a:t>
            </a:r>
            <a:r>
              <a:rPr lang="ko-KR" altLang="en-US" dirty="0"/>
              <a:t>로 복사한다</a:t>
            </a:r>
            <a:r>
              <a:rPr lang="en-US" altLang="ko-KR" dirty="0"/>
              <a:t>. (evict)</a:t>
            </a:r>
          </a:p>
          <a:p>
            <a:pPr marL="1700212" lvl="3" indent="-4572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/>
              <a:t>bank</a:t>
            </a:r>
            <a:r>
              <a:rPr lang="ko-KR" altLang="en-US" dirty="0"/>
              <a:t>의 </a:t>
            </a:r>
            <a:r>
              <a:rPr lang="en-US" altLang="ko-KR" dirty="0"/>
              <a:t>SMT Piece </a:t>
            </a:r>
            <a:r>
              <a:rPr lang="ko-KR" altLang="en-US" dirty="0"/>
              <a:t>영역을 </a:t>
            </a:r>
            <a:r>
              <a:rPr lang="en-US" altLang="ko-KR" dirty="0"/>
              <a:t>NAND</a:t>
            </a:r>
            <a:r>
              <a:rPr lang="ko-KR" altLang="en-US" dirty="0"/>
              <a:t>로부터 복사한다</a:t>
            </a:r>
            <a:r>
              <a:rPr lang="en-US" altLang="ko-KR" dirty="0"/>
              <a:t>. (fetch)</a:t>
            </a:r>
          </a:p>
          <a:p>
            <a:pPr marL="995362" lvl="1" indent="-4572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/>
              <a:t>bank</a:t>
            </a:r>
            <a:r>
              <a:rPr lang="ko-KR" altLang="en-US" dirty="0"/>
              <a:t>의 </a:t>
            </a:r>
            <a:r>
              <a:rPr lang="en-US" altLang="ko-KR" dirty="0"/>
              <a:t>SMT Pieces </a:t>
            </a:r>
            <a:r>
              <a:rPr lang="ko-KR" altLang="en-US" dirty="0"/>
              <a:t>영역에서 </a:t>
            </a:r>
            <a:r>
              <a:rPr lang="en-US" altLang="ko-KR" dirty="0"/>
              <a:t>PSN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set_psn(UINT32 </a:t>
            </a:r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lsn</a:t>
            </a:r>
            <a:r>
              <a:rPr lang="fi-FI" dirty="0"/>
              <a:t>, UINT32 </a:t>
            </a:r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psn</a:t>
            </a:r>
            <a:r>
              <a:rPr lang="fi-FI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/>
              <a:t>LSN</a:t>
            </a:r>
            <a:r>
              <a:rPr lang="ko-KR" altLang="en-US" dirty="0"/>
              <a:t>에 대해 </a:t>
            </a:r>
            <a:r>
              <a:rPr lang="en-US" altLang="ko-KR" dirty="0"/>
              <a:t>SMT piece head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dirty="0" smtClean="0"/>
              <a:t>SMT </a:t>
            </a:r>
            <a:r>
              <a:rPr lang="en-US" altLang="ko-KR" dirty="0"/>
              <a:t>piece head</a:t>
            </a:r>
            <a:r>
              <a:rPr lang="ko-KR" altLang="en-US" dirty="0"/>
              <a:t>가 </a:t>
            </a:r>
            <a:r>
              <a:rPr lang="en-US" altLang="ko-KR" dirty="0"/>
              <a:t>SMT piece head on dram </a:t>
            </a:r>
            <a:r>
              <a:rPr lang="ko-KR" altLang="en-US" dirty="0"/>
              <a:t>배열에 </a:t>
            </a:r>
            <a:r>
              <a:rPr lang="ko-KR" altLang="en-US" dirty="0" smtClean="0"/>
              <a:t>들어있는지 확인한다</a:t>
            </a:r>
            <a:r>
              <a:rPr lang="en-US" altLang="ko-KR" dirty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배열에 </a:t>
            </a:r>
            <a:r>
              <a:rPr lang="ko-KR" altLang="en-US" dirty="0"/>
              <a:t>들어있지 않다면</a:t>
            </a:r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/>
              <a:t>bank</a:t>
            </a:r>
            <a:r>
              <a:rPr lang="ko-KR" altLang="en-US" dirty="0"/>
              <a:t>의 </a:t>
            </a:r>
            <a:r>
              <a:rPr lang="en-US" altLang="ko-KR" dirty="0"/>
              <a:t>SMT Piece </a:t>
            </a:r>
            <a:r>
              <a:rPr lang="ko-KR" altLang="en-US" dirty="0"/>
              <a:t>영역을 </a:t>
            </a:r>
            <a:r>
              <a:rPr lang="en-US" altLang="ko-KR" dirty="0"/>
              <a:t>NAND</a:t>
            </a:r>
            <a:r>
              <a:rPr lang="ko-KR" altLang="en-US" dirty="0"/>
              <a:t>로 복사한다</a:t>
            </a:r>
            <a:r>
              <a:rPr lang="en-US" altLang="ko-KR" dirty="0"/>
              <a:t>. (evict)</a:t>
            </a:r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/>
              <a:t>bank</a:t>
            </a:r>
            <a:r>
              <a:rPr lang="ko-KR" altLang="en-US" dirty="0"/>
              <a:t>의 </a:t>
            </a:r>
            <a:r>
              <a:rPr lang="en-US" altLang="ko-KR" dirty="0"/>
              <a:t>SMT Piece </a:t>
            </a:r>
            <a:r>
              <a:rPr lang="ko-KR" altLang="en-US" dirty="0"/>
              <a:t>영역을 </a:t>
            </a:r>
            <a:r>
              <a:rPr lang="en-US" altLang="ko-KR" dirty="0"/>
              <a:t>NAND</a:t>
            </a:r>
            <a:r>
              <a:rPr lang="ko-KR" altLang="en-US" dirty="0"/>
              <a:t>로부터 복사한다</a:t>
            </a:r>
            <a:r>
              <a:rPr lang="en-US" altLang="ko-KR" dirty="0"/>
              <a:t>. (fetch)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3. </a:t>
            </a:r>
            <a:r>
              <a:rPr lang="ko-KR" altLang="en-US" dirty="0"/>
              <a:t>해당 </a:t>
            </a:r>
            <a:r>
              <a:rPr lang="en-US" altLang="ko-KR" dirty="0"/>
              <a:t>bank</a:t>
            </a:r>
            <a:r>
              <a:rPr lang="ko-KR" altLang="en-US" dirty="0"/>
              <a:t>의 </a:t>
            </a:r>
            <a:r>
              <a:rPr lang="en-US" altLang="ko-KR" dirty="0"/>
              <a:t>SMT Pieces </a:t>
            </a:r>
            <a:r>
              <a:rPr lang="ko-KR" altLang="en-US" dirty="0"/>
              <a:t>영역에서 </a:t>
            </a:r>
            <a:r>
              <a:rPr lang="en-US" altLang="ko-KR" dirty="0"/>
              <a:t>PSN</a:t>
            </a:r>
            <a:r>
              <a:rPr lang="ko-KR" altLang="en-US" dirty="0"/>
              <a:t>을 갱신한다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format()</a:t>
            </a:r>
          </a:p>
          <a:p>
            <a:pPr lvl="1"/>
            <a:r>
              <a:rPr lang="en-US" altLang="ko-KR" dirty="0"/>
              <a:t>NAND</a:t>
            </a:r>
            <a:r>
              <a:rPr lang="ko-KR" altLang="en-US" dirty="0"/>
              <a:t>에 있는 </a:t>
            </a:r>
            <a:r>
              <a:rPr lang="en-US" altLang="ko-KR" dirty="0"/>
              <a:t>SMT Piece</a:t>
            </a:r>
            <a:r>
              <a:rPr lang="ko-KR" altLang="en-US" dirty="0"/>
              <a:t>를 초기화해야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open()</a:t>
            </a:r>
          </a:p>
          <a:p>
            <a:pPr lvl="1"/>
            <a:r>
              <a:rPr lang="en-US" altLang="ko-KR" dirty="0"/>
              <a:t>format </a:t>
            </a:r>
            <a:r>
              <a:rPr lang="ko-KR" altLang="en-US" dirty="0"/>
              <a:t>후</a:t>
            </a:r>
            <a:r>
              <a:rPr lang="en-US" altLang="ko-KR" dirty="0"/>
              <a:t>, DRAM</a:t>
            </a:r>
            <a:r>
              <a:rPr lang="ko-KR" altLang="en-US" dirty="0"/>
              <a:t>에 올라오는 </a:t>
            </a:r>
            <a:r>
              <a:rPr lang="en-US" altLang="ko-KR" dirty="0"/>
              <a:t>SMT Piece</a:t>
            </a:r>
            <a:r>
              <a:rPr lang="ko-KR" altLang="en-US" dirty="0"/>
              <a:t>를 초기화해야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78543"/>
      </p:ext>
    </p:extLst>
  </p:cSld>
  <p:clrMapOvr>
    <a:masterClrMapping/>
  </p:clrMapOvr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322</TotalTime>
  <Words>172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VLDB_templete2010</vt:lpstr>
      <vt:lpstr>Tutorial FTL 2 design #2</vt:lpstr>
      <vt:lpstr>Implementation Design</vt:lpstr>
      <vt:lpstr>Implementation Design</vt:lpstr>
      <vt:lpstr>Implementation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경환 홍</cp:lastModifiedBy>
  <cp:revision>146</cp:revision>
  <dcterms:created xsi:type="dcterms:W3CDTF">2011-10-14T17:05:02Z</dcterms:created>
  <dcterms:modified xsi:type="dcterms:W3CDTF">2012-01-06T23:20:56Z</dcterms:modified>
</cp:coreProperties>
</file>