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59" r:id="rId7"/>
    <p:sldId id="266" r:id="rId8"/>
    <p:sldId id="258" r:id="rId9"/>
    <p:sldId id="263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89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hyperlink" Target="http://vldb.skku.ac.kr/x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pic>
        <p:nvPicPr>
          <p:cNvPr id="25602" name="Picture 2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188640"/>
            <a:ext cx="1000132" cy="436767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88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Sector Level Mapping FTL</a:t>
            </a:r>
          </a:p>
          <a:p>
            <a:r>
              <a:rPr lang="en-US" altLang="ko-KR" dirty="0" smtClean="0"/>
              <a:t>- Static and Dynamic mapping</a:t>
            </a:r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4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336705" cy="381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Next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사항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앞으로 할 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Table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Write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Next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Mapping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8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다른 실험은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이유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약간의 최적화 트릭 </a:t>
            </a:r>
            <a:r>
              <a:rPr lang="en-US" altLang="ko-KR" dirty="0" smtClean="0"/>
              <a:t>( loop </a:t>
            </a:r>
            <a:r>
              <a:rPr lang="ko-KR" altLang="en-US" dirty="0" smtClean="0"/>
              <a:t>없애고 </a:t>
            </a:r>
            <a:r>
              <a:rPr lang="en-US" altLang="ko-KR" dirty="0" smtClean="0"/>
              <a:t>most bit 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dram search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Description </a:t>
            </a:r>
          </a:p>
          <a:p>
            <a:pPr lvl="2"/>
            <a:r>
              <a:rPr lang="en-US" altLang="ko-KR" dirty="0" smtClean="0"/>
              <a:t>Random Write </a:t>
            </a:r>
          </a:p>
          <a:p>
            <a:pPr lvl="2"/>
            <a:r>
              <a:rPr lang="en-US" altLang="ko-KR" dirty="0" smtClean="0"/>
              <a:t>Sequential Read </a:t>
            </a:r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512 Bytes, 1 KB , 2KB , 4KB </a:t>
            </a:r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test </a:t>
            </a:r>
            <a:r>
              <a:rPr lang="en-US" altLang="ko-KR" sz="1600" dirty="0" smtClean="0"/>
              <a:t>( Average of three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 test </a:t>
            </a:r>
            <a:r>
              <a:rPr lang="en-US" altLang="ko-KR" sz="1600" dirty="0" smtClean="0"/>
              <a:t>( Average of three tests )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38" y="4653136"/>
            <a:ext cx="529485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38" y="2348880"/>
            <a:ext cx="529485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336704" cy="381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275</TotalTime>
  <Words>166</Words>
  <Application>Microsoft Office PowerPoint</Application>
  <PresentationFormat>화면 슬라이드 쇼(4:3)</PresentationFormat>
  <Paragraphs>49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VLDB_templete2010</vt:lpstr>
      <vt:lpstr>Sector Level Mappinng  #1</vt:lpstr>
      <vt:lpstr>Index</vt:lpstr>
      <vt:lpstr>Sector Level Mapping Table</vt:lpstr>
      <vt:lpstr>Read module for sector level mapping</vt:lpstr>
      <vt:lpstr>Write module for sector level mapping</vt:lpstr>
      <vt:lpstr>Considerations</vt:lpstr>
      <vt:lpstr>Experiments</vt:lpstr>
      <vt:lpstr>Experiments results</vt:lpstr>
      <vt:lpstr>Experiments results</vt:lpstr>
      <vt:lpstr>Experiments results</vt:lpstr>
      <vt:lpstr>Experiments results</vt:lpstr>
      <vt:lpstr>Next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91</cp:revision>
  <dcterms:created xsi:type="dcterms:W3CDTF">2011-10-14T17:05:02Z</dcterms:created>
  <dcterms:modified xsi:type="dcterms:W3CDTF">2012-01-12T19:36:09Z</dcterms:modified>
</cp:coreProperties>
</file>