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Read/Write test </a:t>
            </a:r>
            <a:r>
              <a:rPr lang="en-US" altLang="ko-KR" sz="1600" dirty="0" smtClean="0"/>
              <a:t>( Average of three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three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project wiki</a:t>
            </a:r>
          </a:p>
          <a:p>
            <a:r>
              <a:rPr lang="en-US" altLang="ko-KR" dirty="0" smtClean="0"/>
              <a:t>technical </a:t>
            </a:r>
            <a:r>
              <a:rPr lang="en-US" altLang="ko-KR" dirty="0" err="1" smtClean="0"/>
              <a:t>menual</a:t>
            </a:r>
            <a:endParaRPr lang="en-US" altLang="ko-KR" dirty="0" smtClean="0"/>
          </a:p>
          <a:p>
            <a:r>
              <a:rPr lang="en-US" altLang="ko-KR" dirty="0" err="1" smtClean="0"/>
              <a:t>dftl</a:t>
            </a:r>
            <a:endParaRPr lang="en-US" altLang="ko-KR" dirty="0" smtClean="0"/>
          </a:p>
          <a:p>
            <a:r>
              <a:rPr lang="en-US" altLang="ko-KR" dirty="0" smtClean="0"/>
              <a:t>****</a:t>
            </a:r>
            <a:r>
              <a:rPr lang="ko-KR" altLang="en-US" dirty="0" smtClean="0"/>
              <a:t>임상필 석사 연구생</a:t>
            </a:r>
            <a:endParaRPr lang="en-US" altLang="ko-KR" dirty="0" smtClean="0"/>
          </a:p>
          <a:p>
            <a:r>
              <a:rPr lang="en-US" altLang="ko-KR" dirty="0" smtClean="0"/>
              <a:t>*** </a:t>
            </a:r>
            <a:r>
              <a:rPr lang="ko-KR" altLang="en-US" dirty="0" smtClean="0"/>
              <a:t>정현모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이사님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18886"/>
              </p:ext>
            </p:extLst>
          </p:nvPr>
        </p:nvGraphicFramePr>
        <p:xfrm>
          <a:off x="7092282" y="1444923"/>
          <a:ext cx="1799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361297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7" y="5527870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87964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38679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11665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9702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9508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4287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818329"/>
              </p:ext>
            </p:extLst>
          </p:nvPr>
        </p:nvGraphicFramePr>
        <p:xfrm>
          <a:off x="2483770" y="2345146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-27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27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429</TotalTime>
  <Words>677</Words>
  <Application>Microsoft Office PowerPoint</Application>
  <PresentationFormat>화면 슬라이드 쇼(4:3)</PresentationFormat>
  <Paragraphs>260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122</cp:revision>
  <dcterms:created xsi:type="dcterms:W3CDTF">2011-10-14T17:05:02Z</dcterms:created>
  <dcterms:modified xsi:type="dcterms:W3CDTF">2012-01-26T19:35:59Z</dcterms:modified>
</cp:coreProperties>
</file>