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61" r:id="rId9"/>
    <p:sldId id="259" r:id="rId10"/>
    <p:sldId id="266" r:id="rId11"/>
    <p:sldId id="258" r:id="rId12"/>
    <p:sldId id="263" r:id="rId13"/>
    <p:sldId id="265" r:id="rId14"/>
    <p:sldId id="267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0989" autoAdjust="0"/>
  </p:normalViewPr>
  <p:slideViewPr>
    <p:cSldViewPr>
      <p:cViewPr varScale="1">
        <p:scale>
          <a:sx n="74" d="100"/>
          <a:sy n="74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2012-01-30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2012-01-30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두가지</a:t>
            </a:r>
            <a:r>
              <a:rPr lang="ko-KR" altLang="en-US" dirty="0" smtClean="0"/>
              <a:t> 방법적인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구조 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Experiments result</a:t>
            </a:r>
            <a:r>
              <a:rPr lang="en-US" altLang="ko-KR" baseline="0" dirty="0" smtClean="0"/>
              <a:t>s are average of three.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#1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Jasmine Open-SSD Project Tutorial2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  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Read/Write test </a:t>
            </a:r>
            <a:r>
              <a:rPr lang="en-US" altLang="ko-KR" sz="1600" dirty="0" smtClean="0"/>
              <a:t>( Average of three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three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 분석</a:t>
            </a:r>
            <a:endParaRPr lang="en-US" altLang="ko-KR" dirty="0"/>
          </a:p>
          <a:p>
            <a:r>
              <a:rPr lang="ko-KR" altLang="en-US" dirty="0" smtClean="0"/>
              <a:t>실험 결과가 저렇게 나온 이유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개선 사항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할 수 있다면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Table </a:t>
            </a:r>
            <a:r>
              <a:rPr lang="ko-KR" altLang="en-US" dirty="0" smtClean="0"/>
              <a:t>관리 정책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불필요한 변수들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알고리즘을 적용한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트릭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</a:t>
            </a:r>
            <a:r>
              <a:rPr lang="en-US" altLang="ko-KR" dirty="0" err="1" smtClean="0"/>
              <a:t>ssd</a:t>
            </a:r>
            <a:r>
              <a:rPr lang="en-US" altLang="ko-KR" dirty="0" smtClean="0"/>
              <a:t> project wiki</a:t>
            </a:r>
          </a:p>
          <a:p>
            <a:r>
              <a:rPr lang="en-US" altLang="ko-KR" dirty="0" smtClean="0"/>
              <a:t>technical </a:t>
            </a:r>
            <a:r>
              <a:rPr lang="en-US" altLang="ko-KR" dirty="0" err="1" smtClean="0"/>
              <a:t>menual</a:t>
            </a:r>
            <a:endParaRPr lang="en-US" altLang="ko-KR" dirty="0" smtClean="0"/>
          </a:p>
          <a:p>
            <a:r>
              <a:rPr lang="en-US" altLang="ko-KR" dirty="0" err="1" smtClean="0"/>
              <a:t>dftl</a:t>
            </a:r>
            <a:endParaRPr lang="en-US" altLang="ko-KR" dirty="0" smtClean="0"/>
          </a:p>
          <a:p>
            <a:r>
              <a:rPr lang="en-US" altLang="ko-KR" dirty="0" smtClean="0"/>
              <a:t>****</a:t>
            </a:r>
            <a:r>
              <a:rPr lang="ko-KR" altLang="en-US" dirty="0" smtClean="0"/>
              <a:t>임상필 석사 연구생</a:t>
            </a:r>
            <a:endParaRPr lang="en-US" altLang="ko-KR" dirty="0" smtClean="0"/>
          </a:p>
          <a:p>
            <a:r>
              <a:rPr lang="en-US" altLang="ko-KR" dirty="0" smtClean="0"/>
              <a:t>*** </a:t>
            </a:r>
            <a:r>
              <a:rPr lang="ko-KR" altLang="en-US" dirty="0" smtClean="0"/>
              <a:t>정현모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이사님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Considerations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529184"/>
              </p:ext>
            </p:extLst>
          </p:nvPr>
        </p:nvGraphicFramePr>
        <p:xfrm>
          <a:off x="7092282" y="1444923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( 1/3 )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696463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4756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/>
                        <a:t>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 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225252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( 3/3 )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175391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module for 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74799"/>
              </p:ext>
            </p:extLst>
          </p:nvPr>
        </p:nvGraphicFramePr>
        <p:xfrm>
          <a:off x="2483770" y="2345146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81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35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ko-KR" altLang="en-US" dirty="0" smtClean="0"/>
              <a:t>다른 실험은 </a:t>
            </a:r>
            <a:r>
              <a:rPr lang="ko-KR" altLang="en-US" dirty="0" err="1" smtClean="0"/>
              <a:t>안한</a:t>
            </a:r>
            <a:r>
              <a:rPr lang="ko-KR" altLang="en-US" dirty="0" smtClean="0"/>
              <a:t> 이유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약간의 최적화 트릭 </a:t>
            </a:r>
            <a:r>
              <a:rPr lang="en-US" altLang="ko-KR" dirty="0" smtClean="0"/>
              <a:t>( loop </a:t>
            </a:r>
            <a:r>
              <a:rPr lang="ko-KR" altLang="en-US" dirty="0" smtClean="0"/>
              <a:t>없애고 </a:t>
            </a:r>
            <a:r>
              <a:rPr lang="en-US" altLang="ko-KR" dirty="0" smtClean="0"/>
              <a:t>most bit </a:t>
            </a:r>
            <a:r>
              <a:rPr lang="ko-KR" altLang="en-US" dirty="0" smtClean="0"/>
              <a:t>이용해서 </a:t>
            </a:r>
            <a:r>
              <a:rPr lang="en-US" altLang="ko-KR" dirty="0" smtClean="0"/>
              <a:t>dram search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437</TotalTime>
  <Words>663</Words>
  <Application>Microsoft Office PowerPoint</Application>
  <PresentationFormat>화면 슬라이드 쇼(4:3)</PresentationFormat>
  <Paragraphs>258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VLDB_templete2010</vt:lpstr>
      <vt:lpstr>Sector Level Mappinng  #1</vt:lpstr>
      <vt:lpstr>Index</vt:lpstr>
      <vt:lpstr>Sector Level Mapping</vt:lpstr>
      <vt:lpstr>Write module for sector level mapping ( 1/3 )</vt:lpstr>
      <vt:lpstr>Write module for sector level mapping ( 2/3 )</vt:lpstr>
      <vt:lpstr>Write module for sector level mapping ( 2/3 ) </vt:lpstr>
      <vt:lpstr>Write module for sector level mapping ( 3/3 )</vt:lpstr>
      <vt:lpstr>Read module for sector level mapping</vt:lpstr>
      <vt:lpstr>Considerations</vt:lpstr>
      <vt:lpstr>Experiments</vt:lpstr>
      <vt:lpstr>Experiments results  (표)</vt:lpstr>
      <vt:lpstr>Experiments results ( 그래프)</vt:lpstr>
      <vt:lpstr>Experiments results ( 그래프 )</vt:lpstr>
      <vt:lpstr>Experiments results</vt:lpstr>
      <vt:lpstr>Conclusion</vt:lpstr>
      <vt:lpstr>Reference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ogh</cp:lastModifiedBy>
  <cp:revision>125</cp:revision>
  <dcterms:created xsi:type="dcterms:W3CDTF">2011-10-14T17:05:02Z</dcterms:created>
  <dcterms:modified xsi:type="dcterms:W3CDTF">2012-01-31T00:23:30Z</dcterms:modified>
</cp:coreProperties>
</file>