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68" r:id="rId5"/>
    <p:sldId id="269" r:id="rId6"/>
    <p:sldId id="270" r:id="rId7"/>
    <p:sldId id="271" r:id="rId8"/>
    <p:sldId id="261" r:id="rId9"/>
    <p:sldId id="259" r:id="rId10"/>
    <p:sldId id="266" r:id="rId11"/>
    <p:sldId id="258" r:id="rId12"/>
    <p:sldId id="263" r:id="rId13"/>
    <p:sldId id="267" r:id="rId14"/>
    <p:sldId id="264" r:id="rId15"/>
    <p:sldId id="272" r:id="rId16"/>
    <p:sldId id="2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6" autoAdjust="0"/>
    <p:restoredTop sz="90989" autoAdjust="0"/>
  </p:normalViewPr>
  <p:slideViewPr>
    <p:cSldViewPr>
      <p:cViewPr varScale="1">
        <p:scale>
          <a:sx n="56" d="100"/>
          <a:sy n="56" d="100"/>
        </p:scale>
        <p:origin x="-78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-2622" y="1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6DB16-28FB-4CEA-9094-E65028644022}" type="datetimeFigureOut">
              <a:rPr lang="ko-KR" altLang="en-US" smtClean="0"/>
              <a:t>2012-02-02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40366-ECFD-4B8A-A631-B83878CB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07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1D267-B320-4105-AF60-E700C4D7049B}" type="datetimeFigureOut">
              <a:rPr lang="ko-KR" altLang="en-US" smtClean="0"/>
              <a:t>2012-02-02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A5A0-F819-44EF-B807-DF5E4C6090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263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두가지</a:t>
            </a:r>
            <a:r>
              <a:rPr lang="ko-KR" altLang="en-US" dirty="0" smtClean="0"/>
              <a:t> 방법적인 이슈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 구조 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Experiments result</a:t>
            </a:r>
            <a:r>
              <a:rPr lang="en-US" altLang="ko-KR" baseline="0" dirty="0" smtClean="0"/>
              <a:t>s are average of three.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3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9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7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Department of Computer and Electrical Engineering</a:t>
            </a:r>
          </a:p>
          <a:p>
            <a:r>
              <a:rPr lang="en-US" altLang="ko-KR" dirty="0" err="1" smtClean="0"/>
              <a:t>Sungkyunkwan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1" y="4437065"/>
            <a:ext cx="4679951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j-lt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200">
                <a:latin typeface="Calibri" pitchFamily="34" charset="0"/>
                <a:ea typeface="+mn-ea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ea typeface="+mn-ea"/>
                <a:cs typeface="Calibri" pitchFamily="34" charset="0"/>
              </a:defRPr>
            </a:lvl2pPr>
            <a:lvl3pPr>
              <a:defRPr sz="1600"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ea typeface="+mn-ea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10" y="188641"/>
            <a:ext cx="920748" cy="90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620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The Tile of 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3568" y="1628800"/>
            <a:ext cx="8003232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  <a:p>
            <a:pPr lvl="0"/>
            <a:endParaRPr lang="ko-KR" altLang="en-US" dirty="0" smtClean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rgbClr val="C00000">
                  <a:alpha val="7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164290" y="-27384"/>
            <a:ext cx="2000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>
                <a:solidFill>
                  <a:schemeClr val="bg1"/>
                </a:solidFill>
                <a:latin typeface="Arial Black" pitchFamily="34" charset="0"/>
              </a:rPr>
              <a:t>Sungkyunkwan</a:t>
            </a:r>
            <a:r>
              <a:rPr lang="en-US" altLang="ko-KR" sz="1000" b="1" dirty="0" smtClean="0">
                <a:solidFill>
                  <a:schemeClr val="bg1"/>
                </a:solidFill>
                <a:latin typeface="Arial Black" pitchFamily="34" charset="0"/>
              </a:rPr>
              <a:t> University</a:t>
            </a:r>
            <a:endParaRPr lang="ko-KR" altLang="en-US" sz="1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Calibri" pitchFamily="34" charset="0"/>
        </a:defRPr>
      </a:lvl1pPr>
    </p:titleStyle>
    <p:bodyStyle>
      <a:lvl1pPr marL="357188" indent="-357188" algn="l" defTabSz="914400" rtl="0" eaLnBrk="1" latinLnBrk="1" hangingPunct="1">
        <a:lnSpc>
          <a:spcPct val="150000"/>
        </a:lnSpc>
        <a:spcBef>
          <a:spcPct val="20000"/>
        </a:spcBef>
        <a:buClr>
          <a:srgbClr val="C00000"/>
        </a:buClr>
        <a:buSzPct val="130000"/>
        <a:buFont typeface="Wingdings" pitchFamily="2" charset="2"/>
        <a:buChar char="§"/>
        <a:tabLst>
          <a:tab pos="357188" algn="l"/>
        </a:tabLst>
        <a:defRPr sz="2200" b="1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95350" indent="-355600" algn="l" defTabSz="914400" rtl="0" eaLnBrk="1" latinLnBrk="1" hangingPunct="1">
        <a:spcBef>
          <a:spcPct val="20000"/>
        </a:spcBef>
        <a:buClr>
          <a:srgbClr val="C00000"/>
        </a:buClr>
        <a:buSzPct val="100000"/>
        <a:buFont typeface="Wingdings" pitchFamily="2" charset="2"/>
        <a:buChar char="§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344613" indent="-357188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</a:t>
            </a:r>
            <a:r>
              <a:rPr lang="en-US" altLang="ko-KR" dirty="0" err="1" smtClean="0"/>
              <a:t>Mappinng</a:t>
            </a:r>
            <a:r>
              <a:rPr lang="en-US" altLang="ko-KR" dirty="0" smtClean="0"/>
              <a:t>  #1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Computer engineering , </a:t>
            </a:r>
            <a:r>
              <a:rPr lang="en-US" altLang="ko-KR" dirty="0" err="1" smtClean="0"/>
              <a:t>Sungkyunkwan</a:t>
            </a:r>
            <a:r>
              <a:rPr lang="en-US" altLang="ko-KR" dirty="0" smtClean="0"/>
              <a:t> Univ.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1560" y="2636912"/>
            <a:ext cx="7128792" cy="432048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Oh </a:t>
            </a:r>
            <a:r>
              <a:rPr lang="en-US" altLang="ko-KR" sz="2400" dirty="0" err="1" smtClean="0"/>
              <a:t>Gihwan</a:t>
            </a:r>
            <a:r>
              <a:rPr lang="en-US" altLang="ko-KR" sz="2400" dirty="0" smtClean="0"/>
              <a:t>, Han </a:t>
            </a:r>
            <a:r>
              <a:rPr lang="en-US" altLang="ko-KR" sz="2400" dirty="0" err="1" smtClean="0"/>
              <a:t>Gyuhwa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, Hong </a:t>
            </a:r>
            <a:r>
              <a:rPr lang="en-US" altLang="ko-KR" sz="2400" dirty="0" err="1" smtClean="0"/>
              <a:t>Gyeonghwan</a:t>
            </a:r>
            <a:endParaRPr lang="en-US" altLang="ko-KR" sz="24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Jasmine Open-SSD Project Tutorial2</a:t>
            </a:r>
          </a:p>
          <a:p>
            <a:r>
              <a:rPr lang="en-US" altLang="ko-KR" dirty="0" smtClean="0"/>
              <a:t>- Sector Level Mapping FTL</a:t>
            </a:r>
          </a:p>
          <a:p>
            <a:endParaRPr lang="en-US" altLang="ko-KR" dirty="0" smtClean="0"/>
          </a:p>
        </p:txBody>
      </p:sp>
      <p:pic>
        <p:nvPicPr>
          <p:cNvPr id="12292" name="Picture 4" descr="http://edelukorea.com/images/present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745" y="4725145"/>
            <a:ext cx="4248472" cy="1997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Environment</a:t>
            </a:r>
          </a:p>
          <a:p>
            <a:pPr lvl="1"/>
            <a:r>
              <a:rPr lang="en-US" altLang="ko-KR" dirty="0" smtClean="0"/>
              <a:t>Application : </a:t>
            </a:r>
            <a:r>
              <a:rPr lang="en-US" altLang="ko-KR" dirty="0" err="1" smtClean="0"/>
              <a:t>Iometer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Random test : 512 Bytes, 1 KB , 2KB , 4KB </a:t>
            </a:r>
          </a:p>
          <a:p>
            <a:pPr lvl="2"/>
            <a:r>
              <a:rPr lang="en-US" altLang="ko-KR" dirty="0" smtClean="0"/>
              <a:t>Sequential test : 128 </a:t>
            </a:r>
            <a:r>
              <a:rPr lang="en-US" altLang="ko-KR" dirty="0" smtClean="0"/>
              <a:t>KB</a:t>
            </a:r>
          </a:p>
          <a:p>
            <a:pPr lvl="1"/>
            <a:r>
              <a:rPr lang="en-US" altLang="ko-KR" dirty="0" smtClean="0"/>
              <a:t>ATTO</a:t>
            </a:r>
          </a:p>
          <a:p>
            <a:pPr lvl="2"/>
            <a:r>
              <a:rPr lang="en-US" altLang="ko-KR" dirty="0" smtClean="0"/>
              <a:t>Queue depth : 10 </a:t>
            </a:r>
          </a:p>
          <a:p>
            <a:pPr lvl="2"/>
            <a:r>
              <a:rPr lang="en-US" altLang="ko-KR" dirty="0" smtClean="0"/>
              <a:t>Transfer size : 512Bytes ~ 32KB</a:t>
            </a:r>
            <a:endParaRPr lang="en-US" altLang="ko-KR" dirty="0" smtClean="0"/>
          </a:p>
          <a:p>
            <a:r>
              <a:rPr lang="en-US" altLang="ko-KR" dirty="0" smtClean="0"/>
              <a:t>FTL </a:t>
            </a:r>
          </a:p>
          <a:p>
            <a:pPr lvl="1"/>
            <a:r>
              <a:rPr lang="en-US" altLang="ko-KR" dirty="0" smtClean="0"/>
              <a:t>Tutorial</a:t>
            </a:r>
          </a:p>
          <a:p>
            <a:pPr lvl="1"/>
            <a:r>
              <a:rPr lang="en-US" altLang="ko-KR" dirty="0" smtClean="0"/>
              <a:t>Greedy</a:t>
            </a:r>
          </a:p>
          <a:p>
            <a:pPr lvl="1"/>
            <a:r>
              <a:rPr lang="en-US" altLang="ko-KR" dirty="0" smtClean="0"/>
              <a:t>Static Sector mapping</a:t>
            </a:r>
          </a:p>
          <a:p>
            <a:pPr lvl="1"/>
            <a:r>
              <a:rPr lang="en-US" altLang="ko-KR" dirty="0" smtClean="0"/>
              <a:t>Dynamic Sector mapping</a:t>
            </a:r>
          </a:p>
          <a:p>
            <a:pPr lvl="1"/>
            <a:r>
              <a:rPr lang="en-US" altLang="ko-KR" dirty="0" smtClean="0"/>
              <a:t>1 buffer Sector mapping</a:t>
            </a:r>
          </a:p>
          <a:p>
            <a:pPr lvl="1"/>
            <a:r>
              <a:rPr lang="en-US" altLang="ko-KR" dirty="0" smtClean="0"/>
              <a:t>Multi copy Sector 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results  (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Write test </a:t>
            </a:r>
            <a:r>
              <a:rPr lang="en-US" altLang="ko-KR" sz="1600" dirty="0" smtClean="0"/>
              <a:t>( Average of four tests 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Sequential Read/Write test </a:t>
            </a:r>
            <a:r>
              <a:rPr lang="en-US" altLang="ko-KR" sz="1600" dirty="0" smtClean="0"/>
              <a:t>( Average of four tests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 ( </a:t>
            </a:r>
            <a:r>
              <a:rPr lang="ko-KR" altLang="en-US" dirty="0" smtClean="0"/>
              <a:t>그래프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5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실험 분석</a:t>
            </a:r>
            <a:endParaRPr lang="en-US" altLang="ko-KR" dirty="0"/>
          </a:p>
          <a:p>
            <a:r>
              <a:rPr lang="ko-KR" altLang="en-US" dirty="0" smtClean="0"/>
              <a:t>실험 결과가 저렇게 나온 이유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개선 사항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할 수 있다면 </a:t>
            </a:r>
            <a:r>
              <a:rPr lang="en-US" altLang="ko-KR" dirty="0" smtClean="0"/>
              <a:t>GC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, Table </a:t>
            </a:r>
            <a:r>
              <a:rPr lang="ko-KR" altLang="en-US" dirty="0" smtClean="0"/>
              <a:t>관리 정책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불필요한 변수들 최적화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알고리즘을 적용한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트릭 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DFTL</a:t>
            </a:r>
            <a:r>
              <a:rPr lang="en-US" altLang="ko-KR" dirty="0"/>
              <a:t>: a flash translation layer employing demand-based selective caching of page-</a:t>
            </a:r>
            <a:r>
              <a:rPr lang="en-US" altLang="ko-KR" dirty="0" err="1"/>
              <a:t>leve</a:t>
            </a:r>
            <a:r>
              <a:rPr lang="en-US" altLang="ko-KR" dirty="0"/>
              <a:t> address mappings / </a:t>
            </a:r>
            <a:r>
              <a:rPr lang="ko-KR" altLang="ko-KR" dirty="0"/>
              <a:t>저자</a:t>
            </a:r>
            <a:r>
              <a:rPr lang="en-US" altLang="ko-KR" dirty="0"/>
              <a:t>: </a:t>
            </a:r>
            <a:r>
              <a:rPr lang="en-US" altLang="ko-KR" dirty="0" err="1"/>
              <a:t>Aayush</a:t>
            </a:r>
            <a:r>
              <a:rPr lang="en-US" altLang="ko-KR" dirty="0"/>
              <a:t> </a:t>
            </a:r>
            <a:r>
              <a:rPr lang="en-US" altLang="ko-KR" dirty="0" err="1"/>
              <a:t>GuptaKim</a:t>
            </a:r>
            <a:r>
              <a:rPr lang="en-US" altLang="ko-KR" dirty="0"/>
              <a:t>, </a:t>
            </a:r>
            <a:r>
              <a:rPr lang="en-US" altLang="ko-KR" dirty="0" err="1"/>
              <a:t>Bhuvan</a:t>
            </a:r>
            <a:r>
              <a:rPr lang="en-US" altLang="ko-KR" dirty="0"/>
              <a:t> </a:t>
            </a:r>
            <a:r>
              <a:rPr lang="en-US" altLang="ko-KR" dirty="0" err="1"/>
              <a:t>UrgaonkarYoungjae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pPr lvl="0"/>
            <a:r>
              <a:rPr lang="en-US" altLang="ko-KR" dirty="0" err="1" smtClean="0"/>
              <a:t>OpenSSD</a:t>
            </a:r>
            <a:r>
              <a:rPr lang="en-US" altLang="ko-KR" dirty="0" smtClean="0"/>
              <a:t> Project -  www.openssd-project.org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en-US" altLang="ko-KR" dirty="0"/>
              <a:t>The Jasmine </a:t>
            </a:r>
            <a:r>
              <a:rPr lang="en-US" altLang="ko-KR" dirty="0" err="1"/>
              <a:t>OpenSSD</a:t>
            </a:r>
            <a:r>
              <a:rPr lang="en-US" altLang="ko-KR" dirty="0"/>
              <a:t> Platform: FTL Developer's </a:t>
            </a:r>
            <a:r>
              <a:rPr lang="en-US" altLang="ko-KR" dirty="0" smtClean="0"/>
              <a:t>Guide –http</a:t>
            </a:r>
            <a:r>
              <a:rPr lang="en-US" altLang="ko-KR" dirty="0"/>
              <a:t>://</a:t>
            </a:r>
            <a:r>
              <a:rPr lang="en-US" altLang="ko-KR" dirty="0" smtClean="0"/>
              <a:t>www.openssd-project.org/</a:t>
            </a:r>
          </a:p>
          <a:p>
            <a:pPr lvl="0"/>
            <a:r>
              <a:rPr lang="en-US" altLang="ko-KR" dirty="0" smtClean="0"/>
              <a:t>The </a:t>
            </a:r>
            <a:r>
              <a:rPr lang="en-US" altLang="ko-KR" dirty="0"/>
              <a:t>Jasmine </a:t>
            </a:r>
            <a:r>
              <a:rPr lang="en-US" altLang="ko-KR" dirty="0" err="1"/>
              <a:t>OpenSSD</a:t>
            </a:r>
            <a:r>
              <a:rPr lang="en-US" altLang="ko-KR" dirty="0"/>
              <a:t> Platform: Technical Reference </a:t>
            </a:r>
            <a:r>
              <a:rPr lang="en-US" altLang="ko-KR" dirty="0" smtClean="0"/>
              <a:t>Manual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http://www.openssd-project.org</a:t>
            </a:r>
            <a:r>
              <a:rPr lang="en-US" altLang="ko-KR" dirty="0" smtClean="0"/>
              <a:t>/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3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56792"/>
            <a:ext cx="61722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56792"/>
            <a:ext cx="61722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7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1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Mapping </a:t>
            </a:r>
            <a:endParaRPr lang="en-US" altLang="ko-KR" dirty="0"/>
          </a:p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</a:t>
            </a:r>
          </a:p>
          <a:p>
            <a:r>
              <a:rPr lang="en-US" altLang="ko-KR" dirty="0" smtClean="0"/>
              <a:t>Read module for sector level mapping</a:t>
            </a:r>
          </a:p>
          <a:p>
            <a:r>
              <a:rPr lang="en-US" altLang="ko-KR" dirty="0" smtClean="0"/>
              <a:t>Considerations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Reference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Sector Level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529184"/>
              </p:ext>
            </p:extLst>
          </p:nvPr>
        </p:nvGraphicFramePr>
        <p:xfrm>
          <a:off x="7092282" y="1444923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38683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4470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7" name="줄무늬가 있는 오른쪽 화살표 16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6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( 1/3 )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696463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91922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0391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0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( 2/3 )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347568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1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83021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53085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/>
                        <a:t>101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( 2/3 ) 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225252"/>
              </p:ext>
            </p:extLst>
          </p:nvPr>
        </p:nvGraphicFramePr>
        <p:xfrm>
          <a:off x="7092282" y="1444924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73520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78769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4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( 3/3 )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175391"/>
              </p:ext>
            </p:extLst>
          </p:nvPr>
        </p:nvGraphicFramePr>
        <p:xfrm>
          <a:off x="7092282" y="1444924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2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16458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46347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96613"/>
              </p:ext>
            </p:extLst>
          </p:nvPr>
        </p:nvGraphicFramePr>
        <p:xfrm>
          <a:off x="2801515" y="5362928"/>
          <a:ext cx="30232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3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Read module for sector level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74799"/>
              </p:ext>
            </p:extLst>
          </p:nvPr>
        </p:nvGraphicFramePr>
        <p:xfrm>
          <a:off x="2483770" y="2345146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46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5435" y="2771441"/>
            <a:ext cx="13468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&lt;R, 100, 10&gt;</a:t>
            </a:r>
          </a:p>
          <a:p>
            <a:pPr algn="ctr"/>
            <a:r>
              <a:rPr lang="en-US" altLang="ko-KR" dirty="0" smtClean="0"/>
              <a:t>&lt;R,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&lt;R,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&lt;R, 20, 60&gt;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58507"/>
              </p:ext>
            </p:extLst>
          </p:nvPr>
        </p:nvGraphicFramePr>
        <p:xfrm>
          <a:off x="4953168" y="1506233"/>
          <a:ext cx="3960441" cy="77635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410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6892743" y="2347473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4702"/>
              </p:ext>
            </p:extLst>
          </p:nvPr>
        </p:nvGraphicFramePr>
        <p:xfrm>
          <a:off x="4955388" y="3291502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5004048" y="4653136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줄무늬가 있는 오른쪽 화살표 10"/>
          <p:cNvSpPr/>
          <p:nvPr/>
        </p:nvSpPr>
        <p:spPr>
          <a:xfrm>
            <a:off x="1980280" y="3643087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8100000">
            <a:off x="4602949" y="2697922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 rot="13500000">
            <a:off x="4594900" y="4334130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94060"/>
              </p:ext>
            </p:extLst>
          </p:nvPr>
        </p:nvGraphicFramePr>
        <p:xfrm>
          <a:off x="5032627" y="5262345"/>
          <a:ext cx="302320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71245" y="6341246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91381" y="2612807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155679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3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Considerations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보고서의 구현 이슈 부분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DB_temple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VLDB_templete2010</Template>
  <TotalTime>597</TotalTime>
  <Words>664</Words>
  <Application>Microsoft Office PowerPoint</Application>
  <PresentationFormat>화면 슬라이드 쇼(4:3)</PresentationFormat>
  <Paragraphs>257</Paragraphs>
  <Slides>16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VLDB_templete2010</vt:lpstr>
      <vt:lpstr>Sector Level Mappinng  #1</vt:lpstr>
      <vt:lpstr>Index</vt:lpstr>
      <vt:lpstr>Sector Level Mapping</vt:lpstr>
      <vt:lpstr>Write module for sector level mapping ( 1/3 )</vt:lpstr>
      <vt:lpstr>Write module for sector level mapping ( 2/3 )</vt:lpstr>
      <vt:lpstr>Write module for sector level mapping ( 2/3 ) </vt:lpstr>
      <vt:lpstr>Write module for sector level mapping ( 3/3 )</vt:lpstr>
      <vt:lpstr>Read module for sector level mapping</vt:lpstr>
      <vt:lpstr>Considerations</vt:lpstr>
      <vt:lpstr>Experiments</vt:lpstr>
      <vt:lpstr>Experiments results  (표)</vt:lpstr>
      <vt:lpstr>Experiments results ( 그래프 )</vt:lpstr>
      <vt:lpstr>Experiments results</vt:lpstr>
      <vt:lpstr>Conclusion</vt:lpstr>
      <vt:lpstr>Reference</vt:lpstr>
      <vt:lpstr>Q &amp; 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lsfeel0204</dc:creator>
  <cp:lastModifiedBy>ogh</cp:lastModifiedBy>
  <cp:revision>132</cp:revision>
  <dcterms:created xsi:type="dcterms:W3CDTF">2011-10-14T17:05:02Z</dcterms:created>
  <dcterms:modified xsi:type="dcterms:W3CDTF">2012-02-03T00:51:07Z</dcterms:modified>
</cp:coreProperties>
</file>