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8" r:id="rId5"/>
    <p:sldId id="269" r:id="rId6"/>
    <p:sldId id="270" r:id="rId7"/>
    <p:sldId id="271" r:id="rId8"/>
    <p:sldId id="261" r:id="rId9"/>
    <p:sldId id="259" r:id="rId10"/>
    <p:sldId id="266" r:id="rId11"/>
    <p:sldId id="258" r:id="rId12"/>
    <p:sldId id="263" r:id="rId13"/>
    <p:sldId id="265" r:id="rId14"/>
    <p:sldId id="267" r:id="rId15"/>
    <p:sldId id="264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6" autoAdjust="0"/>
    <p:restoredTop sz="90989" autoAdjust="0"/>
  </p:normalViewPr>
  <p:slideViewPr>
    <p:cSldViewPr>
      <p:cViewPr varScale="1">
        <p:scale>
          <a:sx n="74" d="100"/>
          <a:sy n="74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2622" y="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DB16-28FB-4CEA-9094-E65028644022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40366-ECFD-4B8A-A631-B83878CB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7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D267-B320-4105-AF60-E700C4D7049B}" type="datetimeFigureOut">
              <a:rPr lang="ko-KR" altLang="en-US" smtClean="0"/>
              <a:t>2012-01-26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A5A0-F819-44EF-B807-DF5E4C6090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3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두가지</a:t>
            </a:r>
            <a:r>
              <a:rPr lang="ko-KR" altLang="en-US" dirty="0" smtClean="0"/>
              <a:t> 방법적인 이슈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구조 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Experiments result</a:t>
            </a:r>
            <a:r>
              <a:rPr lang="en-US" altLang="ko-KR" baseline="0" dirty="0" smtClean="0"/>
              <a:t>s are average of three.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9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7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1" y="4437065"/>
            <a:ext cx="4679951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200"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0" y="188641"/>
            <a:ext cx="920748" cy="90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90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50000"/>
        </a:lnSpc>
        <a:spcBef>
          <a:spcPct val="200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95350" indent="-355600" algn="l" defTabSz="914400" rtl="0" eaLnBrk="1" latinLnBrk="1" hangingPunct="1">
        <a:spcBef>
          <a:spcPct val="200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344613" indent="-357188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</a:t>
            </a:r>
            <a:r>
              <a:rPr lang="en-US" altLang="ko-KR" dirty="0" err="1" smtClean="0"/>
              <a:t>Mappinng</a:t>
            </a:r>
            <a:r>
              <a:rPr lang="en-US" altLang="ko-KR" dirty="0" smtClean="0"/>
              <a:t>  #1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engineering , </a:t>
            </a:r>
            <a:r>
              <a:rPr lang="en-US" altLang="ko-KR" dirty="0" err="1" smtClean="0"/>
              <a:t>Sungkyunkwan</a:t>
            </a:r>
            <a:r>
              <a:rPr lang="en-US" altLang="ko-KR" dirty="0" smtClean="0"/>
              <a:t> Univ.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7128792" cy="4320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Oh </a:t>
            </a:r>
            <a:r>
              <a:rPr lang="en-US" altLang="ko-KR" sz="2400" dirty="0" err="1" smtClean="0"/>
              <a:t>Gihwan</a:t>
            </a:r>
            <a:r>
              <a:rPr lang="en-US" altLang="ko-KR" sz="2400" dirty="0" smtClean="0"/>
              <a:t>, Han </a:t>
            </a:r>
            <a:r>
              <a:rPr lang="en-US" altLang="ko-KR" sz="2400" dirty="0" err="1" smtClean="0"/>
              <a:t>Gyuhwa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Hong </a:t>
            </a:r>
            <a:r>
              <a:rPr lang="en-US" altLang="ko-KR" sz="2400" dirty="0" err="1" smtClean="0"/>
              <a:t>Gyeonghwan</a:t>
            </a:r>
            <a:endParaRPr lang="en-US" altLang="ko-KR" sz="2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Jasmine Open-SSD Project Tutorial2</a:t>
            </a:r>
          </a:p>
          <a:p>
            <a:r>
              <a:rPr lang="en-US" altLang="ko-KR" dirty="0" smtClean="0"/>
              <a:t>- Sector Level Mapping FTL</a:t>
            </a:r>
          </a:p>
          <a:p>
            <a:endParaRPr lang="en-US" altLang="ko-KR" dirty="0" smtClean="0"/>
          </a:p>
        </p:txBody>
      </p:sp>
      <p:pic>
        <p:nvPicPr>
          <p:cNvPr id="12292" name="Picture 4" descr="http://edelukorea.com/images/present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745" y="4725145"/>
            <a:ext cx="4248472" cy="1997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Application : </a:t>
            </a:r>
            <a:r>
              <a:rPr lang="en-US" altLang="ko-KR" dirty="0" err="1" smtClean="0"/>
              <a:t>Iometer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Transfer size</a:t>
            </a:r>
          </a:p>
          <a:p>
            <a:pPr lvl="2"/>
            <a:r>
              <a:rPr lang="en-US" altLang="ko-KR" dirty="0" smtClean="0"/>
              <a:t>Random test : 512 Bytes, 1 KB , 2KB , 4KB </a:t>
            </a:r>
          </a:p>
          <a:p>
            <a:pPr lvl="2"/>
            <a:r>
              <a:rPr lang="en-US" altLang="ko-KR" dirty="0" smtClean="0"/>
              <a:t>Sequential test : 128 KB</a:t>
            </a:r>
          </a:p>
          <a:p>
            <a:r>
              <a:rPr lang="en-US" altLang="ko-KR" dirty="0" smtClean="0"/>
              <a:t>FTL </a:t>
            </a:r>
          </a:p>
          <a:p>
            <a:pPr lvl="1"/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smtClean="0"/>
              <a:t>Greedy</a:t>
            </a:r>
          </a:p>
          <a:p>
            <a:pPr lvl="1"/>
            <a:r>
              <a:rPr lang="en-US" altLang="ko-KR" dirty="0" smtClean="0"/>
              <a:t>Static Sector mapping</a:t>
            </a:r>
          </a:p>
          <a:p>
            <a:pPr lvl="1"/>
            <a:r>
              <a:rPr lang="en-US" altLang="ko-KR" dirty="0" smtClean="0"/>
              <a:t>Dynamic Sector 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  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Read/Write test </a:t>
            </a:r>
            <a:r>
              <a:rPr lang="en-US" altLang="ko-KR" sz="1600" dirty="0" smtClean="0"/>
              <a:t>( Average of three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Sequential Read/Write test </a:t>
            </a:r>
            <a:r>
              <a:rPr lang="en-US" altLang="ko-KR" sz="1600" dirty="0" smtClean="0"/>
              <a:t>( Average of three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 (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 (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 분석</a:t>
            </a:r>
            <a:endParaRPr lang="en-US" altLang="ko-KR" dirty="0"/>
          </a:p>
          <a:p>
            <a:r>
              <a:rPr lang="ko-KR" altLang="en-US" dirty="0" smtClean="0"/>
              <a:t>실험 결과가 저렇게 나온 이유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개선 사항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할 수 있다면 </a:t>
            </a:r>
            <a:r>
              <a:rPr lang="en-US" altLang="ko-KR" dirty="0" smtClean="0"/>
              <a:t>GC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, Table </a:t>
            </a:r>
            <a:r>
              <a:rPr lang="ko-KR" altLang="en-US" dirty="0" smtClean="0"/>
              <a:t>관리 정책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불필요한 변수들 최적화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알고리즘을 적용한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트릭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 </a:t>
            </a:r>
            <a:r>
              <a:rPr lang="en-US" altLang="ko-KR" dirty="0" err="1" smtClean="0"/>
              <a:t>ssd</a:t>
            </a:r>
            <a:r>
              <a:rPr lang="en-US" altLang="ko-KR" dirty="0" smtClean="0"/>
              <a:t> project wiki</a:t>
            </a:r>
          </a:p>
          <a:p>
            <a:r>
              <a:rPr lang="en-US" altLang="ko-KR" dirty="0" smtClean="0"/>
              <a:t>technical </a:t>
            </a:r>
            <a:r>
              <a:rPr lang="en-US" altLang="ko-KR" dirty="0" err="1" smtClean="0"/>
              <a:t>menual</a:t>
            </a:r>
            <a:endParaRPr lang="en-US" altLang="ko-KR" dirty="0" smtClean="0"/>
          </a:p>
          <a:p>
            <a:r>
              <a:rPr lang="en-US" altLang="ko-KR" dirty="0" err="1" smtClean="0"/>
              <a:t>dftl</a:t>
            </a:r>
            <a:endParaRPr lang="en-US" altLang="ko-KR" dirty="0" smtClean="0"/>
          </a:p>
          <a:p>
            <a:r>
              <a:rPr lang="en-US" altLang="ko-KR" dirty="0" smtClean="0"/>
              <a:t>****</a:t>
            </a:r>
            <a:r>
              <a:rPr lang="ko-KR" altLang="en-US" dirty="0" smtClean="0"/>
              <a:t>임상필 석사 연구생</a:t>
            </a:r>
            <a:endParaRPr lang="en-US" altLang="ko-KR" dirty="0" smtClean="0"/>
          </a:p>
          <a:p>
            <a:r>
              <a:rPr lang="en-US" altLang="ko-KR" dirty="0" smtClean="0"/>
              <a:t>*** </a:t>
            </a:r>
            <a:r>
              <a:rPr lang="ko-KR" altLang="en-US" dirty="0" smtClean="0"/>
              <a:t>정현모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이사님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6792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6792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Mapping </a:t>
            </a:r>
            <a:endParaRPr lang="en-US" altLang="ko-KR" dirty="0"/>
          </a:p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</a:t>
            </a:r>
          </a:p>
          <a:p>
            <a:r>
              <a:rPr lang="en-US" altLang="ko-KR" dirty="0" smtClean="0"/>
              <a:t>Read module for sector level mapping</a:t>
            </a:r>
          </a:p>
          <a:p>
            <a:r>
              <a:rPr lang="en-US" altLang="ko-KR" dirty="0" smtClean="0"/>
              <a:t>Considerations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Reference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618886"/>
              </p:ext>
            </p:extLst>
          </p:nvPr>
        </p:nvGraphicFramePr>
        <p:xfrm>
          <a:off x="7092282" y="1444923"/>
          <a:ext cx="179955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8683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4470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6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( 1/3 )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361297"/>
              </p:ext>
            </p:extLst>
          </p:nvPr>
        </p:nvGraphicFramePr>
        <p:xfrm>
          <a:off x="7092282" y="1444924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1922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0391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7" y="5527870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( 2/3 )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487964"/>
              </p:ext>
            </p:extLst>
          </p:nvPr>
        </p:nvGraphicFramePr>
        <p:xfrm>
          <a:off x="7092282" y="1444924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</a:t>
            </a:r>
            <a:r>
              <a:rPr lang="en-US" altLang="ko-KR" dirty="0" smtClean="0"/>
              <a:t>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3021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38679" y="5545808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53085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/>
                        <a:t>101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( 2/3 ) 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11665"/>
              </p:ext>
            </p:extLst>
          </p:nvPr>
        </p:nvGraphicFramePr>
        <p:xfrm>
          <a:off x="7092282" y="1444924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73520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9702" y="5545808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78769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( 3/3 )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349508"/>
              </p:ext>
            </p:extLst>
          </p:nvPr>
        </p:nvGraphicFramePr>
        <p:xfrm>
          <a:off x="7092282" y="1444924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16458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6347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96613"/>
              </p:ext>
            </p:extLst>
          </p:nvPr>
        </p:nvGraphicFramePr>
        <p:xfrm>
          <a:off x="2801515" y="5362928"/>
          <a:ext cx="302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4287" y="5545808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3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module for 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818329"/>
              </p:ext>
            </p:extLst>
          </p:nvPr>
        </p:nvGraphicFramePr>
        <p:xfrm>
          <a:off x="2483770" y="2345146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435" y="2771441"/>
            <a:ext cx="1346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&lt;R, 100, 10&gt;</a:t>
            </a:r>
          </a:p>
          <a:p>
            <a:pPr algn="ctr"/>
            <a:r>
              <a:rPr lang="en-US" altLang="ko-KR" dirty="0" smtClean="0"/>
              <a:t>&lt;R,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&lt;R,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&lt;R, 20, 60&gt;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58507"/>
              </p:ext>
            </p:extLst>
          </p:nvPr>
        </p:nvGraphicFramePr>
        <p:xfrm>
          <a:off x="4953168" y="1506233"/>
          <a:ext cx="3960441" cy="7763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4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892743" y="2347473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702"/>
              </p:ext>
            </p:extLst>
          </p:nvPr>
        </p:nvGraphicFramePr>
        <p:xfrm>
          <a:off x="4955388" y="3291502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5004048" y="4653136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1980280" y="3643087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-2700000">
            <a:off x="4602949" y="2697922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2700000">
            <a:off x="4594900" y="4334130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94060"/>
              </p:ext>
            </p:extLst>
          </p:nvPr>
        </p:nvGraphicFramePr>
        <p:xfrm>
          <a:off x="5032627" y="5262345"/>
          <a:ext cx="302320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71245" y="6341246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91381" y="2612807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155679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3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Dynamic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r>
              <a:rPr lang="ko-KR" altLang="en-US" dirty="0" smtClean="0"/>
              <a:t>다른 실험은 </a:t>
            </a:r>
            <a:r>
              <a:rPr lang="ko-KR" altLang="en-US" dirty="0" err="1" smtClean="0"/>
              <a:t>안한</a:t>
            </a:r>
            <a:r>
              <a:rPr lang="ko-KR" altLang="en-US" dirty="0" smtClean="0"/>
              <a:t> 이유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약간의 최적화 트릭 </a:t>
            </a:r>
            <a:r>
              <a:rPr lang="en-US" altLang="ko-KR" dirty="0" smtClean="0"/>
              <a:t>( loop </a:t>
            </a:r>
            <a:r>
              <a:rPr lang="ko-KR" altLang="en-US" dirty="0" smtClean="0"/>
              <a:t>없애고 </a:t>
            </a:r>
            <a:r>
              <a:rPr lang="en-US" altLang="ko-KR" dirty="0" smtClean="0"/>
              <a:t>most bit </a:t>
            </a:r>
            <a:r>
              <a:rPr lang="ko-KR" altLang="en-US" dirty="0" smtClean="0"/>
              <a:t>이용해서 </a:t>
            </a:r>
            <a:r>
              <a:rPr lang="en-US" altLang="ko-KR" dirty="0" smtClean="0"/>
              <a:t>dram search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430</TotalTime>
  <Words>663</Words>
  <Application>Microsoft Office PowerPoint</Application>
  <PresentationFormat>화면 슬라이드 쇼(4:3)</PresentationFormat>
  <Paragraphs>258</Paragraphs>
  <Slides>17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VLDB_templete2010</vt:lpstr>
      <vt:lpstr>Sector Level Mappinng  #1</vt:lpstr>
      <vt:lpstr>Index</vt:lpstr>
      <vt:lpstr>Sector Level Mapping</vt:lpstr>
      <vt:lpstr>Write module for sector level mapping ( 1/3 )</vt:lpstr>
      <vt:lpstr>Write module for sector level mapping ( 2/3 )</vt:lpstr>
      <vt:lpstr>Write module for sector level mapping ( 2/3 ) </vt:lpstr>
      <vt:lpstr>Write module for sector level mapping ( 3/3 )</vt:lpstr>
      <vt:lpstr>Read module for sector level mapping</vt:lpstr>
      <vt:lpstr>Considerations</vt:lpstr>
      <vt:lpstr>Experiments</vt:lpstr>
      <vt:lpstr>Experiments results  (표)</vt:lpstr>
      <vt:lpstr>Experiments results ( 그래프)</vt:lpstr>
      <vt:lpstr>Experiments results ( 그래프 )</vt:lpstr>
      <vt:lpstr>Experiments results</vt:lpstr>
      <vt:lpstr>Conclusion</vt:lpstr>
      <vt:lpstr>Reference</vt:lpstr>
      <vt:lpstr>Q &amp;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ogh</cp:lastModifiedBy>
  <cp:revision>123</cp:revision>
  <dcterms:created xsi:type="dcterms:W3CDTF">2011-10-14T17:05:02Z</dcterms:created>
  <dcterms:modified xsi:type="dcterms:W3CDTF">2012-01-27T00:15:13Z</dcterms:modified>
</cp:coreProperties>
</file>