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7" r:id="rId2"/>
    <p:sldId id="258" r:id="rId3"/>
    <p:sldId id="323" r:id="rId4"/>
    <p:sldId id="260" r:id="rId5"/>
    <p:sldId id="261" r:id="rId6"/>
    <p:sldId id="262" r:id="rId7"/>
    <p:sldId id="283" r:id="rId8"/>
    <p:sldId id="324" r:id="rId9"/>
    <p:sldId id="325" r:id="rId10"/>
    <p:sldId id="326" r:id="rId11"/>
    <p:sldId id="270" r:id="rId12"/>
    <p:sldId id="272" r:id="rId13"/>
    <p:sldId id="288" r:id="rId14"/>
    <p:sldId id="289" r:id="rId15"/>
    <p:sldId id="273" r:id="rId16"/>
    <p:sldId id="290" r:id="rId17"/>
    <p:sldId id="274" r:id="rId18"/>
    <p:sldId id="327" r:id="rId19"/>
    <p:sldId id="328" r:id="rId20"/>
    <p:sldId id="321" r:id="rId21"/>
    <p:sldId id="322" r:id="rId22"/>
    <p:sldId id="259" r:id="rId23"/>
    <p:sldId id="280" r:id="rId24"/>
    <p:sldId id="281" r:id="rId25"/>
    <p:sldId id="282" r:id="rId26"/>
    <p:sldId id="284" r:id="rId27"/>
    <p:sldId id="291" r:id="rId28"/>
    <p:sldId id="292" r:id="rId29"/>
    <p:sldId id="293" r:id="rId30"/>
    <p:sldId id="294" r:id="rId31"/>
    <p:sldId id="304" r:id="rId32"/>
    <p:sldId id="308" r:id="rId33"/>
    <p:sldId id="309" r:id="rId34"/>
    <p:sldId id="317" r:id="rId35"/>
    <p:sldId id="307" r:id="rId36"/>
    <p:sldId id="310" r:id="rId37"/>
    <p:sldId id="311" r:id="rId38"/>
    <p:sldId id="312" r:id="rId39"/>
    <p:sldId id="318" r:id="rId40"/>
    <p:sldId id="296" r:id="rId41"/>
    <p:sldId id="315" r:id="rId42"/>
    <p:sldId id="297" r:id="rId43"/>
    <p:sldId id="319" r:id="rId44"/>
    <p:sldId id="298" r:id="rId45"/>
    <p:sldId id="299" r:id="rId46"/>
    <p:sldId id="300" r:id="rId47"/>
    <p:sldId id="301" r:id="rId48"/>
    <p:sldId id="320" r:id="rId49"/>
    <p:sldId id="313" r:id="rId50"/>
    <p:sldId id="314" r:id="rId51"/>
    <p:sldId id="316" r:id="rId52"/>
    <p:sldId id="302" r:id="rId53"/>
    <p:sldId id="305" r:id="rId54"/>
    <p:sldId id="329"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A48"/>
    <a:srgbClr val="001B48"/>
    <a:srgbClr val="001D4C"/>
    <a:srgbClr val="1C71A8"/>
    <a:srgbClr val="001948"/>
    <a:srgbClr val="0335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56"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an Shanli" userId="f83fcc78b2861389" providerId="LiveId" clId="{03C917FE-A8D6-45B3-8097-B148F325744A}"/>
    <pc:docChg chg="undo custSel addSld delSld modSld modMainMaster">
      <pc:chgData name="Xuan Shanli" userId="f83fcc78b2861389" providerId="LiveId" clId="{03C917FE-A8D6-45B3-8097-B148F325744A}" dt="2023-07-12T07:55:56.494" v="1192" actId="14100"/>
      <pc:docMkLst>
        <pc:docMk/>
      </pc:docMkLst>
      <pc:sldChg chg="del">
        <pc:chgData name="Xuan Shanli" userId="f83fcc78b2861389" providerId="LiveId" clId="{03C917FE-A8D6-45B3-8097-B148F325744A}" dt="2023-07-12T06:36:02.849" v="40" actId="47"/>
        <pc:sldMkLst>
          <pc:docMk/>
          <pc:sldMk cId="135552157" sldId="256"/>
        </pc:sldMkLst>
      </pc:sldChg>
      <pc:sldChg chg="addSp delSp modSp add mod">
        <pc:chgData name="Xuan Shanli" userId="f83fcc78b2861389" providerId="LiveId" clId="{03C917FE-A8D6-45B3-8097-B148F325744A}" dt="2023-07-12T06:36:27.645" v="42" actId="1076"/>
        <pc:sldMkLst>
          <pc:docMk/>
          <pc:sldMk cId="0" sldId="257"/>
        </pc:sldMkLst>
        <pc:spChg chg="mod">
          <ac:chgData name="Xuan Shanli" userId="f83fcc78b2861389" providerId="LiveId" clId="{03C917FE-A8D6-45B3-8097-B148F325744A}" dt="2023-07-12T06:35:55.490" v="38" actId="255"/>
          <ac:spMkLst>
            <pc:docMk/>
            <pc:sldMk cId="0" sldId="257"/>
            <ac:spMk id="2050" creationId="{C6DCE5CA-9D2B-40B2-97E4-3C435FD3717C}"/>
          </ac:spMkLst>
        </pc:spChg>
        <pc:picChg chg="add mod">
          <ac:chgData name="Xuan Shanli" userId="f83fcc78b2861389" providerId="LiveId" clId="{03C917FE-A8D6-45B3-8097-B148F325744A}" dt="2023-07-12T06:36:27.645" v="42" actId="1076"/>
          <ac:picMkLst>
            <pc:docMk/>
            <pc:sldMk cId="0" sldId="257"/>
            <ac:picMk id="3" creationId="{9DDE3F2E-2F61-4291-A5DE-06F662B7BA66}"/>
          </ac:picMkLst>
        </pc:picChg>
        <pc:picChg chg="del">
          <ac:chgData name="Xuan Shanli" userId="f83fcc78b2861389" providerId="LiveId" clId="{03C917FE-A8D6-45B3-8097-B148F325744A}" dt="2023-07-12T06:35:57.790" v="39" actId="478"/>
          <ac:picMkLst>
            <pc:docMk/>
            <pc:sldMk cId="0" sldId="257"/>
            <ac:picMk id="3075" creationId="{962F86F4-C964-4D24-ABFF-3568479A4B8C}"/>
          </ac:picMkLst>
        </pc:picChg>
      </pc:sldChg>
      <pc:sldChg chg="modSp add mod">
        <pc:chgData name="Xuan Shanli" userId="f83fcc78b2861389" providerId="LiveId" clId="{03C917FE-A8D6-45B3-8097-B148F325744A}" dt="2023-07-12T06:43:43.628" v="143" actId="1076"/>
        <pc:sldMkLst>
          <pc:docMk/>
          <pc:sldMk cId="0" sldId="258"/>
        </pc:sldMkLst>
        <pc:spChg chg="mod">
          <ac:chgData name="Xuan Shanli" userId="f83fcc78b2861389" providerId="LiveId" clId="{03C917FE-A8D6-45B3-8097-B148F325744A}" dt="2023-07-12T06:37:37.051" v="48" actId="1076"/>
          <ac:spMkLst>
            <pc:docMk/>
            <pc:sldMk cId="0" sldId="258"/>
            <ac:spMk id="5122" creationId="{36F1618B-F590-49B9-A3DF-F2273CC0BA48}"/>
          </ac:spMkLst>
        </pc:spChg>
        <pc:spChg chg="mod">
          <ac:chgData name="Xuan Shanli" userId="f83fcc78b2861389" providerId="LiveId" clId="{03C917FE-A8D6-45B3-8097-B148F325744A}" dt="2023-07-12T06:36:43.554" v="46" actId="1076"/>
          <ac:spMkLst>
            <pc:docMk/>
            <pc:sldMk cId="0" sldId="258"/>
            <ac:spMk id="5123" creationId="{CF17464B-D4A3-4E3B-A963-2741C8171DC2}"/>
          </ac:spMkLst>
        </pc:spChg>
        <pc:spChg chg="mod">
          <ac:chgData name="Xuan Shanli" userId="f83fcc78b2861389" providerId="LiveId" clId="{03C917FE-A8D6-45B3-8097-B148F325744A}" dt="2023-07-12T06:38:25.067" v="62" actId="1036"/>
          <ac:spMkLst>
            <pc:docMk/>
            <pc:sldMk cId="0" sldId="258"/>
            <ac:spMk id="5124" creationId="{65ED3ADA-8CF3-4930-B3AB-B18E10944A41}"/>
          </ac:spMkLst>
        </pc:spChg>
        <pc:spChg chg="mod">
          <ac:chgData name="Xuan Shanli" userId="f83fcc78b2861389" providerId="LiveId" clId="{03C917FE-A8D6-45B3-8097-B148F325744A}" dt="2023-07-12T06:38:19.787" v="57" actId="1076"/>
          <ac:spMkLst>
            <pc:docMk/>
            <pc:sldMk cId="0" sldId="258"/>
            <ac:spMk id="5126" creationId="{64ACC01B-4368-47E3-8F9F-54B1B3C3B30C}"/>
          </ac:spMkLst>
        </pc:spChg>
        <pc:spChg chg="mod">
          <ac:chgData name="Xuan Shanli" userId="f83fcc78b2861389" providerId="LiveId" clId="{03C917FE-A8D6-45B3-8097-B148F325744A}" dt="2023-07-12T06:37:55.713" v="51" actId="1076"/>
          <ac:spMkLst>
            <pc:docMk/>
            <pc:sldMk cId="0" sldId="258"/>
            <ac:spMk id="5127" creationId="{92A27B6E-DDC1-48A3-A8D2-803EE179599F}"/>
          </ac:spMkLst>
        </pc:spChg>
        <pc:spChg chg="mod">
          <ac:chgData name="Xuan Shanli" userId="f83fcc78b2861389" providerId="LiveId" clId="{03C917FE-A8D6-45B3-8097-B148F325744A}" dt="2023-07-12T06:37:58.945" v="52" actId="1076"/>
          <ac:spMkLst>
            <pc:docMk/>
            <pc:sldMk cId="0" sldId="258"/>
            <ac:spMk id="5128" creationId="{75991C45-5064-4526-834D-048F8338410F}"/>
          </ac:spMkLst>
        </pc:spChg>
        <pc:spChg chg="mod">
          <ac:chgData name="Xuan Shanli" userId="f83fcc78b2861389" providerId="LiveId" clId="{03C917FE-A8D6-45B3-8097-B148F325744A}" dt="2023-07-12T06:38:02.095" v="53" actId="1076"/>
          <ac:spMkLst>
            <pc:docMk/>
            <pc:sldMk cId="0" sldId="258"/>
            <ac:spMk id="5131" creationId="{9D84BD65-CDB2-41F5-8D92-FDD601E3E2B6}"/>
          </ac:spMkLst>
        </pc:spChg>
        <pc:spChg chg="mod">
          <ac:chgData name="Xuan Shanli" userId="f83fcc78b2861389" providerId="LiveId" clId="{03C917FE-A8D6-45B3-8097-B148F325744A}" dt="2023-07-12T06:43:43.628" v="143" actId="1076"/>
          <ac:spMkLst>
            <pc:docMk/>
            <pc:sldMk cId="0" sldId="258"/>
            <ac:spMk id="5132" creationId="{82A26952-23F5-4C2B-911B-9C45051A4480}"/>
          </ac:spMkLst>
        </pc:spChg>
        <pc:spChg chg="mod">
          <ac:chgData name="Xuan Shanli" userId="f83fcc78b2861389" providerId="LiveId" clId="{03C917FE-A8D6-45B3-8097-B148F325744A}" dt="2023-07-12T06:43:21.056" v="129" actId="20577"/>
          <ac:spMkLst>
            <pc:docMk/>
            <pc:sldMk cId="0" sldId="258"/>
            <ac:spMk id="5133" creationId="{C76A0183-5E71-4150-B941-66F7F4584A5C}"/>
          </ac:spMkLst>
        </pc:spChg>
        <pc:spChg chg="mod">
          <ac:chgData name="Xuan Shanli" userId="f83fcc78b2861389" providerId="LiveId" clId="{03C917FE-A8D6-45B3-8097-B148F325744A}" dt="2023-07-12T06:43:36.735" v="142" actId="1037"/>
          <ac:spMkLst>
            <pc:docMk/>
            <pc:sldMk cId="0" sldId="258"/>
            <ac:spMk id="5134" creationId="{8F005F31-A428-4AE4-8588-48B0C990B2DE}"/>
          </ac:spMkLst>
        </pc:spChg>
        <pc:spChg chg="mod">
          <ac:chgData name="Xuan Shanli" userId="f83fcc78b2861389" providerId="LiveId" clId="{03C917FE-A8D6-45B3-8097-B148F325744A}" dt="2023-07-12T06:43:36.735" v="142" actId="1037"/>
          <ac:spMkLst>
            <pc:docMk/>
            <pc:sldMk cId="0" sldId="258"/>
            <ac:spMk id="5135" creationId="{FFF50DA8-FB3E-4517-B1CC-58841EA338DC}"/>
          </ac:spMkLst>
        </pc:spChg>
      </pc:sldChg>
      <pc:sldChg chg="modSp add mod">
        <pc:chgData name="Xuan Shanli" userId="f83fcc78b2861389" providerId="LiveId" clId="{03C917FE-A8D6-45B3-8097-B148F325744A}" dt="2023-07-12T07:19:49.714" v="591" actId="1076"/>
        <pc:sldMkLst>
          <pc:docMk/>
          <pc:sldMk cId="0" sldId="259"/>
        </pc:sldMkLst>
        <pc:spChg chg="mod">
          <ac:chgData name="Xuan Shanli" userId="f83fcc78b2861389" providerId="LiveId" clId="{03C917FE-A8D6-45B3-8097-B148F325744A}" dt="2023-07-12T07:19:37.572" v="588" actId="14100"/>
          <ac:spMkLst>
            <pc:docMk/>
            <pc:sldMk cId="0" sldId="259"/>
            <ac:spMk id="5122" creationId="{D1369A16-E684-4039-AD6C-608BDF31C6D9}"/>
          </ac:spMkLst>
        </pc:spChg>
        <pc:spChg chg="mod">
          <ac:chgData name="Xuan Shanli" userId="f83fcc78b2861389" providerId="LiveId" clId="{03C917FE-A8D6-45B3-8097-B148F325744A}" dt="2023-07-12T07:19:43.635" v="590" actId="20577"/>
          <ac:spMkLst>
            <pc:docMk/>
            <pc:sldMk cId="0" sldId="259"/>
            <ac:spMk id="5123" creationId="{502E7810-49EC-4396-BE47-117C9CDBF589}"/>
          </ac:spMkLst>
        </pc:spChg>
        <pc:spChg chg="mod">
          <ac:chgData name="Xuan Shanli" userId="f83fcc78b2861389" providerId="LiveId" clId="{03C917FE-A8D6-45B3-8097-B148F325744A}" dt="2023-07-12T07:19:49.714" v="591" actId="1076"/>
          <ac:spMkLst>
            <pc:docMk/>
            <pc:sldMk cId="0" sldId="259"/>
            <ac:spMk id="5133" creationId="{97D4F28B-6088-4928-B776-5775A6C09171}"/>
          </ac:spMkLst>
        </pc:spChg>
      </pc:sldChg>
      <pc:sldChg chg="modSp add mod">
        <pc:chgData name="Xuan Shanli" userId="f83fcc78b2861389" providerId="LiveId" clId="{03C917FE-A8D6-45B3-8097-B148F325744A}" dt="2023-07-12T06:52:45.428" v="201" actId="20577"/>
        <pc:sldMkLst>
          <pc:docMk/>
          <pc:sldMk cId="0" sldId="260"/>
        </pc:sldMkLst>
        <pc:spChg chg="mod">
          <ac:chgData name="Xuan Shanli" userId="f83fcc78b2861389" providerId="LiveId" clId="{03C917FE-A8D6-45B3-8097-B148F325744A}" dt="2023-07-12T06:52:09.077" v="195" actId="20577"/>
          <ac:spMkLst>
            <pc:docMk/>
            <pc:sldMk cId="0" sldId="260"/>
            <ac:spMk id="7170" creationId="{1692F870-0C91-4DD9-9FB0-B89DAD3B2354}"/>
          </ac:spMkLst>
        </pc:spChg>
        <pc:spChg chg="mod">
          <ac:chgData name="Xuan Shanli" userId="f83fcc78b2861389" providerId="LiveId" clId="{03C917FE-A8D6-45B3-8097-B148F325744A}" dt="2023-07-12T06:52:12.923" v="196" actId="1076"/>
          <ac:spMkLst>
            <pc:docMk/>
            <pc:sldMk cId="0" sldId="260"/>
            <ac:spMk id="7171" creationId="{F72E12DF-4F3B-4454-8024-D8AF0D9E5C2D}"/>
          </ac:spMkLst>
        </pc:spChg>
        <pc:spChg chg="mod">
          <ac:chgData name="Xuan Shanli" userId="f83fcc78b2861389" providerId="LiveId" clId="{03C917FE-A8D6-45B3-8097-B148F325744A}" dt="2023-07-12T06:52:18.764" v="197" actId="1076"/>
          <ac:spMkLst>
            <pc:docMk/>
            <pc:sldMk cId="0" sldId="260"/>
            <ac:spMk id="7172" creationId="{907717E1-9B8F-4FED-BD3B-6457F98F76F4}"/>
          </ac:spMkLst>
        </pc:spChg>
        <pc:spChg chg="mod">
          <ac:chgData name="Xuan Shanli" userId="f83fcc78b2861389" providerId="LiveId" clId="{03C917FE-A8D6-45B3-8097-B148F325744A}" dt="2023-07-12T06:52:24.625" v="199" actId="20577"/>
          <ac:spMkLst>
            <pc:docMk/>
            <pc:sldMk cId="0" sldId="260"/>
            <ac:spMk id="7173" creationId="{298EC473-8598-4227-971E-E5565D7C36FB}"/>
          </ac:spMkLst>
        </pc:spChg>
        <pc:spChg chg="mod">
          <ac:chgData name="Xuan Shanli" userId="f83fcc78b2861389" providerId="LiveId" clId="{03C917FE-A8D6-45B3-8097-B148F325744A}" dt="2023-07-12T06:52:45.428" v="201" actId="20577"/>
          <ac:spMkLst>
            <pc:docMk/>
            <pc:sldMk cId="0" sldId="260"/>
            <ac:spMk id="7174" creationId="{7BBAD7E1-737A-42E5-A625-C806BB4874F9}"/>
          </ac:spMkLst>
        </pc:spChg>
      </pc:sldChg>
      <pc:sldChg chg="modSp add mod modAnim">
        <pc:chgData name="Xuan Shanli" userId="f83fcc78b2861389" providerId="LiveId" clId="{03C917FE-A8D6-45B3-8097-B148F325744A}" dt="2023-07-12T06:56:16.970" v="250" actId="1076"/>
        <pc:sldMkLst>
          <pc:docMk/>
          <pc:sldMk cId="0" sldId="261"/>
        </pc:sldMkLst>
        <pc:spChg chg="mod">
          <ac:chgData name="Xuan Shanli" userId="f83fcc78b2861389" providerId="LiveId" clId="{03C917FE-A8D6-45B3-8097-B148F325744A}" dt="2023-07-12T06:53:16.914" v="221" actId="20577"/>
          <ac:spMkLst>
            <pc:docMk/>
            <pc:sldMk cId="0" sldId="261"/>
            <ac:spMk id="8194" creationId="{22D13F63-F094-4453-9270-B4A8A32EF86E}"/>
          </ac:spMkLst>
        </pc:spChg>
        <pc:spChg chg="mod">
          <ac:chgData name="Xuan Shanli" userId="f83fcc78b2861389" providerId="LiveId" clId="{03C917FE-A8D6-45B3-8097-B148F325744A}" dt="2023-07-12T06:53:32.823" v="240" actId="20577"/>
          <ac:spMkLst>
            <pc:docMk/>
            <pc:sldMk cId="0" sldId="261"/>
            <ac:spMk id="8195" creationId="{72A96A66-6947-4A51-8F3C-DE531458B3B8}"/>
          </ac:spMkLst>
        </pc:spChg>
        <pc:spChg chg="mod">
          <ac:chgData name="Xuan Shanli" userId="f83fcc78b2861389" providerId="LiveId" clId="{03C917FE-A8D6-45B3-8097-B148F325744A}" dt="2023-07-12T06:53:52.163" v="241" actId="1076"/>
          <ac:spMkLst>
            <pc:docMk/>
            <pc:sldMk cId="0" sldId="261"/>
            <ac:spMk id="8196" creationId="{BED1AAB3-FA8C-47AE-9A74-D03772ED4B75}"/>
          </ac:spMkLst>
        </pc:spChg>
        <pc:spChg chg="mod">
          <ac:chgData name="Xuan Shanli" userId="f83fcc78b2861389" providerId="LiveId" clId="{03C917FE-A8D6-45B3-8097-B148F325744A}" dt="2023-07-12T06:54:04.165" v="245" actId="20577"/>
          <ac:spMkLst>
            <pc:docMk/>
            <pc:sldMk cId="0" sldId="261"/>
            <ac:spMk id="8197" creationId="{1BF6FA81-7F99-4103-A570-4F460AC11193}"/>
          </ac:spMkLst>
        </pc:spChg>
        <pc:spChg chg="mod">
          <ac:chgData name="Xuan Shanli" userId="f83fcc78b2861389" providerId="LiveId" clId="{03C917FE-A8D6-45B3-8097-B148F325744A}" dt="2023-07-12T06:53:58.381" v="242" actId="1076"/>
          <ac:spMkLst>
            <pc:docMk/>
            <pc:sldMk cId="0" sldId="261"/>
            <ac:spMk id="8198" creationId="{E664B2A1-7C9F-4BFB-A529-12A255113EAA}"/>
          </ac:spMkLst>
        </pc:spChg>
        <pc:spChg chg="mod">
          <ac:chgData name="Xuan Shanli" userId="f83fcc78b2861389" providerId="LiveId" clId="{03C917FE-A8D6-45B3-8097-B148F325744A}" dt="2023-07-12T06:54:49.099" v="247" actId="12"/>
          <ac:spMkLst>
            <pc:docMk/>
            <pc:sldMk cId="0" sldId="261"/>
            <ac:spMk id="8199" creationId="{6A9B18DD-684E-4B54-9854-7CBEDE28A3B3}"/>
          </ac:spMkLst>
        </pc:spChg>
        <pc:spChg chg="mod">
          <ac:chgData name="Xuan Shanli" userId="f83fcc78b2861389" providerId="LiveId" clId="{03C917FE-A8D6-45B3-8097-B148F325744A}" dt="2023-07-12T06:56:10.916" v="248" actId="1076"/>
          <ac:spMkLst>
            <pc:docMk/>
            <pc:sldMk cId="0" sldId="261"/>
            <ac:spMk id="8200" creationId="{A06CB6F1-2EEC-403D-AC2A-D80F355B868E}"/>
          </ac:spMkLst>
        </pc:spChg>
        <pc:spChg chg="mod">
          <ac:chgData name="Xuan Shanli" userId="f83fcc78b2861389" providerId="LiveId" clId="{03C917FE-A8D6-45B3-8097-B148F325744A}" dt="2023-07-12T06:56:13.925" v="249" actId="1076"/>
          <ac:spMkLst>
            <pc:docMk/>
            <pc:sldMk cId="0" sldId="261"/>
            <ac:spMk id="8201" creationId="{18D9023F-F22F-4CD8-892F-F56598A68F09}"/>
          </ac:spMkLst>
        </pc:spChg>
        <pc:spChg chg="mod">
          <ac:chgData name="Xuan Shanli" userId="f83fcc78b2861389" providerId="LiveId" clId="{03C917FE-A8D6-45B3-8097-B148F325744A}" dt="2023-07-12T06:56:16.970" v="250" actId="1076"/>
          <ac:spMkLst>
            <pc:docMk/>
            <pc:sldMk cId="0" sldId="261"/>
            <ac:spMk id="8202" creationId="{84111F4D-6638-4C26-83FC-C87DF8BBC0FE}"/>
          </ac:spMkLst>
        </pc:spChg>
      </pc:sldChg>
      <pc:sldChg chg="modSp add mod">
        <pc:chgData name="Xuan Shanli" userId="f83fcc78b2861389" providerId="LiveId" clId="{03C917FE-A8D6-45B3-8097-B148F325744A}" dt="2023-07-12T06:57:33.949" v="280" actId="1036"/>
        <pc:sldMkLst>
          <pc:docMk/>
          <pc:sldMk cId="0" sldId="262"/>
        </pc:sldMkLst>
        <pc:spChg chg="mod">
          <ac:chgData name="Xuan Shanli" userId="f83fcc78b2861389" providerId="LiveId" clId="{03C917FE-A8D6-45B3-8097-B148F325744A}" dt="2023-07-12T06:57:01.384" v="265" actId="14100"/>
          <ac:spMkLst>
            <pc:docMk/>
            <pc:sldMk cId="0" sldId="262"/>
            <ac:spMk id="9218" creationId="{4A739F10-E9BF-4AF2-B1AD-9CC7D0B97CC8}"/>
          </ac:spMkLst>
        </pc:spChg>
        <pc:spChg chg="mod">
          <ac:chgData name="Xuan Shanli" userId="f83fcc78b2861389" providerId="LiveId" clId="{03C917FE-A8D6-45B3-8097-B148F325744A}" dt="2023-07-12T06:56:43.885" v="262" actId="20577"/>
          <ac:spMkLst>
            <pc:docMk/>
            <pc:sldMk cId="0" sldId="262"/>
            <ac:spMk id="9220" creationId="{6498787E-BCD7-4222-8790-6A1F91F9B371}"/>
          </ac:spMkLst>
        </pc:spChg>
        <pc:spChg chg="mod">
          <ac:chgData name="Xuan Shanli" userId="f83fcc78b2861389" providerId="LiveId" clId="{03C917FE-A8D6-45B3-8097-B148F325744A}" dt="2023-07-12T06:57:05.825" v="266" actId="1076"/>
          <ac:spMkLst>
            <pc:docMk/>
            <pc:sldMk cId="0" sldId="262"/>
            <ac:spMk id="9221" creationId="{B23C8BE2-7CD3-48A6-B643-CAA82E038130}"/>
          </ac:spMkLst>
        </pc:spChg>
        <pc:spChg chg="mod">
          <ac:chgData name="Xuan Shanli" userId="f83fcc78b2861389" providerId="LiveId" clId="{03C917FE-A8D6-45B3-8097-B148F325744A}" dt="2023-07-12T06:57:10.908" v="267" actId="1076"/>
          <ac:spMkLst>
            <pc:docMk/>
            <pc:sldMk cId="0" sldId="262"/>
            <ac:spMk id="9222" creationId="{45C86E0B-33E9-4172-81F0-319C951148EE}"/>
          </ac:spMkLst>
        </pc:spChg>
        <pc:spChg chg="mod">
          <ac:chgData name="Xuan Shanli" userId="f83fcc78b2861389" providerId="LiveId" clId="{03C917FE-A8D6-45B3-8097-B148F325744A}" dt="2023-07-12T06:57:33.949" v="280" actId="1036"/>
          <ac:spMkLst>
            <pc:docMk/>
            <pc:sldMk cId="0" sldId="262"/>
            <ac:spMk id="9224" creationId="{47E87725-1027-47A7-8577-D714A9244702}"/>
          </ac:spMkLst>
        </pc:spChg>
        <pc:spChg chg="mod">
          <ac:chgData name="Xuan Shanli" userId="f83fcc78b2861389" providerId="LiveId" clId="{03C917FE-A8D6-45B3-8097-B148F325744A}" dt="2023-07-12T06:57:33.949" v="280" actId="1036"/>
          <ac:spMkLst>
            <pc:docMk/>
            <pc:sldMk cId="0" sldId="262"/>
            <ac:spMk id="9225" creationId="{E16358C5-EC62-42BF-941B-91B52A28D6AB}"/>
          </ac:spMkLst>
        </pc:spChg>
        <pc:spChg chg="mod">
          <ac:chgData name="Xuan Shanli" userId="f83fcc78b2861389" providerId="LiveId" clId="{03C917FE-A8D6-45B3-8097-B148F325744A}" dt="2023-07-12T06:57:16.347" v="268" actId="1076"/>
          <ac:spMkLst>
            <pc:docMk/>
            <pc:sldMk cId="0" sldId="262"/>
            <ac:spMk id="9226" creationId="{C1608AB3-ACEE-459E-9ADE-8DE681D0B343}"/>
          </ac:spMkLst>
        </pc:spChg>
      </pc:sldChg>
      <pc:sldChg chg="modSp add mod">
        <pc:chgData name="Xuan Shanli" userId="f83fcc78b2861389" providerId="LiveId" clId="{03C917FE-A8D6-45B3-8097-B148F325744A}" dt="2023-07-12T07:13:35.958" v="361" actId="20577"/>
        <pc:sldMkLst>
          <pc:docMk/>
          <pc:sldMk cId="0" sldId="270"/>
        </pc:sldMkLst>
        <pc:spChg chg="mod">
          <ac:chgData name="Xuan Shanli" userId="f83fcc78b2861389" providerId="LiveId" clId="{03C917FE-A8D6-45B3-8097-B148F325744A}" dt="2023-07-12T07:13:00.543" v="340" actId="20577"/>
          <ac:spMkLst>
            <pc:docMk/>
            <pc:sldMk cId="0" sldId="270"/>
            <ac:spMk id="17410" creationId="{9A5E8C7D-71FE-48E8-BF07-1887543997BC}"/>
          </ac:spMkLst>
        </pc:spChg>
        <pc:spChg chg="mod">
          <ac:chgData name="Xuan Shanli" userId="f83fcc78b2861389" providerId="LiveId" clId="{03C917FE-A8D6-45B3-8097-B148F325744A}" dt="2023-07-12T07:13:09.083" v="343" actId="20577"/>
          <ac:spMkLst>
            <pc:docMk/>
            <pc:sldMk cId="0" sldId="270"/>
            <ac:spMk id="17412" creationId="{21392213-ABC5-44A6-9BD8-C71D4E4FA45B}"/>
          </ac:spMkLst>
        </pc:spChg>
        <pc:spChg chg="mod">
          <ac:chgData name="Xuan Shanli" userId="f83fcc78b2861389" providerId="LiveId" clId="{03C917FE-A8D6-45B3-8097-B148F325744A}" dt="2023-07-12T07:13:14.199" v="344" actId="1076"/>
          <ac:spMkLst>
            <pc:docMk/>
            <pc:sldMk cId="0" sldId="270"/>
            <ac:spMk id="17413" creationId="{A1E901A2-84EF-4E60-BEA2-23849AA6001D}"/>
          </ac:spMkLst>
        </pc:spChg>
        <pc:spChg chg="mod">
          <ac:chgData name="Xuan Shanli" userId="f83fcc78b2861389" providerId="LiveId" clId="{03C917FE-A8D6-45B3-8097-B148F325744A}" dt="2023-07-12T07:13:22.395" v="346" actId="1076"/>
          <ac:spMkLst>
            <pc:docMk/>
            <pc:sldMk cId="0" sldId="270"/>
            <ac:spMk id="17414" creationId="{B6622693-4116-4E31-A084-DE1D56946841}"/>
          </ac:spMkLst>
        </pc:spChg>
        <pc:spChg chg="mod">
          <ac:chgData name="Xuan Shanli" userId="f83fcc78b2861389" providerId="LiveId" clId="{03C917FE-A8D6-45B3-8097-B148F325744A}" dt="2023-07-12T07:13:19.890" v="345" actId="1076"/>
          <ac:spMkLst>
            <pc:docMk/>
            <pc:sldMk cId="0" sldId="270"/>
            <ac:spMk id="17415" creationId="{0CDCE29B-C4BA-4C99-BB35-DDA026E9F7E2}"/>
          </ac:spMkLst>
        </pc:spChg>
        <pc:spChg chg="mod">
          <ac:chgData name="Xuan Shanli" userId="f83fcc78b2861389" providerId="LiveId" clId="{03C917FE-A8D6-45B3-8097-B148F325744A}" dt="2023-07-12T07:13:35.958" v="361" actId="20577"/>
          <ac:spMkLst>
            <pc:docMk/>
            <pc:sldMk cId="0" sldId="270"/>
            <ac:spMk id="17416" creationId="{71EDE828-D884-46F0-8ADA-B88F5BD5FDA9}"/>
          </ac:spMkLst>
        </pc:spChg>
      </pc:sldChg>
      <pc:sldChg chg="modSp add mod">
        <pc:chgData name="Xuan Shanli" userId="f83fcc78b2861389" providerId="LiveId" clId="{03C917FE-A8D6-45B3-8097-B148F325744A}" dt="2023-07-12T07:14:28.651" v="373" actId="1076"/>
        <pc:sldMkLst>
          <pc:docMk/>
          <pc:sldMk cId="0" sldId="272"/>
        </pc:sldMkLst>
        <pc:spChg chg="mod">
          <ac:chgData name="Xuan Shanli" userId="f83fcc78b2861389" providerId="LiveId" clId="{03C917FE-A8D6-45B3-8097-B148F325744A}" dt="2023-07-12T07:14:28.651" v="373" actId="1076"/>
          <ac:spMkLst>
            <pc:docMk/>
            <pc:sldMk cId="0" sldId="272"/>
            <ac:spMk id="14" creationId="{BDD8D6F0-F791-4333-BE83-9412263E85BF}"/>
          </ac:spMkLst>
        </pc:spChg>
        <pc:spChg chg="mod">
          <ac:chgData name="Xuan Shanli" userId="f83fcc78b2861389" providerId="LiveId" clId="{03C917FE-A8D6-45B3-8097-B148F325744A}" dt="2023-07-12T07:14:19.113" v="371" actId="20577"/>
          <ac:spMkLst>
            <pc:docMk/>
            <pc:sldMk cId="0" sldId="272"/>
            <ac:spMk id="19458" creationId="{DC182CD2-7CF6-40FC-8913-D453A0FA2A1E}"/>
          </ac:spMkLst>
        </pc:spChg>
        <pc:spChg chg="mod">
          <ac:chgData name="Xuan Shanli" userId="f83fcc78b2861389" providerId="LiveId" clId="{03C917FE-A8D6-45B3-8097-B148F325744A}" dt="2023-07-12T07:14:23.641" v="372" actId="1076"/>
          <ac:spMkLst>
            <pc:docMk/>
            <pc:sldMk cId="0" sldId="272"/>
            <ac:spMk id="19461" creationId="{39DA7E8B-C39C-4043-BF86-55ECF946B13C}"/>
          </ac:spMkLst>
        </pc:spChg>
      </pc:sldChg>
      <pc:sldChg chg="modSp add mod">
        <pc:chgData name="Xuan Shanli" userId="f83fcc78b2861389" providerId="LiveId" clId="{03C917FE-A8D6-45B3-8097-B148F325744A}" dt="2023-07-12T07:15:29.786" v="392" actId="1076"/>
        <pc:sldMkLst>
          <pc:docMk/>
          <pc:sldMk cId="0" sldId="273"/>
        </pc:sldMkLst>
        <pc:spChg chg="mod">
          <ac:chgData name="Xuan Shanli" userId="f83fcc78b2861389" providerId="LiveId" clId="{03C917FE-A8D6-45B3-8097-B148F325744A}" dt="2023-07-12T07:15:25.354" v="391" actId="20577"/>
          <ac:spMkLst>
            <pc:docMk/>
            <pc:sldMk cId="0" sldId="273"/>
            <ac:spMk id="20482" creationId="{E5B3FA8B-00C6-4D20-BF4C-5EE08F20E482}"/>
          </ac:spMkLst>
        </pc:spChg>
        <pc:spChg chg="mod">
          <ac:chgData name="Xuan Shanli" userId="f83fcc78b2861389" providerId="LiveId" clId="{03C917FE-A8D6-45B3-8097-B148F325744A}" dt="2023-07-12T07:15:29.786" v="392" actId="1076"/>
          <ac:spMkLst>
            <pc:docMk/>
            <pc:sldMk cId="0" sldId="273"/>
            <ac:spMk id="20484" creationId="{D86560B0-C3A4-48C7-B7B5-F1432F3A5491}"/>
          </ac:spMkLst>
        </pc:spChg>
      </pc:sldChg>
      <pc:sldChg chg="add">
        <pc:chgData name="Xuan Shanli" userId="f83fcc78b2861389" providerId="LiveId" clId="{03C917FE-A8D6-45B3-8097-B148F325744A}" dt="2023-07-12T06:35:31.314" v="19"/>
        <pc:sldMkLst>
          <pc:docMk/>
          <pc:sldMk cId="0" sldId="274"/>
        </pc:sldMkLst>
      </pc:sldChg>
      <pc:sldChg chg="modSp add mod">
        <pc:chgData name="Xuan Shanli" userId="f83fcc78b2861389" providerId="LiveId" clId="{03C917FE-A8D6-45B3-8097-B148F325744A}" dt="2023-07-12T07:20:11.707" v="594" actId="1076"/>
        <pc:sldMkLst>
          <pc:docMk/>
          <pc:sldMk cId="0" sldId="280"/>
        </pc:sldMkLst>
        <pc:spChg chg="mod">
          <ac:chgData name="Xuan Shanli" userId="f83fcc78b2861389" providerId="LiveId" clId="{03C917FE-A8D6-45B3-8097-B148F325744A}" dt="2023-07-12T07:20:02.202" v="592" actId="14100"/>
          <ac:spMkLst>
            <pc:docMk/>
            <pc:sldMk cId="0" sldId="280"/>
            <ac:spMk id="2" creationId="{160CBFA0-3594-4564-B06C-38E9A0EBCE15}"/>
          </ac:spMkLst>
        </pc:spChg>
        <pc:spChg chg="mod">
          <ac:chgData name="Xuan Shanli" userId="f83fcc78b2861389" providerId="LiveId" clId="{03C917FE-A8D6-45B3-8097-B148F325744A}" dt="2023-07-12T07:20:11.707" v="594" actId="1076"/>
          <ac:spMkLst>
            <pc:docMk/>
            <pc:sldMk cId="0" sldId="280"/>
            <ac:spMk id="5" creationId="{F8572594-E5ED-493C-8C75-079D7325E5A1}"/>
          </ac:spMkLst>
        </pc:spChg>
        <pc:spChg chg="mod">
          <ac:chgData name="Xuan Shanli" userId="f83fcc78b2861389" providerId="LiveId" clId="{03C917FE-A8D6-45B3-8097-B148F325744A}" dt="2023-07-12T07:20:08.265" v="593" actId="1076"/>
          <ac:spMkLst>
            <pc:docMk/>
            <pc:sldMk cId="0" sldId="280"/>
            <ac:spMk id="6" creationId="{ACDF1C05-9990-4092-8E2C-1F205A70A360}"/>
          </ac:spMkLst>
        </pc:spChg>
      </pc:sldChg>
      <pc:sldChg chg="modSp add mod">
        <pc:chgData name="Xuan Shanli" userId="f83fcc78b2861389" providerId="LiveId" clId="{03C917FE-A8D6-45B3-8097-B148F325744A}" dt="2023-07-12T07:23:58.523" v="606" actId="1076"/>
        <pc:sldMkLst>
          <pc:docMk/>
          <pc:sldMk cId="0" sldId="281"/>
        </pc:sldMkLst>
        <pc:spChg chg="mod">
          <ac:chgData name="Xuan Shanli" userId="f83fcc78b2861389" providerId="LiveId" clId="{03C917FE-A8D6-45B3-8097-B148F325744A}" dt="2023-07-12T07:23:47.510" v="603" actId="20577"/>
          <ac:spMkLst>
            <pc:docMk/>
            <pc:sldMk cId="0" sldId="281"/>
            <ac:spMk id="2" creationId="{012C0585-723D-44D8-90EC-A1B02614DE01}"/>
          </ac:spMkLst>
        </pc:spChg>
        <pc:spChg chg="mod">
          <ac:chgData name="Xuan Shanli" userId="f83fcc78b2861389" providerId="LiveId" clId="{03C917FE-A8D6-45B3-8097-B148F325744A}" dt="2023-07-12T07:23:53.729" v="604" actId="1076"/>
          <ac:spMkLst>
            <pc:docMk/>
            <pc:sldMk cId="0" sldId="281"/>
            <ac:spMk id="3" creationId="{6378AA82-0B43-4372-85FB-792D420113FA}"/>
          </ac:spMkLst>
        </pc:spChg>
        <pc:spChg chg="mod">
          <ac:chgData name="Xuan Shanli" userId="f83fcc78b2861389" providerId="LiveId" clId="{03C917FE-A8D6-45B3-8097-B148F325744A}" dt="2023-07-12T07:23:58.523" v="606" actId="1076"/>
          <ac:spMkLst>
            <pc:docMk/>
            <pc:sldMk cId="0" sldId="281"/>
            <ac:spMk id="5" creationId="{E6B5123F-DE51-4BE9-A051-09F1706686B8}"/>
          </ac:spMkLst>
        </pc:spChg>
      </pc:sldChg>
      <pc:sldChg chg="modSp add mod">
        <pc:chgData name="Xuan Shanli" userId="f83fcc78b2861389" providerId="LiveId" clId="{03C917FE-A8D6-45B3-8097-B148F325744A}" dt="2023-07-12T07:24:34.855" v="618" actId="1076"/>
        <pc:sldMkLst>
          <pc:docMk/>
          <pc:sldMk cId="0" sldId="282"/>
        </pc:sldMkLst>
        <pc:spChg chg="mod">
          <ac:chgData name="Xuan Shanli" userId="f83fcc78b2861389" providerId="LiveId" clId="{03C917FE-A8D6-45B3-8097-B148F325744A}" dt="2023-07-12T07:24:25.312" v="616" actId="1076"/>
          <ac:spMkLst>
            <pc:docMk/>
            <pc:sldMk cId="0" sldId="282"/>
            <ac:spMk id="4" creationId="{294DD6EE-3F5E-45B6-9BA6-4D0CAF022D49}"/>
          </ac:spMkLst>
        </pc:spChg>
        <pc:spChg chg="mod">
          <ac:chgData name="Xuan Shanli" userId="f83fcc78b2861389" providerId="LiveId" clId="{03C917FE-A8D6-45B3-8097-B148F325744A}" dt="2023-07-12T07:24:34.855" v="618" actId="1076"/>
          <ac:spMkLst>
            <pc:docMk/>
            <pc:sldMk cId="0" sldId="282"/>
            <ac:spMk id="8" creationId="{D4CFDE6E-30DA-4629-A946-41A1232FD9E8}"/>
          </ac:spMkLst>
        </pc:spChg>
        <pc:spChg chg="mod">
          <ac:chgData name="Xuan Shanli" userId="f83fcc78b2861389" providerId="LiveId" clId="{03C917FE-A8D6-45B3-8097-B148F325744A}" dt="2023-07-12T07:24:20.024" v="615" actId="20577"/>
          <ac:spMkLst>
            <pc:docMk/>
            <pc:sldMk cId="0" sldId="282"/>
            <ac:spMk id="7170" creationId="{2D078192-92FC-455B-95BC-AA0E56FE6877}"/>
          </ac:spMkLst>
        </pc:spChg>
      </pc:sldChg>
      <pc:sldChg chg="modSp add mod modAnim">
        <pc:chgData name="Xuan Shanli" userId="f83fcc78b2861389" providerId="LiveId" clId="{03C917FE-A8D6-45B3-8097-B148F325744A}" dt="2023-07-12T07:03:53.548" v="298" actId="1076"/>
        <pc:sldMkLst>
          <pc:docMk/>
          <pc:sldMk cId="0" sldId="283"/>
        </pc:sldMkLst>
        <pc:spChg chg="mod">
          <ac:chgData name="Xuan Shanli" userId="f83fcc78b2861389" providerId="LiveId" clId="{03C917FE-A8D6-45B3-8097-B148F325744A}" dt="2023-07-12T07:02:52.797" v="281" actId="122"/>
          <ac:spMkLst>
            <pc:docMk/>
            <pc:sldMk cId="0" sldId="283"/>
            <ac:spMk id="2" creationId="{C7AA3FD7-9A36-448C-B2AB-C4F3BB5BFD78}"/>
          </ac:spMkLst>
        </pc:spChg>
        <pc:spChg chg="mod">
          <ac:chgData name="Xuan Shanli" userId="f83fcc78b2861389" providerId="LiveId" clId="{03C917FE-A8D6-45B3-8097-B148F325744A}" dt="2023-07-12T07:02:58.586" v="283" actId="1076"/>
          <ac:spMkLst>
            <pc:docMk/>
            <pc:sldMk cId="0" sldId="283"/>
            <ac:spMk id="3" creationId="{9E92D091-09E6-4448-A9F4-7770F4ABAE0E}"/>
          </ac:spMkLst>
        </pc:spChg>
        <pc:spChg chg="mod">
          <ac:chgData name="Xuan Shanli" userId="f83fcc78b2861389" providerId="LiveId" clId="{03C917FE-A8D6-45B3-8097-B148F325744A}" dt="2023-07-12T07:03:13.439" v="288"/>
          <ac:spMkLst>
            <pc:docMk/>
            <pc:sldMk cId="0" sldId="283"/>
            <ac:spMk id="4" creationId="{BBBEFB71-851B-480E-B1FC-D40C7FB33138}"/>
          </ac:spMkLst>
        </pc:spChg>
        <pc:spChg chg="mod">
          <ac:chgData name="Xuan Shanli" userId="f83fcc78b2861389" providerId="LiveId" clId="{03C917FE-A8D6-45B3-8097-B148F325744A}" dt="2023-07-12T07:03:25.415" v="291" actId="14100"/>
          <ac:spMkLst>
            <pc:docMk/>
            <pc:sldMk cId="0" sldId="283"/>
            <ac:spMk id="5" creationId="{0F0C67A7-E0EA-4F9F-917F-4F5D550BDD62}"/>
          </ac:spMkLst>
        </pc:spChg>
        <pc:spChg chg="mod">
          <ac:chgData name="Xuan Shanli" userId="f83fcc78b2861389" providerId="LiveId" clId="{03C917FE-A8D6-45B3-8097-B148F325744A}" dt="2023-07-12T07:03:36.527" v="295" actId="20577"/>
          <ac:spMkLst>
            <pc:docMk/>
            <pc:sldMk cId="0" sldId="283"/>
            <ac:spMk id="6" creationId="{6108499B-33D2-4E7B-BFD4-491BEB2D8575}"/>
          </ac:spMkLst>
        </pc:spChg>
        <pc:spChg chg="mod">
          <ac:chgData name="Xuan Shanli" userId="f83fcc78b2861389" providerId="LiveId" clId="{03C917FE-A8D6-45B3-8097-B148F325744A}" dt="2023-07-12T07:03:53.548" v="298" actId="1076"/>
          <ac:spMkLst>
            <pc:docMk/>
            <pc:sldMk cId="0" sldId="283"/>
            <ac:spMk id="7" creationId="{ABE500F1-B731-47E8-8E1A-51CEEBD59BE8}"/>
          </ac:spMkLst>
        </pc:spChg>
      </pc:sldChg>
      <pc:sldChg chg="modSp add mod">
        <pc:chgData name="Xuan Shanli" userId="f83fcc78b2861389" providerId="LiveId" clId="{03C917FE-A8D6-45B3-8097-B148F325744A}" dt="2023-07-12T07:25:11.276" v="634" actId="1076"/>
        <pc:sldMkLst>
          <pc:docMk/>
          <pc:sldMk cId="0" sldId="284"/>
        </pc:sldMkLst>
        <pc:spChg chg="mod">
          <ac:chgData name="Xuan Shanli" userId="f83fcc78b2861389" providerId="LiveId" clId="{03C917FE-A8D6-45B3-8097-B148F325744A}" dt="2023-07-12T07:24:54.166" v="630" actId="14100"/>
          <ac:spMkLst>
            <pc:docMk/>
            <pc:sldMk cId="0" sldId="284"/>
            <ac:spMk id="3" creationId="{5EABAD8B-EC39-4687-BFC1-265B26539B8D}"/>
          </ac:spMkLst>
        </pc:spChg>
        <pc:spChg chg="mod">
          <ac:chgData name="Xuan Shanli" userId="f83fcc78b2861389" providerId="LiveId" clId="{03C917FE-A8D6-45B3-8097-B148F325744A}" dt="2023-07-12T07:25:01.503" v="631" actId="1076"/>
          <ac:spMkLst>
            <pc:docMk/>
            <pc:sldMk cId="0" sldId="284"/>
            <ac:spMk id="4" creationId="{64EF5C0B-53C4-4C4B-A35A-C98A09A4D8D3}"/>
          </ac:spMkLst>
        </pc:spChg>
        <pc:spChg chg="mod">
          <ac:chgData name="Xuan Shanli" userId="f83fcc78b2861389" providerId="LiveId" clId="{03C917FE-A8D6-45B3-8097-B148F325744A}" dt="2023-07-12T07:25:04.442" v="632" actId="1076"/>
          <ac:spMkLst>
            <pc:docMk/>
            <pc:sldMk cId="0" sldId="284"/>
            <ac:spMk id="5" creationId="{5D14343D-8879-44FF-9D66-7C685CFB1792}"/>
          </ac:spMkLst>
        </pc:spChg>
        <pc:spChg chg="mod">
          <ac:chgData name="Xuan Shanli" userId="f83fcc78b2861389" providerId="LiveId" clId="{03C917FE-A8D6-45B3-8097-B148F325744A}" dt="2023-07-12T07:25:08.727" v="633" actId="1076"/>
          <ac:spMkLst>
            <pc:docMk/>
            <pc:sldMk cId="0" sldId="284"/>
            <ac:spMk id="7" creationId="{858DE552-7DF5-46A4-AD8B-0ECC33460A9E}"/>
          </ac:spMkLst>
        </pc:spChg>
        <pc:spChg chg="mod">
          <ac:chgData name="Xuan Shanli" userId="f83fcc78b2861389" providerId="LiveId" clId="{03C917FE-A8D6-45B3-8097-B148F325744A}" dt="2023-07-12T07:25:11.276" v="634" actId="1076"/>
          <ac:spMkLst>
            <pc:docMk/>
            <pc:sldMk cId="0" sldId="284"/>
            <ac:spMk id="8" creationId="{7CE9BB8C-D8BD-4B9F-9819-B3B5EBA91967}"/>
          </ac:spMkLst>
        </pc:spChg>
        <pc:spChg chg="mod">
          <ac:chgData name="Xuan Shanli" userId="f83fcc78b2861389" providerId="LiveId" clId="{03C917FE-A8D6-45B3-8097-B148F325744A}" dt="2023-07-12T07:24:45.605" v="627" actId="20577"/>
          <ac:spMkLst>
            <pc:docMk/>
            <pc:sldMk cId="0" sldId="284"/>
            <ac:spMk id="10242" creationId="{DBA304A8-6CB0-4DDC-AF38-CC54FBC6145A}"/>
          </ac:spMkLst>
        </pc:spChg>
      </pc:sldChg>
      <pc:sldChg chg="modSp add mod">
        <pc:chgData name="Xuan Shanli" userId="f83fcc78b2861389" providerId="LiveId" clId="{03C917FE-A8D6-45B3-8097-B148F325744A}" dt="2023-07-12T07:15:00.280" v="383" actId="1076"/>
        <pc:sldMkLst>
          <pc:docMk/>
          <pc:sldMk cId="0" sldId="288"/>
        </pc:sldMkLst>
        <pc:spChg chg="mod">
          <ac:chgData name="Xuan Shanli" userId="f83fcc78b2861389" providerId="LiveId" clId="{03C917FE-A8D6-45B3-8097-B148F325744A}" dt="2023-07-12T07:14:43.863" v="382" actId="20577"/>
          <ac:spMkLst>
            <pc:docMk/>
            <pc:sldMk cId="0" sldId="288"/>
            <ac:spMk id="19458" creationId="{CD18B274-FB90-4AB7-B8EE-11E6916CD8E6}"/>
          </ac:spMkLst>
        </pc:spChg>
        <pc:spChg chg="mod">
          <ac:chgData name="Xuan Shanli" userId="f83fcc78b2861389" providerId="LiveId" clId="{03C917FE-A8D6-45B3-8097-B148F325744A}" dt="2023-07-12T07:15:00.280" v="383" actId="1076"/>
          <ac:spMkLst>
            <pc:docMk/>
            <pc:sldMk cId="0" sldId="288"/>
            <ac:spMk id="19459" creationId="{01EF8979-AB27-4FB3-AB26-D7B3520BC223}"/>
          </ac:spMkLst>
        </pc:spChg>
        <pc:spChg chg="mod">
          <ac:chgData name="Xuan Shanli" userId="f83fcc78b2861389" providerId="LiveId" clId="{03C917FE-A8D6-45B3-8097-B148F325744A}" dt="2023-07-12T07:15:00.280" v="383" actId="1076"/>
          <ac:spMkLst>
            <pc:docMk/>
            <pc:sldMk cId="0" sldId="288"/>
            <ac:spMk id="19460" creationId="{F8DB876A-A2C1-492E-8EB4-C942A3C99744}"/>
          </ac:spMkLst>
        </pc:spChg>
      </pc:sldChg>
      <pc:sldChg chg="add">
        <pc:chgData name="Xuan Shanli" userId="f83fcc78b2861389" providerId="LiveId" clId="{03C917FE-A8D6-45B3-8097-B148F325744A}" dt="2023-07-12T06:35:31.314" v="19"/>
        <pc:sldMkLst>
          <pc:docMk/>
          <pc:sldMk cId="0" sldId="289"/>
        </pc:sldMkLst>
      </pc:sldChg>
      <pc:sldChg chg="add">
        <pc:chgData name="Xuan Shanli" userId="f83fcc78b2861389" providerId="LiveId" clId="{03C917FE-A8D6-45B3-8097-B148F325744A}" dt="2023-07-12T06:35:31.314" v="19"/>
        <pc:sldMkLst>
          <pc:docMk/>
          <pc:sldMk cId="0" sldId="290"/>
        </pc:sldMkLst>
      </pc:sldChg>
      <pc:sldChg chg="modSp add mod">
        <pc:chgData name="Xuan Shanli" userId="f83fcc78b2861389" providerId="LiveId" clId="{03C917FE-A8D6-45B3-8097-B148F325744A}" dt="2023-07-12T07:25:34.647" v="644" actId="1076"/>
        <pc:sldMkLst>
          <pc:docMk/>
          <pc:sldMk cId="0" sldId="291"/>
        </pc:sldMkLst>
        <pc:spChg chg="mod">
          <ac:chgData name="Xuan Shanli" userId="f83fcc78b2861389" providerId="LiveId" clId="{03C917FE-A8D6-45B3-8097-B148F325744A}" dt="2023-07-12T07:25:34.647" v="644" actId="1076"/>
          <ac:spMkLst>
            <pc:docMk/>
            <pc:sldMk cId="0" sldId="291"/>
            <ac:spMk id="3" creationId="{F131743A-2D1E-442A-99A6-193E8B433049}"/>
          </ac:spMkLst>
        </pc:spChg>
        <pc:spChg chg="mod">
          <ac:chgData name="Xuan Shanli" userId="f83fcc78b2861389" providerId="LiveId" clId="{03C917FE-A8D6-45B3-8097-B148F325744A}" dt="2023-07-12T07:25:28.604" v="643" actId="20577"/>
          <ac:spMkLst>
            <pc:docMk/>
            <pc:sldMk cId="0" sldId="291"/>
            <ac:spMk id="9218" creationId="{CDD4BE32-9762-41B8-96E5-59AC71072BE6}"/>
          </ac:spMkLst>
        </pc:spChg>
      </pc:sldChg>
      <pc:sldChg chg="modSp add mod modAnim">
        <pc:chgData name="Xuan Shanli" userId="f83fcc78b2861389" providerId="LiveId" clId="{03C917FE-A8D6-45B3-8097-B148F325744A}" dt="2023-07-12T07:26:25.833" v="673" actId="1076"/>
        <pc:sldMkLst>
          <pc:docMk/>
          <pc:sldMk cId="0" sldId="292"/>
        </pc:sldMkLst>
        <pc:spChg chg="mod">
          <ac:chgData name="Xuan Shanli" userId="f83fcc78b2861389" providerId="LiveId" clId="{03C917FE-A8D6-45B3-8097-B148F325744A}" dt="2023-07-12T07:25:48.018" v="647" actId="14100"/>
          <ac:spMkLst>
            <pc:docMk/>
            <pc:sldMk cId="0" sldId="292"/>
            <ac:spMk id="2" creationId="{535B7F02-0E9B-4894-9178-507BC44277AE}"/>
          </ac:spMkLst>
        </pc:spChg>
        <pc:spChg chg="mod">
          <ac:chgData name="Xuan Shanli" userId="f83fcc78b2861389" providerId="LiveId" clId="{03C917FE-A8D6-45B3-8097-B148F325744A}" dt="2023-07-12T07:26:04.245" v="669" actId="20577"/>
          <ac:spMkLst>
            <pc:docMk/>
            <pc:sldMk cId="0" sldId="292"/>
            <ac:spMk id="3" creationId="{53751F3A-E1C3-4840-9E5D-89182BB6F70C}"/>
          </ac:spMkLst>
        </pc:spChg>
        <pc:spChg chg="mod">
          <ac:chgData name="Xuan Shanli" userId="f83fcc78b2861389" providerId="LiveId" clId="{03C917FE-A8D6-45B3-8097-B148F325744A}" dt="2023-07-12T07:26:08.236" v="670" actId="1076"/>
          <ac:spMkLst>
            <pc:docMk/>
            <pc:sldMk cId="0" sldId="292"/>
            <ac:spMk id="4" creationId="{96058998-C2DA-4EC4-B24F-FCCF24CCF5E4}"/>
          </ac:spMkLst>
        </pc:spChg>
        <pc:spChg chg="mod">
          <ac:chgData name="Xuan Shanli" userId="f83fcc78b2861389" providerId="LiveId" clId="{03C917FE-A8D6-45B3-8097-B148F325744A}" dt="2023-07-12T07:26:20.815" v="672" actId="255"/>
          <ac:spMkLst>
            <pc:docMk/>
            <pc:sldMk cId="0" sldId="292"/>
            <ac:spMk id="5" creationId="{645190EB-7510-482B-B504-F142AD9336AB}"/>
          </ac:spMkLst>
        </pc:spChg>
        <pc:spChg chg="mod">
          <ac:chgData name="Xuan Shanli" userId="f83fcc78b2861389" providerId="LiveId" clId="{03C917FE-A8D6-45B3-8097-B148F325744A}" dt="2023-07-12T07:26:25.833" v="673" actId="1076"/>
          <ac:spMkLst>
            <pc:docMk/>
            <pc:sldMk cId="0" sldId="292"/>
            <ac:spMk id="7" creationId="{064CA8FA-FAF6-4793-8FE5-1CB9F4C78326}"/>
          </ac:spMkLst>
        </pc:spChg>
      </pc:sldChg>
      <pc:sldChg chg="modSp add mod">
        <pc:chgData name="Xuan Shanli" userId="f83fcc78b2861389" providerId="LiveId" clId="{03C917FE-A8D6-45B3-8097-B148F325744A}" dt="2023-07-12T07:27:10.535" v="689" actId="1076"/>
        <pc:sldMkLst>
          <pc:docMk/>
          <pc:sldMk cId="0" sldId="293"/>
        </pc:sldMkLst>
        <pc:spChg chg="mod">
          <ac:chgData name="Xuan Shanli" userId="f83fcc78b2861389" providerId="LiveId" clId="{03C917FE-A8D6-45B3-8097-B148F325744A}" dt="2023-07-12T07:26:47.156" v="684" actId="1076"/>
          <ac:spMkLst>
            <pc:docMk/>
            <pc:sldMk cId="0" sldId="293"/>
            <ac:spMk id="3" creationId="{FA25C3C0-1516-4DAD-9166-4029D794F0D4}"/>
          </ac:spMkLst>
        </pc:spChg>
        <pc:spChg chg="mod">
          <ac:chgData name="Xuan Shanli" userId="f83fcc78b2861389" providerId="LiveId" clId="{03C917FE-A8D6-45B3-8097-B148F325744A}" dt="2023-07-12T07:26:54.069" v="686" actId="14100"/>
          <ac:spMkLst>
            <pc:docMk/>
            <pc:sldMk cId="0" sldId="293"/>
            <ac:spMk id="4" creationId="{D3CA792A-9B1C-41BC-BC5A-5015FE39D8C6}"/>
          </ac:spMkLst>
        </pc:spChg>
        <pc:spChg chg="mod">
          <ac:chgData name="Xuan Shanli" userId="f83fcc78b2861389" providerId="LiveId" clId="{03C917FE-A8D6-45B3-8097-B148F325744A}" dt="2023-07-12T07:27:10.535" v="689" actId="1076"/>
          <ac:spMkLst>
            <pc:docMk/>
            <pc:sldMk cId="0" sldId="293"/>
            <ac:spMk id="7" creationId="{E04CFEEA-0399-4694-A797-9B0727008F89}"/>
          </ac:spMkLst>
        </pc:spChg>
        <pc:spChg chg="mod">
          <ac:chgData name="Xuan Shanli" userId="f83fcc78b2861389" providerId="LiveId" clId="{03C917FE-A8D6-45B3-8097-B148F325744A}" dt="2023-07-12T07:26:41.102" v="682" actId="20577"/>
          <ac:spMkLst>
            <pc:docMk/>
            <pc:sldMk cId="0" sldId="293"/>
            <ac:spMk id="13314" creationId="{40B27D20-84ED-42ED-9738-C5B11C54B58F}"/>
          </ac:spMkLst>
        </pc:spChg>
      </pc:sldChg>
      <pc:sldChg chg="modSp add mod modAnim">
        <pc:chgData name="Xuan Shanli" userId="f83fcc78b2861389" providerId="LiveId" clId="{03C917FE-A8D6-45B3-8097-B148F325744A}" dt="2023-07-12T07:27:29.016" v="701" actId="20577"/>
        <pc:sldMkLst>
          <pc:docMk/>
          <pc:sldMk cId="0" sldId="294"/>
        </pc:sldMkLst>
        <pc:spChg chg="mod">
          <ac:chgData name="Xuan Shanli" userId="f83fcc78b2861389" providerId="LiveId" clId="{03C917FE-A8D6-45B3-8097-B148F325744A}" dt="2023-07-12T07:27:20.815" v="698" actId="20577"/>
          <ac:spMkLst>
            <pc:docMk/>
            <pc:sldMk cId="0" sldId="294"/>
            <ac:spMk id="2" creationId="{8732AD71-382A-426E-87B1-BC78B2BD2A2F}"/>
          </ac:spMkLst>
        </pc:spChg>
        <pc:spChg chg="mod">
          <ac:chgData name="Xuan Shanli" userId="f83fcc78b2861389" providerId="LiveId" clId="{03C917FE-A8D6-45B3-8097-B148F325744A}" dt="2023-07-12T07:27:29.016" v="701" actId="20577"/>
          <ac:spMkLst>
            <pc:docMk/>
            <pc:sldMk cId="0" sldId="294"/>
            <ac:spMk id="3" creationId="{9D8B3664-8479-432F-B65C-0197936F7364}"/>
          </ac:spMkLst>
        </pc:spChg>
      </pc:sldChg>
      <pc:sldChg chg="modSp add mod modAnim">
        <pc:chgData name="Xuan Shanli" userId="f83fcc78b2861389" providerId="LiveId" clId="{03C917FE-A8D6-45B3-8097-B148F325744A}" dt="2023-07-12T07:46:02.486" v="884" actId="20577"/>
        <pc:sldMkLst>
          <pc:docMk/>
          <pc:sldMk cId="0" sldId="296"/>
        </pc:sldMkLst>
        <pc:spChg chg="mod">
          <ac:chgData name="Xuan Shanli" userId="f83fcc78b2861389" providerId="LiveId" clId="{03C917FE-A8D6-45B3-8097-B148F325744A}" dt="2023-07-12T07:45:39.491" v="877" actId="1036"/>
          <ac:spMkLst>
            <pc:docMk/>
            <pc:sldMk cId="0" sldId="296"/>
            <ac:spMk id="2" creationId="{58AFB524-B265-4275-9496-5987594DE535}"/>
          </ac:spMkLst>
        </pc:spChg>
        <pc:spChg chg="mod">
          <ac:chgData name="Xuan Shanli" userId="f83fcc78b2861389" providerId="LiveId" clId="{03C917FE-A8D6-45B3-8097-B148F325744A}" dt="2023-07-12T07:45:34.459" v="869" actId="1076"/>
          <ac:spMkLst>
            <pc:docMk/>
            <pc:sldMk cId="0" sldId="296"/>
            <ac:spMk id="3" creationId="{1ACAEB9C-DC01-4D07-B680-070CC04E20CE}"/>
          </ac:spMkLst>
        </pc:spChg>
        <pc:spChg chg="mod">
          <ac:chgData name="Xuan Shanli" userId="f83fcc78b2861389" providerId="LiveId" clId="{03C917FE-A8D6-45B3-8097-B148F325744A}" dt="2023-07-12T07:46:02.486" v="884" actId="20577"/>
          <ac:spMkLst>
            <pc:docMk/>
            <pc:sldMk cId="0" sldId="296"/>
            <ac:spMk id="5" creationId="{C4EF86EE-5F65-40D8-86B0-AF07726E6852}"/>
          </ac:spMkLst>
        </pc:spChg>
      </pc:sldChg>
      <pc:sldChg chg="modSp add mod">
        <pc:chgData name="Xuan Shanli" userId="f83fcc78b2861389" providerId="LiveId" clId="{03C917FE-A8D6-45B3-8097-B148F325744A}" dt="2023-07-12T07:47:39.274" v="950" actId="6549"/>
        <pc:sldMkLst>
          <pc:docMk/>
          <pc:sldMk cId="0" sldId="297"/>
        </pc:sldMkLst>
        <pc:spChg chg="mod">
          <ac:chgData name="Xuan Shanli" userId="f83fcc78b2861389" providerId="LiveId" clId="{03C917FE-A8D6-45B3-8097-B148F325744A}" dt="2023-07-12T07:47:15.522" v="934" actId="20577"/>
          <ac:spMkLst>
            <pc:docMk/>
            <pc:sldMk cId="0" sldId="297"/>
            <ac:spMk id="2" creationId="{4F12C409-CAA0-4E06-A9B9-564A563625F9}"/>
          </ac:spMkLst>
        </pc:spChg>
        <pc:spChg chg="mod">
          <ac:chgData name="Xuan Shanli" userId="f83fcc78b2861389" providerId="LiveId" clId="{03C917FE-A8D6-45B3-8097-B148F325744A}" dt="2023-07-12T07:47:39.274" v="950" actId="6549"/>
          <ac:spMkLst>
            <pc:docMk/>
            <pc:sldMk cId="0" sldId="297"/>
            <ac:spMk id="5" creationId="{2F2E7603-94D0-449B-B4A2-54DAE8E4E48E}"/>
          </ac:spMkLst>
        </pc:spChg>
      </pc:sldChg>
      <pc:sldChg chg="addSp delSp modSp add mod modAnim">
        <pc:chgData name="Xuan Shanli" userId="f83fcc78b2861389" providerId="LiveId" clId="{03C917FE-A8D6-45B3-8097-B148F325744A}" dt="2023-07-12T07:48:52.197" v="995" actId="20577"/>
        <pc:sldMkLst>
          <pc:docMk/>
          <pc:sldMk cId="0" sldId="298"/>
        </pc:sldMkLst>
        <pc:spChg chg="mod">
          <ac:chgData name="Xuan Shanli" userId="f83fcc78b2861389" providerId="LiveId" clId="{03C917FE-A8D6-45B3-8097-B148F325744A}" dt="2023-07-12T07:48:19.151" v="973" actId="14100"/>
          <ac:spMkLst>
            <pc:docMk/>
            <pc:sldMk cId="0" sldId="298"/>
            <ac:spMk id="2" creationId="{E6A1FEC5-42AA-4704-84C7-DF51031DA51C}"/>
          </ac:spMkLst>
        </pc:spChg>
        <pc:spChg chg="mod">
          <ac:chgData name="Xuan Shanli" userId="f83fcc78b2861389" providerId="LiveId" clId="{03C917FE-A8D6-45B3-8097-B148F325744A}" dt="2023-07-12T07:48:28.624" v="987" actId="1037"/>
          <ac:spMkLst>
            <pc:docMk/>
            <pc:sldMk cId="0" sldId="298"/>
            <ac:spMk id="3" creationId="{62079E4E-C27F-4EE2-96A3-1C4D43338F62}"/>
          </ac:spMkLst>
        </pc:spChg>
        <pc:spChg chg="add del mod">
          <ac:chgData name="Xuan Shanli" userId="f83fcc78b2861389" providerId="LiveId" clId="{03C917FE-A8D6-45B3-8097-B148F325744A}" dt="2023-07-12T07:48:52.197" v="995" actId="20577"/>
          <ac:spMkLst>
            <pc:docMk/>
            <pc:sldMk cId="0" sldId="298"/>
            <ac:spMk id="4" creationId="{F6F94E9E-058C-4C98-A80B-DDD769A63D8E}"/>
          </ac:spMkLst>
        </pc:spChg>
      </pc:sldChg>
      <pc:sldChg chg="modSp add mod">
        <pc:chgData name="Xuan Shanli" userId="f83fcc78b2861389" providerId="LiveId" clId="{03C917FE-A8D6-45B3-8097-B148F325744A}" dt="2023-07-12T07:49:48.613" v="1008" actId="14734"/>
        <pc:sldMkLst>
          <pc:docMk/>
          <pc:sldMk cId="0" sldId="299"/>
        </pc:sldMkLst>
        <pc:spChg chg="mod">
          <ac:chgData name="Xuan Shanli" userId="f83fcc78b2861389" providerId="LiveId" clId="{03C917FE-A8D6-45B3-8097-B148F325744A}" dt="2023-07-12T07:49:02.661" v="997" actId="122"/>
          <ac:spMkLst>
            <pc:docMk/>
            <pc:sldMk cId="0" sldId="299"/>
            <ac:spMk id="2" creationId="{33D90274-3E7D-48AB-AA62-C0F4A034F1E2}"/>
          </ac:spMkLst>
        </pc:spChg>
        <pc:graphicFrameChg chg="mod modGraphic">
          <ac:chgData name="Xuan Shanli" userId="f83fcc78b2861389" providerId="LiveId" clId="{03C917FE-A8D6-45B3-8097-B148F325744A}" dt="2023-07-12T07:49:48.613" v="1008" actId="14734"/>
          <ac:graphicFrameMkLst>
            <pc:docMk/>
            <pc:sldMk cId="0" sldId="299"/>
            <ac:graphicFrameMk id="5" creationId="{48A3A629-F52C-4067-B167-C4D053D6787D}"/>
          </ac:graphicFrameMkLst>
        </pc:graphicFrameChg>
      </pc:sldChg>
      <pc:sldChg chg="modSp add mod">
        <pc:chgData name="Xuan Shanli" userId="f83fcc78b2861389" providerId="LiveId" clId="{03C917FE-A8D6-45B3-8097-B148F325744A}" dt="2023-07-12T07:50:15.805" v="1023" actId="20577"/>
        <pc:sldMkLst>
          <pc:docMk/>
          <pc:sldMk cId="0" sldId="300"/>
        </pc:sldMkLst>
        <pc:spChg chg="mod">
          <ac:chgData name="Xuan Shanli" userId="f83fcc78b2861389" providerId="LiveId" clId="{03C917FE-A8D6-45B3-8097-B148F325744A}" dt="2023-07-12T07:50:00.878" v="1017" actId="20577"/>
          <ac:spMkLst>
            <pc:docMk/>
            <pc:sldMk cId="0" sldId="300"/>
            <ac:spMk id="2" creationId="{5A3BF7B3-17F2-4697-B440-AE640EA48840}"/>
          </ac:spMkLst>
        </pc:spChg>
        <pc:spChg chg="mod">
          <ac:chgData name="Xuan Shanli" userId="f83fcc78b2861389" providerId="LiveId" clId="{03C917FE-A8D6-45B3-8097-B148F325744A}" dt="2023-07-12T07:50:15.805" v="1023" actId="20577"/>
          <ac:spMkLst>
            <pc:docMk/>
            <pc:sldMk cId="0" sldId="300"/>
            <ac:spMk id="4" creationId="{BE15A73B-F037-4793-AD8A-314E4B8DB14F}"/>
          </ac:spMkLst>
        </pc:spChg>
      </pc:sldChg>
      <pc:sldChg chg="modSp add mod modAnim">
        <pc:chgData name="Xuan Shanli" userId="f83fcc78b2861389" providerId="LiveId" clId="{03C917FE-A8D6-45B3-8097-B148F325744A}" dt="2023-07-12T07:50:51.155" v="1038" actId="20577"/>
        <pc:sldMkLst>
          <pc:docMk/>
          <pc:sldMk cId="0" sldId="301"/>
        </pc:sldMkLst>
        <pc:spChg chg="mod">
          <ac:chgData name="Xuan Shanli" userId="f83fcc78b2861389" providerId="LiveId" clId="{03C917FE-A8D6-45B3-8097-B148F325744A}" dt="2023-07-12T07:50:28.224" v="1032" actId="20577"/>
          <ac:spMkLst>
            <pc:docMk/>
            <pc:sldMk cId="0" sldId="301"/>
            <ac:spMk id="2" creationId="{3579DEAA-DF27-4133-9107-3B2DC78B494B}"/>
          </ac:spMkLst>
        </pc:spChg>
        <pc:spChg chg="mod">
          <ac:chgData name="Xuan Shanli" userId="f83fcc78b2861389" providerId="LiveId" clId="{03C917FE-A8D6-45B3-8097-B148F325744A}" dt="2023-07-12T07:50:51.155" v="1038" actId="20577"/>
          <ac:spMkLst>
            <pc:docMk/>
            <pc:sldMk cId="0" sldId="301"/>
            <ac:spMk id="4" creationId="{07901075-6E05-4DE5-A031-B5064FC04B0C}"/>
          </ac:spMkLst>
        </pc:spChg>
      </pc:sldChg>
      <pc:sldChg chg="modSp add">
        <pc:chgData name="Xuan Shanli" userId="f83fcc78b2861389" providerId="LiveId" clId="{03C917FE-A8D6-45B3-8097-B148F325744A}" dt="2023-07-12T07:55:13.920" v="1169" actId="1076"/>
        <pc:sldMkLst>
          <pc:docMk/>
          <pc:sldMk cId="0" sldId="302"/>
        </pc:sldMkLst>
        <pc:spChg chg="mod">
          <ac:chgData name="Xuan Shanli" userId="f83fcc78b2861389" providerId="LiveId" clId="{03C917FE-A8D6-45B3-8097-B148F325744A}" dt="2023-07-12T07:54:29.718" v="1138" actId="122"/>
          <ac:spMkLst>
            <pc:docMk/>
            <pc:sldMk cId="0" sldId="302"/>
            <ac:spMk id="2" creationId="{C05C7208-7704-4799-ACD5-54D2D909F4C7}"/>
          </ac:spMkLst>
        </pc:spChg>
        <pc:spChg chg="mod">
          <ac:chgData name="Xuan Shanli" userId="f83fcc78b2861389" providerId="LiveId" clId="{03C917FE-A8D6-45B3-8097-B148F325744A}" dt="2023-07-12T07:54:40.272" v="1145" actId="1037"/>
          <ac:spMkLst>
            <pc:docMk/>
            <pc:sldMk cId="0" sldId="302"/>
            <ac:spMk id="3" creationId="{C007E51C-E501-4B62-B368-58866A406CB2}"/>
          </ac:spMkLst>
        </pc:spChg>
        <pc:spChg chg="mod">
          <ac:chgData name="Xuan Shanli" userId="f83fcc78b2861389" providerId="LiveId" clId="{03C917FE-A8D6-45B3-8097-B148F325744A}" dt="2023-07-12T07:55:09.466" v="1168" actId="1076"/>
          <ac:spMkLst>
            <pc:docMk/>
            <pc:sldMk cId="0" sldId="302"/>
            <ac:spMk id="4" creationId="{27763B41-3613-4AFD-AEEC-40E38E52B9CF}"/>
          </ac:spMkLst>
        </pc:spChg>
        <pc:spChg chg="mod">
          <ac:chgData name="Xuan Shanli" userId="f83fcc78b2861389" providerId="LiveId" clId="{03C917FE-A8D6-45B3-8097-B148F325744A}" dt="2023-07-12T07:55:13.920" v="1169" actId="1076"/>
          <ac:spMkLst>
            <pc:docMk/>
            <pc:sldMk cId="0" sldId="302"/>
            <ac:spMk id="7" creationId="{754727A2-F13C-442C-A1EE-8EFB5DE58A98}"/>
          </ac:spMkLst>
        </pc:spChg>
      </pc:sldChg>
      <pc:sldChg chg="modSp add mod modAnim">
        <pc:chgData name="Xuan Shanli" userId="f83fcc78b2861389" providerId="LiveId" clId="{03C917FE-A8D6-45B3-8097-B148F325744A}" dt="2023-07-12T07:28:26.193" v="727" actId="1076"/>
        <pc:sldMkLst>
          <pc:docMk/>
          <pc:sldMk cId="0" sldId="304"/>
        </pc:sldMkLst>
        <pc:spChg chg="mod">
          <ac:chgData name="Xuan Shanli" userId="f83fcc78b2861389" providerId="LiveId" clId="{03C917FE-A8D6-45B3-8097-B148F325744A}" dt="2023-07-12T07:27:47.822" v="704" actId="14100"/>
          <ac:spMkLst>
            <pc:docMk/>
            <pc:sldMk cId="0" sldId="304"/>
            <ac:spMk id="2" creationId="{04972D5C-0E48-49F0-AA20-AA815581C21D}"/>
          </ac:spMkLst>
        </pc:spChg>
        <pc:spChg chg="mod">
          <ac:chgData name="Xuan Shanli" userId="f83fcc78b2861389" providerId="LiveId" clId="{03C917FE-A8D6-45B3-8097-B148F325744A}" dt="2023-07-12T07:28:09.183" v="723" actId="1076"/>
          <ac:spMkLst>
            <pc:docMk/>
            <pc:sldMk cId="0" sldId="304"/>
            <ac:spMk id="3" creationId="{FE8FE0FA-D933-4CF1-B87D-CA66A034F830}"/>
          </ac:spMkLst>
        </pc:spChg>
        <pc:spChg chg="mod">
          <ac:chgData name="Xuan Shanli" userId="f83fcc78b2861389" providerId="LiveId" clId="{03C917FE-A8D6-45B3-8097-B148F325744A}" dt="2023-07-12T07:28:18.291" v="726" actId="20577"/>
          <ac:spMkLst>
            <pc:docMk/>
            <pc:sldMk cId="0" sldId="304"/>
            <ac:spMk id="4" creationId="{BDF24A35-FD19-41DB-B683-5526CF62A579}"/>
          </ac:spMkLst>
        </pc:spChg>
        <pc:spChg chg="mod">
          <ac:chgData name="Xuan Shanli" userId="f83fcc78b2861389" providerId="LiveId" clId="{03C917FE-A8D6-45B3-8097-B148F325744A}" dt="2023-07-12T07:28:03.645" v="722" actId="20577"/>
          <ac:spMkLst>
            <pc:docMk/>
            <pc:sldMk cId="0" sldId="304"/>
            <ac:spMk id="5" creationId="{71FC9610-6E5B-4042-B247-7AE3F2DF61B1}"/>
          </ac:spMkLst>
        </pc:spChg>
        <pc:spChg chg="mod">
          <ac:chgData name="Xuan Shanli" userId="f83fcc78b2861389" providerId="LiveId" clId="{03C917FE-A8D6-45B3-8097-B148F325744A}" dt="2023-07-12T07:28:26.193" v="727" actId="1076"/>
          <ac:spMkLst>
            <pc:docMk/>
            <pc:sldMk cId="0" sldId="304"/>
            <ac:spMk id="6" creationId="{8C77AFE9-3BB5-41A9-8903-895A983EE873}"/>
          </ac:spMkLst>
        </pc:spChg>
      </pc:sldChg>
      <pc:sldChg chg="modSp add mod">
        <pc:chgData name="Xuan Shanli" userId="f83fcc78b2861389" providerId="LiveId" clId="{03C917FE-A8D6-45B3-8097-B148F325744A}" dt="2023-07-12T07:55:35.036" v="1180" actId="14100"/>
        <pc:sldMkLst>
          <pc:docMk/>
          <pc:sldMk cId="0" sldId="305"/>
        </pc:sldMkLst>
        <pc:spChg chg="mod">
          <ac:chgData name="Xuan Shanli" userId="f83fcc78b2861389" providerId="LiveId" clId="{03C917FE-A8D6-45B3-8097-B148F325744A}" dt="2023-07-12T07:55:23.463" v="1178" actId="20577"/>
          <ac:spMkLst>
            <pc:docMk/>
            <pc:sldMk cId="0" sldId="305"/>
            <ac:spMk id="2" creationId="{E7335DB8-3B0A-4D1E-A020-BF86A2AF0D1A}"/>
          </ac:spMkLst>
        </pc:spChg>
        <pc:spChg chg="mod">
          <ac:chgData name="Xuan Shanli" userId="f83fcc78b2861389" providerId="LiveId" clId="{03C917FE-A8D6-45B3-8097-B148F325744A}" dt="2023-07-12T07:55:35.036" v="1180" actId="14100"/>
          <ac:spMkLst>
            <pc:docMk/>
            <pc:sldMk cId="0" sldId="305"/>
            <ac:spMk id="4" creationId="{780DC31B-4EA0-4619-90DC-448117579A92}"/>
          </ac:spMkLst>
        </pc:spChg>
      </pc:sldChg>
      <pc:sldChg chg="modSp add mod">
        <pc:chgData name="Xuan Shanli" userId="f83fcc78b2861389" providerId="LiveId" clId="{03C917FE-A8D6-45B3-8097-B148F325744A}" dt="2023-07-12T07:55:56.494" v="1192" actId="14100"/>
        <pc:sldMkLst>
          <pc:docMk/>
          <pc:sldMk cId="0" sldId="306"/>
        </pc:sldMkLst>
        <pc:spChg chg="mod">
          <ac:chgData name="Xuan Shanli" userId="f83fcc78b2861389" providerId="LiveId" clId="{03C917FE-A8D6-45B3-8097-B148F325744A}" dt="2023-07-12T07:55:48.898" v="1190" actId="20577"/>
          <ac:spMkLst>
            <pc:docMk/>
            <pc:sldMk cId="0" sldId="306"/>
            <ac:spMk id="2" creationId="{43AF01C5-44BD-48A7-87F6-D91033DBEA08}"/>
          </ac:spMkLst>
        </pc:spChg>
        <pc:spChg chg="mod">
          <ac:chgData name="Xuan Shanli" userId="f83fcc78b2861389" providerId="LiveId" clId="{03C917FE-A8D6-45B3-8097-B148F325744A}" dt="2023-07-12T07:55:56.494" v="1192" actId="14100"/>
          <ac:spMkLst>
            <pc:docMk/>
            <pc:sldMk cId="0" sldId="306"/>
            <ac:spMk id="49156" creationId="{3EA91F35-E6D3-4041-89DC-AD70CCABCDA1}"/>
          </ac:spMkLst>
        </pc:spChg>
      </pc:sldChg>
      <pc:sldChg chg="modSp add mod modAnim">
        <pc:chgData name="Xuan Shanli" userId="f83fcc78b2861389" providerId="LiveId" clId="{03C917FE-A8D6-45B3-8097-B148F325744A}" dt="2023-07-12T07:31:06.460" v="786" actId="20577"/>
        <pc:sldMkLst>
          <pc:docMk/>
          <pc:sldMk cId="0" sldId="307"/>
        </pc:sldMkLst>
        <pc:spChg chg="mod">
          <ac:chgData name="Xuan Shanli" userId="f83fcc78b2861389" providerId="LiveId" clId="{03C917FE-A8D6-45B3-8097-B148F325744A}" dt="2023-07-12T07:30:46.612" v="780" actId="122"/>
          <ac:spMkLst>
            <pc:docMk/>
            <pc:sldMk cId="0" sldId="307"/>
            <ac:spMk id="2" creationId="{029873DB-2C4B-4D9E-BA0D-7059978B98F7}"/>
          </ac:spMkLst>
        </pc:spChg>
        <pc:spChg chg="mod">
          <ac:chgData name="Xuan Shanli" userId="f83fcc78b2861389" providerId="LiveId" clId="{03C917FE-A8D6-45B3-8097-B148F325744A}" dt="2023-07-12T07:30:52.723" v="782" actId="1076"/>
          <ac:spMkLst>
            <pc:docMk/>
            <pc:sldMk cId="0" sldId="307"/>
            <ac:spMk id="3" creationId="{CF3214F9-3ADE-49FE-B69C-9F56C6841D0B}"/>
          </ac:spMkLst>
        </pc:spChg>
        <pc:spChg chg="mod">
          <ac:chgData name="Xuan Shanli" userId="f83fcc78b2861389" providerId="LiveId" clId="{03C917FE-A8D6-45B3-8097-B148F325744A}" dt="2023-07-12T07:31:06.460" v="786" actId="20577"/>
          <ac:spMkLst>
            <pc:docMk/>
            <pc:sldMk cId="0" sldId="307"/>
            <ac:spMk id="4" creationId="{4F7633B3-4B47-4CD7-96E6-BE4EC6028E69}"/>
          </ac:spMkLst>
        </pc:spChg>
      </pc:sldChg>
      <pc:sldChg chg="modSp add mod modAnim">
        <pc:chgData name="Xuan Shanli" userId="f83fcc78b2861389" providerId="LiveId" clId="{03C917FE-A8D6-45B3-8097-B148F325744A}" dt="2023-07-12T07:28:58.647" v="742" actId="20577"/>
        <pc:sldMkLst>
          <pc:docMk/>
          <pc:sldMk cId="0" sldId="308"/>
        </pc:sldMkLst>
        <pc:spChg chg="mod">
          <ac:chgData name="Xuan Shanli" userId="f83fcc78b2861389" providerId="LiveId" clId="{03C917FE-A8D6-45B3-8097-B148F325744A}" dt="2023-07-12T07:28:36.053" v="736" actId="20577"/>
          <ac:spMkLst>
            <pc:docMk/>
            <pc:sldMk cId="0" sldId="308"/>
            <ac:spMk id="2" creationId="{8C646383-3DF6-468E-8736-C99FE4EFB530}"/>
          </ac:spMkLst>
        </pc:spChg>
        <pc:spChg chg="mod">
          <ac:chgData name="Xuan Shanli" userId="f83fcc78b2861389" providerId="LiveId" clId="{03C917FE-A8D6-45B3-8097-B148F325744A}" dt="2023-07-12T07:28:43.457" v="739" actId="20577"/>
          <ac:spMkLst>
            <pc:docMk/>
            <pc:sldMk cId="0" sldId="308"/>
            <ac:spMk id="5" creationId="{854EAF24-1CC6-46DC-82EF-B05FADE780A3}"/>
          </ac:spMkLst>
        </pc:spChg>
        <pc:spChg chg="mod">
          <ac:chgData name="Xuan Shanli" userId="f83fcc78b2861389" providerId="LiveId" clId="{03C917FE-A8D6-45B3-8097-B148F325744A}" dt="2023-07-12T07:28:58.647" v="742" actId="20577"/>
          <ac:spMkLst>
            <pc:docMk/>
            <pc:sldMk cId="0" sldId="308"/>
            <ac:spMk id="6" creationId="{1CD6572F-382E-4FD8-8278-A124E1B6E1A1}"/>
          </ac:spMkLst>
        </pc:spChg>
      </pc:sldChg>
      <pc:sldChg chg="modSp add mod">
        <pc:chgData name="Xuan Shanli" userId="f83fcc78b2861389" providerId="LiveId" clId="{03C917FE-A8D6-45B3-8097-B148F325744A}" dt="2023-07-12T07:29:55.167" v="770" actId="14100"/>
        <pc:sldMkLst>
          <pc:docMk/>
          <pc:sldMk cId="0" sldId="309"/>
        </pc:sldMkLst>
        <pc:spChg chg="mod">
          <ac:chgData name="Xuan Shanli" userId="f83fcc78b2861389" providerId="LiveId" clId="{03C917FE-A8D6-45B3-8097-B148F325744A}" dt="2023-07-12T07:29:18.657" v="746" actId="108"/>
          <ac:spMkLst>
            <pc:docMk/>
            <pc:sldMk cId="0" sldId="309"/>
            <ac:spMk id="2" creationId="{82D3E2DB-3C03-42EA-A084-C0C2CE82C8D4}"/>
          </ac:spMkLst>
        </pc:spChg>
        <pc:spChg chg="mod">
          <ac:chgData name="Xuan Shanli" userId="f83fcc78b2861389" providerId="LiveId" clId="{03C917FE-A8D6-45B3-8097-B148F325744A}" dt="2023-07-12T07:29:25.248" v="749" actId="1076"/>
          <ac:spMkLst>
            <pc:docMk/>
            <pc:sldMk cId="0" sldId="309"/>
            <ac:spMk id="3" creationId="{1339514C-1C24-498E-A6D5-D934DCCA4503}"/>
          </ac:spMkLst>
        </pc:spChg>
        <pc:spChg chg="mod">
          <ac:chgData name="Xuan Shanli" userId="f83fcc78b2861389" providerId="LiveId" clId="{03C917FE-A8D6-45B3-8097-B148F325744A}" dt="2023-07-12T07:29:28.061" v="750" actId="1076"/>
          <ac:spMkLst>
            <pc:docMk/>
            <pc:sldMk cId="0" sldId="309"/>
            <ac:spMk id="4" creationId="{A855845D-C928-4F6A-AF24-D486E0B686A9}"/>
          </ac:spMkLst>
        </pc:spChg>
        <pc:spChg chg="mod">
          <ac:chgData name="Xuan Shanli" userId="f83fcc78b2861389" providerId="LiveId" clId="{03C917FE-A8D6-45B3-8097-B148F325744A}" dt="2023-07-12T07:29:50.013" v="769" actId="20577"/>
          <ac:spMkLst>
            <pc:docMk/>
            <pc:sldMk cId="0" sldId="309"/>
            <ac:spMk id="6" creationId="{1DDBA749-C239-47A6-BD2D-0CAC1C88777D}"/>
          </ac:spMkLst>
        </pc:spChg>
        <pc:spChg chg="mod">
          <ac:chgData name="Xuan Shanli" userId="f83fcc78b2861389" providerId="LiveId" clId="{03C917FE-A8D6-45B3-8097-B148F325744A}" dt="2023-07-12T07:29:55.167" v="770" actId="14100"/>
          <ac:spMkLst>
            <pc:docMk/>
            <pc:sldMk cId="0" sldId="309"/>
            <ac:spMk id="7" creationId="{62F0A43C-8C20-4B72-96B7-54CA03A26D83}"/>
          </ac:spMkLst>
        </pc:spChg>
      </pc:sldChg>
      <pc:sldChg chg="modSp add mod modAnim">
        <pc:chgData name="Xuan Shanli" userId="f83fcc78b2861389" providerId="LiveId" clId="{03C917FE-A8D6-45B3-8097-B148F325744A}" dt="2023-07-12T07:43:54.929" v="810" actId="1076"/>
        <pc:sldMkLst>
          <pc:docMk/>
          <pc:sldMk cId="0" sldId="310"/>
        </pc:sldMkLst>
        <pc:spChg chg="mod">
          <ac:chgData name="Xuan Shanli" userId="f83fcc78b2861389" providerId="LiveId" clId="{03C917FE-A8D6-45B3-8097-B148F325744A}" dt="2023-07-12T07:43:30.566" v="795" actId="20577"/>
          <ac:spMkLst>
            <pc:docMk/>
            <pc:sldMk cId="0" sldId="310"/>
            <ac:spMk id="2" creationId="{90C5CB49-BDE2-475B-8A42-8516A78B0872}"/>
          </ac:spMkLst>
        </pc:spChg>
        <pc:spChg chg="mod">
          <ac:chgData name="Xuan Shanli" userId="f83fcc78b2861389" providerId="LiveId" clId="{03C917FE-A8D6-45B3-8097-B148F325744A}" dt="2023-07-12T07:43:39.654" v="798" actId="20577"/>
          <ac:spMkLst>
            <pc:docMk/>
            <pc:sldMk cId="0" sldId="310"/>
            <ac:spMk id="5" creationId="{5486904C-B3B8-45CF-9ACB-6F78974384C1}"/>
          </ac:spMkLst>
        </pc:spChg>
        <pc:spChg chg="mod">
          <ac:chgData name="Xuan Shanli" userId="f83fcc78b2861389" providerId="LiveId" clId="{03C917FE-A8D6-45B3-8097-B148F325744A}" dt="2023-07-12T07:43:50.590" v="809" actId="20577"/>
          <ac:spMkLst>
            <pc:docMk/>
            <pc:sldMk cId="0" sldId="310"/>
            <ac:spMk id="6" creationId="{6B4A27FF-8DD7-4646-98E0-49EC7A8AB759}"/>
          </ac:spMkLst>
        </pc:spChg>
        <pc:spChg chg="mod">
          <ac:chgData name="Xuan Shanli" userId="f83fcc78b2861389" providerId="LiveId" clId="{03C917FE-A8D6-45B3-8097-B148F325744A}" dt="2023-07-12T07:43:54.929" v="810" actId="1076"/>
          <ac:spMkLst>
            <pc:docMk/>
            <pc:sldMk cId="0" sldId="310"/>
            <ac:spMk id="7" creationId="{474B3238-5300-472A-9774-DA3E575B6E16}"/>
          </ac:spMkLst>
        </pc:spChg>
      </pc:sldChg>
      <pc:sldChg chg="modSp add mod">
        <pc:chgData name="Xuan Shanli" userId="f83fcc78b2861389" providerId="LiveId" clId="{03C917FE-A8D6-45B3-8097-B148F325744A}" dt="2023-07-12T07:44:23.076" v="840" actId="1076"/>
        <pc:sldMkLst>
          <pc:docMk/>
          <pc:sldMk cId="0" sldId="311"/>
        </pc:sldMkLst>
        <pc:spChg chg="mod">
          <ac:chgData name="Xuan Shanli" userId="f83fcc78b2861389" providerId="LiveId" clId="{03C917FE-A8D6-45B3-8097-B148F325744A}" dt="2023-07-12T07:44:19.884" v="839" actId="20577"/>
          <ac:spMkLst>
            <pc:docMk/>
            <pc:sldMk cId="0" sldId="311"/>
            <ac:spMk id="2" creationId="{2C03D3CC-6BB2-40EB-98DA-37A7842AC3D7}"/>
          </ac:spMkLst>
        </pc:spChg>
        <pc:spChg chg="mod">
          <ac:chgData name="Xuan Shanli" userId="f83fcc78b2861389" providerId="LiveId" clId="{03C917FE-A8D6-45B3-8097-B148F325744A}" dt="2023-07-12T07:44:23.076" v="840" actId="1076"/>
          <ac:spMkLst>
            <pc:docMk/>
            <pc:sldMk cId="0" sldId="311"/>
            <ac:spMk id="5" creationId="{FFC11BB9-5FB3-4E81-9E6B-8BA3E2EA5873}"/>
          </ac:spMkLst>
        </pc:spChg>
      </pc:sldChg>
      <pc:sldChg chg="modSp add mod">
        <pc:chgData name="Xuan Shanli" userId="f83fcc78b2861389" providerId="LiveId" clId="{03C917FE-A8D6-45B3-8097-B148F325744A}" dt="2023-07-12T07:44:47.070" v="847" actId="1076"/>
        <pc:sldMkLst>
          <pc:docMk/>
          <pc:sldMk cId="0" sldId="312"/>
        </pc:sldMkLst>
        <pc:spChg chg="mod">
          <ac:chgData name="Xuan Shanli" userId="f83fcc78b2861389" providerId="LiveId" clId="{03C917FE-A8D6-45B3-8097-B148F325744A}" dt="2023-07-12T07:44:35.499" v="843" actId="122"/>
          <ac:spMkLst>
            <pc:docMk/>
            <pc:sldMk cId="0" sldId="312"/>
            <ac:spMk id="2" creationId="{4DFB762D-D783-43CA-BBAB-A79A4BAA5C54}"/>
          </ac:spMkLst>
        </pc:spChg>
        <pc:spChg chg="mod">
          <ac:chgData name="Xuan Shanli" userId="f83fcc78b2861389" providerId="LiveId" clId="{03C917FE-A8D6-45B3-8097-B148F325744A}" dt="2023-07-12T07:44:43.327" v="846" actId="1076"/>
          <ac:spMkLst>
            <pc:docMk/>
            <pc:sldMk cId="0" sldId="312"/>
            <ac:spMk id="3" creationId="{7111165F-1F3C-4348-8F2D-1D0762A715A3}"/>
          </ac:spMkLst>
        </pc:spChg>
        <pc:spChg chg="mod">
          <ac:chgData name="Xuan Shanli" userId="f83fcc78b2861389" providerId="LiveId" clId="{03C917FE-A8D6-45B3-8097-B148F325744A}" dt="2023-07-12T07:44:47.070" v="847" actId="1076"/>
          <ac:spMkLst>
            <pc:docMk/>
            <pc:sldMk cId="0" sldId="312"/>
            <ac:spMk id="4" creationId="{CC7EA7E7-A203-498C-8A04-4B02A2DE6E0B}"/>
          </ac:spMkLst>
        </pc:spChg>
      </pc:sldChg>
      <pc:sldChg chg="modSp add mod modAnim">
        <pc:chgData name="Xuan Shanli" userId="f83fcc78b2861389" providerId="LiveId" clId="{03C917FE-A8D6-45B3-8097-B148F325744A}" dt="2023-07-12T07:53:37.127" v="1113" actId="20577"/>
        <pc:sldMkLst>
          <pc:docMk/>
          <pc:sldMk cId="0" sldId="313"/>
        </pc:sldMkLst>
        <pc:spChg chg="mod">
          <ac:chgData name="Xuan Shanli" userId="f83fcc78b2861389" providerId="LiveId" clId="{03C917FE-A8D6-45B3-8097-B148F325744A}" dt="2023-07-12T07:52:40.170" v="1090" actId="14100"/>
          <ac:spMkLst>
            <pc:docMk/>
            <pc:sldMk cId="0" sldId="313"/>
            <ac:spMk id="2" creationId="{F11DD9EF-4589-4112-9471-2729851EE4F1}"/>
          </ac:spMkLst>
        </pc:spChg>
        <pc:spChg chg="mod">
          <ac:chgData name="Xuan Shanli" userId="f83fcc78b2861389" providerId="LiveId" clId="{03C917FE-A8D6-45B3-8097-B148F325744A}" dt="2023-07-12T07:52:58.836" v="1103" actId="1036"/>
          <ac:spMkLst>
            <pc:docMk/>
            <pc:sldMk cId="0" sldId="313"/>
            <ac:spMk id="3" creationId="{55B5D740-B1EC-4D0F-8027-E6486FA2CF54}"/>
          </ac:spMkLst>
        </pc:spChg>
        <pc:spChg chg="mod">
          <ac:chgData name="Xuan Shanli" userId="f83fcc78b2861389" providerId="LiveId" clId="{03C917FE-A8D6-45B3-8097-B148F325744A}" dt="2023-07-12T07:53:15.973" v="1108" actId="1076"/>
          <ac:spMkLst>
            <pc:docMk/>
            <pc:sldMk cId="0" sldId="313"/>
            <ac:spMk id="4" creationId="{62B64D24-063F-40A7-A498-34F4214B35E3}"/>
          </ac:spMkLst>
        </pc:spChg>
        <pc:spChg chg="mod">
          <ac:chgData name="Xuan Shanli" userId="f83fcc78b2861389" providerId="LiveId" clId="{03C917FE-A8D6-45B3-8097-B148F325744A}" dt="2023-07-12T07:52:58.836" v="1103" actId="1036"/>
          <ac:spMkLst>
            <pc:docMk/>
            <pc:sldMk cId="0" sldId="313"/>
            <ac:spMk id="6" creationId="{7995B5A8-9F1D-4C2D-AA51-780472243E36}"/>
          </ac:spMkLst>
        </pc:spChg>
        <pc:spChg chg="mod">
          <ac:chgData name="Xuan Shanli" userId="f83fcc78b2861389" providerId="LiveId" clId="{03C917FE-A8D6-45B3-8097-B148F325744A}" dt="2023-07-12T07:53:37.127" v="1113" actId="20577"/>
          <ac:spMkLst>
            <pc:docMk/>
            <pc:sldMk cId="0" sldId="313"/>
            <ac:spMk id="7" creationId="{EAE79E20-7F90-49DF-8EBD-E77A72AD5090}"/>
          </ac:spMkLst>
        </pc:spChg>
      </pc:sldChg>
      <pc:sldChg chg="modSp add mod">
        <pc:chgData name="Xuan Shanli" userId="f83fcc78b2861389" providerId="LiveId" clId="{03C917FE-A8D6-45B3-8097-B148F325744A}" dt="2023-07-12T07:54:08.692" v="1126" actId="1076"/>
        <pc:sldMkLst>
          <pc:docMk/>
          <pc:sldMk cId="0" sldId="314"/>
        </pc:sldMkLst>
        <pc:spChg chg="mod">
          <ac:chgData name="Xuan Shanli" userId="f83fcc78b2861389" providerId="LiveId" clId="{03C917FE-A8D6-45B3-8097-B148F325744A}" dt="2023-07-12T07:54:05.636" v="1125" actId="20577"/>
          <ac:spMkLst>
            <pc:docMk/>
            <pc:sldMk cId="0" sldId="314"/>
            <ac:spMk id="2" creationId="{5F50EC10-57B0-46BA-9FDC-B4D676A9F2A7}"/>
          </ac:spMkLst>
        </pc:spChg>
        <pc:spChg chg="mod">
          <ac:chgData name="Xuan Shanli" userId="f83fcc78b2861389" providerId="LiveId" clId="{03C917FE-A8D6-45B3-8097-B148F325744A}" dt="2023-07-12T07:54:08.692" v="1126" actId="1076"/>
          <ac:spMkLst>
            <pc:docMk/>
            <pc:sldMk cId="0" sldId="314"/>
            <ac:spMk id="4" creationId="{44DB5FA1-E921-4CE2-A13A-BCF603863DCA}"/>
          </ac:spMkLst>
        </pc:spChg>
      </pc:sldChg>
      <pc:sldChg chg="modSp add mod modAnim">
        <pc:chgData name="Xuan Shanli" userId="f83fcc78b2861389" providerId="LiveId" clId="{03C917FE-A8D6-45B3-8097-B148F325744A}" dt="2023-07-12T07:46:41.490" v="906" actId="20577"/>
        <pc:sldMkLst>
          <pc:docMk/>
          <pc:sldMk cId="0" sldId="315"/>
        </pc:sldMkLst>
        <pc:spChg chg="mod">
          <ac:chgData name="Xuan Shanli" userId="f83fcc78b2861389" providerId="LiveId" clId="{03C917FE-A8D6-45B3-8097-B148F325744A}" dt="2023-07-12T07:46:14.466" v="889" actId="20577"/>
          <ac:spMkLst>
            <pc:docMk/>
            <pc:sldMk cId="0" sldId="315"/>
            <ac:spMk id="2" creationId="{1DB1B471-0E5D-487C-AC13-457F4267212E}"/>
          </ac:spMkLst>
        </pc:spChg>
        <pc:spChg chg="mod">
          <ac:chgData name="Xuan Shanli" userId="f83fcc78b2861389" providerId="LiveId" clId="{03C917FE-A8D6-45B3-8097-B148F325744A}" dt="2023-07-12T07:46:41.490" v="906" actId="20577"/>
          <ac:spMkLst>
            <pc:docMk/>
            <pc:sldMk cId="0" sldId="315"/>
            <ac:spMk id="3" creationId="{BABF4B1E-F95E-4F44-82E1-0FC6DD331E6B}"/>
          </ac:spMkLst>
        </pc:spChg>
      </pc:sldChg>
      <pc:sldChg chg="modSp add mod">
        <pc:chgData name="Xuan Shanli" userId="f83fcc78b2861389" providerId="LiveId" clId="{03C917FE-A8D6-45B3-8097-B148F325744A}" dt="2023-07-12T07:54:24.405" v="1137" actId="1076"/>
        <pc:sldMkLst>
          <pc:docMk/>
          <pc:sldMk cId="0" sldId="316"/>
        </pc:sldMkLst>
        <pc:spChg chg="mod">
          <ac:chgData name="Xuan Shanli" userId="f83fcc78b2861389" providerId="LiveId" clId="{03C917FE-A8D6-45B3-8097-B148F325744A}" dt="2023-07-12T07:54:18.548" v="1135" actId="20577"/>
          <ac:spMkLst>
            <pc:docMk/>
            <pc:sldMk cId="0" sldId="316"/>
            <ac:spMk id="2" creationId="{52CFC7FE-F3F7-455F-9B47-C1BE9A138AE5}"/>
          </ac:spMkLst>
        </pc:spChg>
        <pc:spChg chg="mod">
          <ac:chgData name="Xuan Shanli" userId="f83fcc78b2861389" providerId="LiveId" clId="{03C917FE-A8D6-45B3-8097-B148F325744A}" dt="2023-07-12T07:54:24.405" v="1137" actId="1076"/>
          <ac:spMkLst>
            <pc:docMk/>
            <pc:sldMk cId="0" sldId="316"/>
            <ac:spMk id="4" creationId="{8CC6C050-190D-44A8-B57B-BB9789CED4DD}"/>
          </ac:spMkLst>
        </pc:spChg>
      </pc:sldChg>
      <pc:sldChg chg="modSp add mod modAnim">
        <pc:chgData name="Xuan Shanli" userId="f83fcc78b2861389" providerId="LiveId" clId="{03C917FE-A8D6-45B3-8097-B148F325744A}" dt="2023-07-12T07:30:34.445" v="777" actId="1076"/>
        <pc:sldMkLst>
          <pc:docMk/>
          <pc:sldMk cId="0" sldId="317"/>
        </pc:sldMkLst>
        <pc:spChg chg="mod">
          <ac:chgData name="Xuan Shanli" userId="f83fcc78b2861389" providerId="LiveId" clId="{03C917FE-A8D6-45B3-8097-B148F325744A}" dt="2023-07-12T07:30:09.515" v="773" actId="122"/>
          <ac:spMkLst>
            <pc:docMk/>
            <pc:sldMk cId="0" sldId="317"/>
            <ac:spMk id="2" creationId="{3D1F6B21-25A2-4D70-A49D-37DA2076197F}"/>
          </ac:spMkLst>
        </pc:spChg>
        <pc:spChg chg="mod">
          <ac:chgData name="Xuan Shanli" userId="f83fcc78b2861389" providerId="LiveId" clId="{03C917FE-A8D6-45B3-8097-B148F325744A}" dt="2023-07-12T07:30:34.445" v="777" actId="1076"/>
          <ac:spMkLst>
            <pc:docMk/>
            <pc:sldMk cId="0" sldId="317"/>
            <ac:spMk id="4" creationId="{935AE8F9-7BC3-4EA9-8562-0095055F35DB}"/>
          </ac:spMkLst>
        </pc:spChg>
      </pc:sldChg>
      <pc:sldChg chg="modSp add mod">
        <pc:chgData name="Xuan Shanli" userId="f83fcc78b2861389" providerId="LiveId" clId="{03C917FE-A8D6-45B3-8097-B148F325744A}" dt="2023-07-12T07:45:18.142" v="859" actId="1076"/>
        <pc:sldMkLst>
          <pc:docMk/>
          <pc:sldMk cId="0" sldId="318"/>
        </pc:sldMkLst>
        <pc:spChg chg="mod">
          <ac:chgData name="Xuan Shanli" userId="f83fcc78b2861389" providerId="LiveId" clId="{03C917FE-A8D6-45B3-8097-B148F325744A}" dt="2023-07-12T07:45:05.808" v="856" actId="20577"/>
          <ac:spMkLst>
            <pc:docMk/>
            <pc:sldMk cId="0" sldId="318"/>
            <ac:spMk id="2" creationId="{FC878EAA-9FDC-466B-B65B-4A7132CE1223}"/>
          </ac:spMkLst>
        </pc:spChg>
        <pc:spChg chg="mod">
          <ac:chgData name="Xuan Shanli" userId="f83fcc78b2861389" providerId="LiveId" clId="{03C917FE-A8D6-45B3-8097-B148F325744A}" dt="2023-07-12T07:45:09.187" v="857" actId="1076"/>
          <ac:spMkLst>
            <pc:docMk/>
            <pc:sldMk cId="0" sldId="318"/>
            <ac:spMk id="4" creationId="{CF46EB56-5C19-40BE-ABF3-45D8EFB4C928}"/>
          </ac:spMkLst>
        </pc:spChg>
        <pc:spChg chg="mod">
          <ac:chgData name="Xuan Shanli" userId="f83fcc78b2861389" providerId="LiveId" clId="{03C917FE-A8D6-45B3-8097-B148F325744A}" dt="2023-07-12T07:45:18.142" v="859" actId="1076"/>
          <ac:spMkLst>
            <pc:docMk/>
            <pc:sldMk cId="0" sldId="318"/>
            <ac:spMk id="8" creationId="{4C9EB39B-188A-4F86-A5D1-F7F6A86ECFA4}"/>
          </ac:spMkLst>
        </pc:spChg>
      </pc:sldChg>
      <pc:sldChg chg="modSp add mod">
        <pc:chgData name="Xuan Shanli" userId="f83fcc78b2861389" providerId="LiveId" clId="{03C917FE-A8D6-45B3-8097-B148F325744A}" dt="2023-07-12T07:48:06.824" v="970" actId="20577"/>
        <pc:sldMkLst>
          <pc:docMk/>
          <pc:sldMk cId="0" sldId="319"/>
        </pc:sldMkLst>
        <pc:spChg chg="mod">
          <ac:chgData name="Xuan Shanli" userId="f83fcc78b2861389" providerId="LiveId" clId="{03C917FE-A8D6-45B3-8097-B148F325744A}" dt="2023-07-12T07:47:49.678" v="959" actId="20577"/>
          <ac:spMkLst>
            <pc:docMk/>
            <pc:sldMk cId="0" sldId="319"/>
            <ac:spMk id="2" creationId="{B2718655-81B4-4F53-B89F-5D38293B20C6}"/>
          </ac:spMkLst>
        </pc:spChg>
        <pc:spChg chg="mod">
          <ac:chgData name="Xuan Shanli" userId="f83fcc78b2861389" providerId="LiveId" clId="{03C917FE-A8D6-45B3-8097-B148F325744A}" dt="2023-07-12T07:48:06.824" v="970" actId="20577"/>
          <ac:spMkLst>
            <pc:docMk/>
            <pc:sldMk cId="0" sldId="319"/>
            <ac:spMk id="5" creationId="{D19A470F-4714-4B7E-86EE-2B8B343624A5}"/>
          </ac:spMkLst>
        </pc:spChg>
      </pc:sldChg>
      <pc:sldChg chg="modSp add mod modAnim">
        <pc:chgData name="Xuan Shanli" userId="f83fcc78b2861389" providerId="LiveId" clId="{03C917FE-A8D6-45B3-8097-B148F325744A}" dt="2023-07-12T07:52:27.263" v="1087" actId="1035"/>
        <pc:sldMkLst>
          <pc:docMk/>
          <pc:sldMk cId="0" sldId="320"/>
        </pc:sldMkLst>
        <pc:spChg chg="mod">
          <ac:chgData name="Xuan Shanli" userId="f83fcc78b2861389" providerId="LiveId" clId="{03C917FE-A8D6-45B3-8097-B148F325744A}" dt="2023-07-12T07:51:04.058" v="1047" actId="20577"/>
          <ac:spMkLst>
            <pc:docMk/>
            <pc:sldMk cId="0" sldId="320"/>
            <ac:spMk id="2" creationId="{36BB886C-8A27-4453-BD4D-4318FFB952AA}"/>
          </ac:spMkLst>
        </pc:spChg>
        <pc:spChg chg="mod">
          <ac:chgData name="Xuan Shanli" userId="f83fcc78b2861389" providerId="LiveId" clId="{03C917FE-A8D6-45B3-8097-B148F325744A}" dt="2023-07-12T07:51:22.017" v="1052" actId="1076"/>
          <ac:spMkLst>
            <pc:docMk/>
            <pc:sldMk cId="0" sldId="320"/>
            <ac:spMk id="4" creationId="{E6420FD0-77D3-42E8-A65A-E65B45A68EA3}"/>
          </ac:spMkLst>
        </pc:spChg>
        <pc:spChg chg="mod">
          <ac:chgData name="Xuan Shanli" userId="f83fcc78b2861389" providerId="LiveId" clId="{03C917FE-A8D6-45B3-8097-B148F325744A}" dt="2023-07-12T07:52:27.263" v="1087" actId="1035"/>
          <ac:spMkLst>
            <pc:docMk/>
            <pc:sldMk cId="0" sldId="320"/>
            <ac:spMk id="5" creationId="{D093F1ED-1855-42A8-A074-B252E29EF131}"/>
          </ac:spMkLst>
        </pc:spChg>
        <pc:spChg chg="mod">
          <ac:chgData name="Xuan Shanli" userId="f83fcc78b2861389" providerId="LiveId" clId="{03C917FE-A8D6-45B3-8097-B148F325744A}" dt="2023-07-12T07:52:27.263" v="1087" actId="1035"/>
          <ac:spMkLst>
            <pc:docMk/>
            <pc:sldMk cId="0" sldId="320"/>
            <ac:spMk id="6" creationId="{9F4A2A88-3DDF-4EA6-B93F-23A979FE6239}"/>
          </ac:spMkLst>
        </pc:spChg>
        <pc:spChg chg="mod">
          <ac:chgData name="Xuan Shanli" userId="f83fcc78b2861389" providerId="LiveId" clId="{03C917FE-A8D6-45B3-8097-B148F325744A}" dt="2023-07-12T07:52:27.263" v="1087" actId="1035"/>
          <ac:spMkLst>
            <pc:docMk/>
            <pc:sldMk cId="0" sldId="320"/>
            <ac:spMk id="7" creationId="{A7F6288A-A797-40FD-A216-44C7D910DBF2}"/>
          </ac:spMkLst>
        </pc:spChg>
        <pc:spChg chg="mod">
          <ac:chgData name="Xuan Shanli" userId="f83fcc78b2861389" providerId="LiveId" clId="{03C917FE-A8D6-45B3-8097-B148F325744A}" dt="2023-07-12T07:52:27.263" v="1087" actId="1035"/>
          <ac:spMkLst>
            <pc:docMk/>
            <pc:sldMk cId="0" sldId="320"/>
            <ac:spMk id="8" creationId="{DA6F07E9-C707-4A3C-89D3-6AADC07129B0}"/>
          </ac:spMkLst>
        </pc:spChg>
      </pc:sldChg>
      <pc:sldChg chg="modSp add mod modAnim">
        <pc:chgData name="Xuan Shanli" userId="f83fcc78b2861389" providerId="LiveId" clId="{03C917FE-A8D6-45B3-8097-B148F325744A}" dt="2023-07-12T07:18:56.770" v="571" actId="1035"/>
        <pc:sldMkLst>
          <pc:docMk/>
          <pc:sldMk cId="0" sldId="321"/>
        </pc:sldMkLst>
        <pc:spChg chg="mod">
          <ac:chgData name="Xuan Shanli" userId="f83fcc78b2861389" providerId="LiveId" clId="{03C917FE-A8D6-45B3-8097-B148F325744A}" dt="2023-07-12T07:18:07.338" v="541" actId="1076"/>
          <ac:spMkLst>
            <pc:docMk/>
            <pc:sldMk cId="0" sldId="321"/>
            <ac:spMk id="7" creationId="{C5C86C16-6DF6-488E-9AD5-474599D6A588}"/>
          </ac:spMkLst>
        </pc:spChg>
        <pc:spChg chg="mod">
          <ac:chgData name="Xuan Shanli" userId="f83fcc78b2861389" providerId="LiveId" clId="{03C917FE-A8D6-45B3-8097-B148F325744A}" dt="2023-07-12T07:17:40.337" v="529" actId="20577"/>
          <ac:spMkLst>
            <pc:docMk/>
            <pc:sldMk cId="0" sldId="321"/>
            <ac:spMk id="3074" creationId="{A926471D-0CCB-42E4-B824-811533097934}"/>
          </ac:spMkLst>
        </pc:spChg>
        <pc:spChg chg="mod">
          <ac:chgData name="Xuan Shanli" userId="f83fcc78b2861389" providerId="LiveId" clId="{03C917FE-A8D6-45B3-8097-B148F325744A}" dt="2023-07-12T07:17:36.536" v="528" actId="1076"/>
          <ac:spMkLst>
            <pc:docMk/>
            <pc:sldMk cId="0" sldId="321"/>
            <ac:spMk id="3075" creationId="{19020C0C-EB29-40ED-AB61-BC0D1BA47F00}"/>
          </ac:spMkLst>
        </pc:spChg>
        <pc:spChg chg="mod">
          <ac:chgData name="Xuan Shanli" userId="f83fcc78b2861389" providerId="LiveId" clId="{03C917FE-A8D6-45B3-8097-B148F325744A}" dt="2023-07-12T07:18:29.330" v="552" actId="20577"/>
          <ac:spMkLst>
            <pc:docMk/>
            <pc:sldMk cId="0" sldId="321"/>
            <ac:spMk id="3076" creationId="{81C99F54-CE98-4C90-BB52-E558688EE07C}"/>
          </ac:spMkLst>
        </pc:spChg>
        <pc:spChg chg="mod">
          <ac:chgData name="Xuan Shanli" userId="f83fcc78b2861389" providerId="LiveId" clId="{03C917FE-A8D6-45B3-8097-B148F325744A}" dt="2023-07-12T07:18:56.770" v="571" actId="1035"/>
          <ac:spMkLst>
            <pc:docMk/>
            <pc:sldMk cId="0" sldId="321"/>
            <ac:spMk id="3078" creationId="{28DE90A8-0F65-460B-8566-C96703AA3457}"/>
          </ac:spMkLst>
        </pc:spChg>
      </pc:sldChg>
      <pc:sldChg chg="modSp add mod">
        <pc:chgData name="Xuan Shanli" userId="f83fcc78b2861389" providerId="LiveId" clId="{03C917FE-A8D6-45B3-8097-B148F325744A}" dt="2023-07-12T07:19:19.729" v="585" actId="1076"/>
        <pc:sldMkLst>
          <pc:docMk/>
          <pc:sldMk cId="0" sldId="322"/>
        </pc:sldMkLst>
        <pc:spChg chg="mod">
          <ac:chgData name="Xuan Shanli" userId="f83fcc78b2861389" providerId="LiveId" clId="{03C917FE-A8D6-45B3-8097-B148F325744A}" dt="2023-07-12T07:19:19.729" v="585" actId="1076"/>
          <ac:spMkLst>
            <pc:docMk/>
            <pc:sldMk cId="0" sldId="322"/>
            <ac:spMk id="4" creationId="{F0E2C092-1F15-4388-AD53-BC281854F67D}"/>
          </ac:spMkLst>
        </pc:spChg>
        <pc:spChg chg="mod">
          <ac:chgData name="Xuan Shanli" userId="f83fcc78b2861389" providerId="LiveId" clId="{03C917FE-A8D6-45B3-8097-B148F325744A}" dt="2023-07-12T07:19:14.645" v="584" actId="27636"/>
          <ac:spMkLst>
            <pc:docMk/>
            <pc:sldMk cId="0" sldId="322"/>
            <ac:spMk id="4098" creationId="{1F856995-A947-407D-BEF4-7B2404AB5875}"/>
          </ac:spMkLst>
        </pc:spChg>
      </pc:sldChg>
      <pc:sldChg chg="modSp add mod">
        <pc:chgData name="Xuan Shanli" userId="f83fcc78b2861389" providerId="LiveId" clId="{03C917FE-A8D6-45B3-8097-B148F325744A}" dt="2023-07-12T06:51:53.481" v="188" actId="1076"/>
        <pc:sldMkLst>
          <pc:docMk/>
          <pc:sldMk cId="0" sldId="323"/>
        </pc:sldMkLst>
        <pc:spChg chg="mod">
          <ac:chgData name="Xuan Shanli" userId="f83fcc78b2861389" providerId="LiveId" clId="{03C917FE-A8D6-45B3-8097-B148F325744A}" dt="2023-07-12T06:44:38.861" v="172" actId="255"/>
          <ac:spMkLst>
            <pc:docMk/>
            <pc:sldMk cId="0" sldId="323"/>
            <ac:spMk id="6146" creationId="{D8ED0E5C-0511-4CD7-8795-6F50AB68C64B}"/>
          </ac:spMkLst>
        </pc:spChg>
        <pc:spChg chg="mod">
          <ac:chgData name="Xuan Shanli" userId="f83fcc78b2861389" providerId="LiveId" clId="{03C917FE-A8D6-45B3-8097-B148F325744A}" dt="2023-07-12T06:44:47.004" v="175" actId="1038"/>
          <ac:spMkLst>
            <pc:docMk/>
            <pc:sldMk cId="0" sldId="323"/>
            <ac:spMk id="6147" creationId="{1931D9B9-F4B0-403B-A4F0-58C4899AB3F9}"/>
          </ac:spMkLst>
        </pc:spChg>
        <pc:spChg chg="mod">
          <ac:chgData name="Xuan Shanli" userId="f83fcc78b2861389" providerId="LiveId" clId="{03C917FE-A8D6-45B3-8097-B148F325744A}" dt="2023-07-12T06:44:51.420" v="176" actId="1076"/>
          <ac:spMkLst>
            <pc:docMk/>
            <pc:sldMk cId="0" sldId="323"/>
            <ac:spMk id="6148" creationId="{A24686A0-2513-4E1A-BAA0-A49024F81A82}"/>
          </ac:spMkLst>
        </pc:spChg>
        <pc:spChg chg="mod">
          <ac:chgData name="Xuan Shanli" userId="f83fcc78b2861389" providerId="LiveId" clId="{03C917FE-A8D6-45B3-8097-B148F325744A}" dt="2023-07-12T06:44:55.524" v="177" actId="1076"/>
          <ac:spMkLst>
            <pc:docMk/>
            <pc:sldMk cId="0" sldId="323"/>
            <ac:spMk id="6149" creationId="{FC54F445-7284-496D-9F9D-2D5CAA60DF2E}"/>
          </ac:spMkLst>
        </pc:spChg>
        <pc:spChg chg="mod">
          <ac:chgData name="Xuan Shanli" userId="f83fcc78b2861389" providerId="LiveId" clId="{03C917FE-A8D6-45B3-8097-B148F325744A}" dt="2023-07-12T06:44:58.485" v="178" actId="1076"/>
          <ac:spMkLst>
            <pc:docMk/>
            <pc:sldMk cId="0" sldId="323"/>
            <ac:spMk id="6150" creationId="{259AE26D-61A1-4613-9D2C-F6FAC5199424}"/>
          </ac:spMkLst>
        </pc:spChg>
        <pc:spChg chg="mod">
          <ac:chgData name="Xuan Shanli" userId="f83fcc78b2861389" providerId="LiveId" clId="{03C917FE-A8D6-45B3-8097-B148F325744A}" dt="2023-07-12T06:51:51.448" v="187" actId="1076"/>
          <ac:spMkLst>
            <pc:docMk/>
            <pc:sldMk cId="0" sldId="323"/>
            <ac:spMk id="6151" creationId="{02AFC8B0-2D53-43B3-9B57-2DA069F2D0E3}"/>
          </ac:spMkLst>
        </pc:spChg>
        <pc:spChg chg="mod">
          <ac:chgData name="Xuan Shanli" userId="f83fcc78b2861389" providerId="LiveId" clId="{03C917FE-A8D6-45B3-8097-B148F325744A}" dt="2023-07-12T06:51:53.481" v="188" actId="1076"/>
          <ac:spMkLst>
            <pc:docMk/>
            <pc:sldMk cId="0" sldId="323"/>
            <ac:spMk id="6152" creationId="{D6600A93-C9F4-4795-9E3F-A9472C31434B}"/>
          </ac:spMkLst>
        </pc:spChg>
        <pc:spChg chg="mod">
          <ac:chgData name="Xuan Shanli" userId="f83fcc78b2861389" providerId="LiveId" clId="{03C917FE-A8D6-45B3-8097-B148F325744A}" dt="2023-07-12T06:51:49.326" v="186" actId="1076"/>
          <ac:spMkLst>
            <pc:docMk/>
            <pc:sldMk cId="0" sldId="323"/>
            <ac:spMk id="6153" creationId="{CAD12CC0-339E-4717-8B0E-019299F17547}"/>
          </ac:spMkLst>
        </pc:spChg>
        <pc:spChg chg="mod">
          <ac:chgData name="Xuan Shanli" userId="f83fcc78b2861389" providerId="LiveId" clId="{03C917FE-A8D6-45B3-8097-B148F325744A}" dt="2023-07-12T06:51:36.013" v="183" actId="1076"/>
          <ac:spMkLst>
            <pc:docMk/>
            <pc:sldMk cId="0" sldId="323"/>
            <ac:spMk id="6154" creationId="{B29FA661-CF1F-4CDC-9168-0B6AE270BBD3}"/>
          </ac:spMkLst>
        </pc:spChg>
      </pc:sldChg>
      <pc:sldChg chg="modSp add mod">
        <pc:chgData name="Xuan Shanli" userId="f83fcc78b2861389" providerId="LiveId" clId="{03C917FE-A8D6-45B3-8097-B148F325744A}" dt="2023-07-12T07:12:02.862" v="326" actId="20577"/>
        <pc:sldMkLst>
          <pc:docMk/>
          <pc:sldMk cId="0" sldId="324"/>
        </pc:sldMkLst>
        <pc:spChg chg="mod">
          <ac:chgData name="Xuan Shanli" userId="f83fcc78b2861389" providerId="LiveId" clId="{03C917FE-A8D6-45B3-8097-B148F325744A}" dt="2023-07-12T07:11:59.521" v="325" actId="20577"/>
          <ac:spMkLst>
            <pc:docMk/>
            <pc:sldMk cId="0" sldId="324"/>
            <ac:spMk id="3" creationId="{2B22DE79-8D0F-4B1F-BEC0-3E12D3DDA1EB}"/>
          </ac:spMkLst>
        </pc:spChg>
        <pc:spChg chg="mod">
          <ac:chgData name="Xuan Shanli" userId="f83fcc78b2861389" providerId="LiveId" clId="{03C917FE-A8D6-45B3-8097-B148F325744A}" dt="2023-07-12T07:11:51.208" v="310" actId="1076"/>
          <ac:spMkLst>
            <pc:docMk/>
            <pc:sldMk cId="0" sldId="324"/>
            <ac:spMk id="4" creationId="{B1973996-0013-4F4B-9F04-330DCCD1DE3D}"/>
          </ac:spMkLst>
        </pc:spChg>
        <pc:spChg chg="mod">
          <ac:chgData name="Xuan Shanli" userId="f83fcc78b2861389" providerId="LiveId" clId="{03C917FE-A8D6-45B3-8097-B148F325744A}" dt="2023-07-12T07:12:02.862" v="326" actId="20577"/>
          <ac:spMkLst>
            <pc:docMk/>
            <pc:sldMk cId="0" sldId="324"/>
            <ac:spMk id="15362" creationId="{524B3520-05DD-4C7C-8587-6BF878434A71}"/>
          </ac:spMkLst>
        </pc:spChg>
      </pc:sldChg>
      <pc:sldChg chg="modSp add mod">
        <pc:chgData name="Xuan Shanli" userId="f83fcc78b2861389" providerId="LiveId" clId="{03C917FE-A8D6-45B3-8097-B148F325744A}" dt="2023-07-12T07:12:23.948" v="329" actId="1076"/>
        <pc:sldMkLst>
          <pc:docMk/>
          <pc:sldMk cId="0" sldId="325"/>
        </pc:sldMkLst>
        <pc:spChg chg="mod">
          <ac:chgData name="Xuan Shanli" userId="f83fcc78b2861389" providerId="LiveId" clId="{03C917FE-A8D6-45B3-8097-B148F325744A}" dt="2023-07-12T07:12:18.909" v="328" actId="1076"/>
          <ac:spMkLst>
            <pc:docMk/>
            <pc:sldMk cId="0" sldId="325"/>
            <ac:spMk id="3" creationId="{C0351CDF-7C14-4289-8C0A-9E10D452E581}"/>
          </ac:spMkLst>
        </pc:spChg>
        <pc:spChg chg="mod">
          <ac:chgData name="Xuan Shanli" userId="f83fcc78b2861389" providerId="LiveId" clId="{03C917FE-A8D6-45B3-8097-B148F325744A}" dt="2023-07-12T07:12:23.948" v="329" actId="1076"/>
          <ac:spMkLst>
            <pc:docMk/>
            <pc:sldMk cId="0" sldId="325"/>
            <ac:spMk id="5" creationId="{45E4BF41-5E32-4030-9D8E-663210D140AB}"/>
          </ac:spMkLst>
        </pc:spChg>
        <pc:spChg chg="mod">
          <ac:chgData name="Xuan Shanli" userId="f83fcc78b2861389" providerId="LiveId" clId="{03C917FE-A8D6-45B3-8097-B148F325744A}" dt="2023-07-12T07:12:13.877" v="327" actId="14100"/>
          <ac:spMkLst>
            <pc:docMk/>
            <pc:sldMk cId="0" sldId="325"/>
            <ac:spMk id="16386" creationId="{785E0A92-63A3-4778-BB10-59990D77806C}"/>
          </ac:spMkLst>
        </pc:spChg>
      </pc:sldChg>
      <pc:sldChg chg="modSp add mod">
        <pc:chgData name="Xuan Shanli" userId="f83fcc78b2861389" providerId="LiveId" clId="{03C917FE-A8D6-45B3-8097-B148F325744A}" dt="2023-07-12T07:12:42.436" v="332" actId="1076"/>
        <pc:sldMkLst>
          <pc:docMk/>
          <pc:sldMk cId="0" sldId="326"/>
        </pc:sldMkLst>
        <pc:spChg chg="mod">
          <ac:chgData name="Xuan Shanli" userId="f83fcc78b2861389" providerId="LiveId" clId="{03C917FE-A8D6-45B3-8097-B148F325744A}" dt="2023-07-12T07:12:38.181" v="331" actId="1076"/>
          <ac:spMkLst>
            <pc:docMk/>
            <pc:sldMk cId="0" sldId="326"/>
            <ac:spMk id="3" creationId="{28F862B5-6274-4A18-B999-F9102393C00C}"/>
          </ac:spMkLst>
        </pc:spChg>
        <pc:spChg chg="mod">
          <ac:chgData name="Xuan Shanli" userId="f83fcc78b2861389" providerId="LiveId" clId="{03C917FE-A8D6-45B3-8097-B148F325744A}" dt="2023-07-12T07:12:42.436" v="332" actId="1076"/>
          <ac:spMkLst>
            <pc:docMk/>
            <pc:sldMk cId="0" sldId="326"/>
            <ac:spMk id="4" creationId="{91D42430-A3F9-4CE9-AA9E-F251A4A91844}"/>
          </ac:spMkLst>
        </pc:spChg>
        <pc:spChg chg="mod">
          <ac:chgData name="Xuan Shanli" userId="f83fcc78b2861389" providerId="LiveId" clId="{03C917FE-A8D6-45B3-8097-B148F325744A}" dt="2023-07-12T07:12:33.269" v="330" actId="14100"/>
          <ac:spMkLst>
            <pc:docMk/>
            <pc:sldMk cId="0" sldId="326"/>
            <ac:spMk id="17410" creationId="{64992A97-ACFF-408A-85CA-B9A3796F01F2}"/>
          </ac:spMkLst>
        </pc:spChg>
      </pc:sldChg>
      <pc:sldChg chg="add">
        <pc:chgData name="Xuan Shanli" userId="f83fcc78b2861389" providerId="LiveId" clId="{03C917FE-A8D6-45B3-8097-B148F325744A}" dt="2023-07-12T06:35:31.314" v="19"/>
        <pc:sldMkLst>
          <pc:docMk/>
          <pc:sldMk cId="0" sldId="327"/>
        </pc:sldMkLst>
      </pc:sldChg>
      <pc:sldChg chg="modSp add modAnim">
        <pc:chgData name="Xuan Shanli" userId="f83fcc78b2861389" providerId="LiveId" clId="{03C917FE-A8D6-45B3-8097-B148F325744A}" dt="2023-07-12T07:17:13.244" v="518" actId="1076"/>
        <pc:sldMkLst>
          <pc:docMk/>
          <pc:sldMk cId="0" sldId="328"/>
        </pc:sldMkLst>
        <pc:spChg chg="mod">
          <ac:chgData name="Xuan Shanli" userId="f83fcc78b2861389" providerId="LiveId" clId="{03C917FE-A8D6-45B3-8097-B148F325744A}" dt="2023-07-12T07:17:13.244" v="518" actId="1076"/>
          <ac:spMkLst>
            <pc:docMk/>
            <pc:sldMk cId="0" sldId="328"/>
            <ac:spMk id="7" creationId="{977AB930-E632-4FB0-96E8-18F9FFB38EC1}"/>
          </ac:spMkLst>
        </pc:spChg>
        <pc:spChg chg="mod">
          <ac:chgData name="Xuan Shanli" userId="f83fcc78b2861389" providerId="LiveId" clId="{03C917FE-A8D6-45B3-8097-B148F325744A}" dt="2023-07-12T07:17:09.783" v="517" actId="1076"/>
          <ac:spMkLst>
            <pc:docMk/>
            <pc:sldMk cId="0" sldId="328"/>
            <ac:spMk id="8" creationId="{198C3672-EF32-4CFB-8B95-0C0DA858AE24}"/>
          </ac:spMkLst>
        </pc:spChg>
        <pc:spChg chg="mod">
          <ac:chgData name="Xuan Shanli" userId="f83fcc78b2861389" providerId="LiveId" clId="{03C917FE-A8D6-45B3-8097-B148F325744A}" dt="2023-07-12T07:17:05.052" v="516" actId="1036"/>
          <ac:spMkLst>
            <pc:docMk/>
            <pc:sldMk cId="0" sldId="328"/>
            <ac:spMk id="9" creationId="{B982E91D-1D35-417C-8A26-40E9AB9561B2}"/>
          </ac:spMkLst>
        </pc:spChg>
        <pc:spChg chg="mod">
          <ac:chgData name="Xuan Shanli" userId="f83fcc78b2861389" providerId="LiveId" clId="{03C917FE-A8D6-45B3-8097-B148F325744A}" dt="2023-07-12T07:17:05.052" v="516" actId="1036"/>
          <ac:spMkLst>
            <pc:docMk/>
            <pc:sldMk cId="0" sldId="328"/>
            <ac:spMk id="10" creationId="{E72CA183-E035-4250-9F97-A3DC4C71E56B}"/>
          </ac:spMkLst>
        </pc:spChg>
        <pc:spChg chg="mod">
          <ac:chgData name="Xuan Shanli" userId="f83fcc78b2861389" providerId="LiveId" clId="{03C917FE-A8D6-45B3-8097-B148F325744A}" dt="2023-07-12T07:15:53.450" v="393" actId="122"/>
          <ac:spMkLst>
            <pc:docMk/>
            <pc:sldMk cId="0" sldId="328"/>
            <ac:spMk id="3074" creationId="{55770C70-14A7-415D-8265-A282D1F501AE}"/>
          </ac:spMkLst>
        </pc:spChg>
        <pc:spChg chg="mod">
          <ac:chgData name="Xuan Shanli" userId="f83fcc78b2861389" providerId="LiveId" clId="{03C917FE-A8D6-45B3-8097-B148F325744A}" dt="2023-07-12T07:16:11.278" v="405" actId="1037"/>
          <ac:spMkLst>
            <pc:docMk/>
            <pc:sldMk cId="0" sldId="328"/>
            <ac:spMk id="3075" creationId="{DD3BB094-816A-4249-93F1-6C91D5D4190B}"/>
          </ac:spMkLst>
        </pc:spChg>
        <pc:spChg chg="mod">
          <ac:chgData name="Xuan Shanli" userId="f83fcc78b2861389" providerId="LiveId" clId="{03C917FE-A8D6-45B3-8097-B148F325744A}" dt="2023-07-12T07:16:31.246" v="459" actId="20577"/>
          <ac:spMkLst>
            <pc:docMk/>
            <pc:sldMk cId="0" sldId="328"/>
            <ac:spMk id="3076" creationId="{9680D9D4-1D66-40E2-B244-545458948FA7}"/>
          </ac:spMkLst>
        </pc:spChg>
        <pc:spChg chg="mod">
          <ac:chgData name="Xuan Shanli" userId="f83fcc78b2861389" providerId="LiveId" clId="{03C917FE-A8D6-45B3-8097-B148F325744A}" dt="2023-07-12T07:16:23.563" v="445" actId="1037"/>
          <ac:spMkLst>
            <pc:docMk/>
            <pc:sldMk cId="0" sldId="328"/>
            <ac:spMk id="3079" creationId="{819FDE49-DDB7-4B79-978C-3B39A54B74A2}"/>
          </ac:spMkLst>
        </pc:spChg>
      </pc:sldChg>
      <pc:sldMasterChg chg="addSp modSp mod">
        <pc:chgData name="Xuan Shanli" userId="f83fcc78b2861389" providerId="LiveId" clId="{03C917FE-A8D6-45B3-8097-B148F325744A}" dt="2023-07-12T06:34:50.647" v="18" actId="1076"/>
        <pc:sldMasterMkLst>
          <pc:docMk/>
          <pc:sldMasterMk cId="1570593571" sldId="2147483648"/>
        </pc:sldMasterMkLst>
        <pc:spChg chg="add mod">
          <ac:chgData name="Xuan Shanli" userId="f83fcc78b2861389" providerId="LiveId" clId="{03C917FE-A8D6-45B3-8097-B148F325744A}" dt="2023-07-12T06:34:50.647" v="18" actId="1076"/>
          <ac:spMkLst>
            <pc:docMk/>
            <pc:sldMasterMk cId="1570593571" sldId="2147483648"/>
            <ac:spMk id="7" creationId="{92AC86C1-51E3-416F-845B-29213744B0BB}"/>
          </ac:spMkLst>
        </pc:spChg>
      </pc:sldMasterChg>
    </pc:docChg>
  </pc:docChgLst>
  <pc:docChgLst>
    <pc:chgData name="Xuan Shanli" userId="f83fcc78b2861389" providerId="LiveId" clId="{21A8FF33-CD99-4CF5-8C9C-4EB931AAF18A}"/>
    <pc:docChg chg="undo custSel addSld delSld modSld modMainMaster">
      <pc:chgData name="Xuan Shanli" userId="f83fcc78b2861389" providerId="LiveId" clId="{21A8FF33-CD99-4CF5-8C9C-4EB931AAF18A}" dt="2023-08-19T01:46:50.392" v="658"/>
      <pc:docMkLst>
        <pc:docMk/>
      </pc:docMkLst>
      <pc:sldChg chg="modSp">
        <pc:chgData name="Xuan Shanli" userId="f83fcc78b2861389" providerId="LiveId" clId="{21A8FF33-CD99-4CF5-8C9C-4EB931AAF18A}" dt="2023-08-19T01:06:06.513" v="27" actId="20578"/>
        <pc:sldMkLst>
          <pc:docMk/>
          <pc:sldMk cId="0" sldId="258"/>
        </pc:sldMkLst>
        <pc:spChg chg="mod">
          <ac:chgData name="Xuan Shanli" userId="f83fcc78b2861389" providerId="LiveId" clId="{21A8FF33-CD99-4CF5-8C9C-4EB931AAF18A}" dt="2023-08-19T01:06:06.513" v="27" actId="20578"/>
          <ac:spMkLst>
            <pc:docMk/>
            <pc:sldMk cId="0" sldId="258"/>
            <ac:spMk id="5122" creationId="{36F1618B-F590-49B9-A3DF-F2273CC0BA48}"/>
          </ac:spMkLst>
        </pc:spChg>
      </pc:sldChg>
      <pc:sldChg chg="modSp">
        <pc:chgData name="Xuan Shanli" userId="f83fcc78b2861389" providerId="LiveId" clId="{21A8FF33-CD99-4CF5-8C9C-4EB931AAF18A}" dt="2023-08-19T01:08:27.881" v="106" actId="20577"/>
        <pc:sldMkLst>
          <pc:docMk/>
          <pc:sldMk cId="0" sldId="260"/>
        </pc:sldMkLst>
        <pc:spChg chg="mod">
          <ac:chgData name="Xuan Shanli" userId="f83fcc78b2861389" providerId="LiveId" clId="{21A8FF33-CD99-4CF5-8C9C-4EB931AAF18A}" dt="2023-08-19T01:07:59.880" v="76" actId="20577"/>
          <ac:spMkLst>
            <pc:docMk/>
            <pc:sldMk cId="0" sldId="260"/>
            <ac:spMk id="7171" creationId="{F72E12DF-4F3B-4454-8024-D8AF0D9E5C2D}"/>
          </ac:spMkLst>
        </pc:spChg>
        <pc:spChg chg="mod">
          <ac:chgData name="Xuan Shanli" userId="f83fcc78b2861389" providerId="LiveId" clId="{21A8FF33-CD99-4CF5-8C9C-4EB931AAF18A}" dt="2023-08-19T01:08:27.881" v="106" actId="20577"/>
          <ac:spMkLst>
            <pc:docMk/>
            <pc:sldMk cId="0" sldId="260"/>
            <ac:spMk id="7174" creationId="{7BBAD7E1-737A-42E5-A625-C806BB4874F9}"/>
          </ac:spMkLst>
        </pc:spChg>
      </pc:sldChg>
      <pc:sldChg chg="modSp">
        <pc:chgData name="Xuan Shanli" userId="f83fcc78b2861389" providerId="LiveId" clId="{21A8FF33-CD99-4CF5-8C9C-4EB931AAF18A}" dt="2023-08-19T01:08:46.546" v="107" actId="20577"/>
        <pc:sldMkLst>
          <pc:docMk/>
          <pc:sldMk cId="0" sldId="261"/>
        </pc:sldMkLst>
        <pc:spChg chg="mod">
          <ac:chgData name="Xuan Shanli" userId="f83fcc78b2861389" providerId="LiveId" clId="{21A8FF33-CD99-4CF5-8C9C-4EB931AAF18A}" dt="2023-08-19T01:08:46.546" v="107" actId="20577"/>
          <ac:spMkLst>
            <pc:docMk/>
            <pc:sldMk cId="0" sldId="261"/>
            <ac:spMk id="8202" creationId="{84111F4D-6638-4C26-83FC-C87DF8BBC0FE}"/>
          </ac:spMkLst>
        </pc:spChg>
      </pc:sldChg>
      <pc:sldChg chg="modSp mod">
        <pc:chgData name="Xuan Shanli" userId="f83fcc78b2861389" providerId="LiveId" clId="{21A8FF33-CD99-4CF5-8C9C-4EB931AAF18A}" dt="2023-08-19T01:10:57.707" v="137" actId="20577"/>
        <pc:sldMkLst>
          <pc:docMk/>
          <pc:sldMk cId="0" sldId="262"/>
        </pc:sldMkLst>
        <pc:spChg chg="mod">
          <ac:chgData name="Xuan Shanli" userId="f83fcc78b2861389" providerId="LiveId" clId="{21A8FF33-CD99-4CF5-8C9C-4EB931AAF18A}" dt="2023-08-19T01:10:00.390" v="129" actId="1076"/>
          <ac:spMkLst>
            <pc:docMk/>
            <pc:sldMk cId="0" sldId="262"/>
            <ac:spMk id="9223" creationId="{A703FE3B-1ACD-4975-95FE-6E35348B759B}"/>
          </ac:spMkLst>
        </pc:spChg>
        <pc:spChg chg="mod">
          <ac:chgData name="Xuan Shanli" userId="f83fcc78b2861389" providerId="LiveId" clId="{21A8FF33-CD99-4CF5-8C9C-4EB931AAF18A}" dt="2023-08-19T01:10:57.707" v="137" actId="20577"/>
          <ac:spMkLst>
            <pc:docMk/>
            <pc:sldMk cId="0" sldId="262"/>
            <ac:spMk id="9226" creationId="{C1608AB3-ACEE-459E-9ADE-8DE681D0B343}"/>
          </ac:spMkLst>
        </pc:spChg>
      </pc:sldChg>
      <pc:sldChg chg="modSp">
        <pc:chgData name="Xuan Shanli" userId="f83fcc78b2861389" providerId="LiveId" clId="{21A8FF33-CD99-4CF5-8C9C-4EB931AAF18A}" dt="2023-08-19T01:14:21.233" v="165" actId="2711"/>
        <pc:sldMkLst>
          <pc:docMk/>
          <pc:sldMk cId="0" sldId="272"/>
        </pc:sldMkLst>
        <pc:spChg chg="mod">
          <ac:chgData name="Xuan Shanli" userId="f83fcc78b2861389" providerId="LiveId" clId="{21A8FF33-CD99-4CF5-8C9C-4EB931AAF18A}" dt="2023-08-19T01:14:21.233" v="165" actId="2711"/>
          <ac:spMkLst>
            <pc:docMk/>
            <pc:sldMk cId="0" sldId="272"/>
            <ac:spMk id="19461" creationId="{39DA7E8B-C39C-4043-BF86-55ECF946B13C}"/>
          </ac:spMkLst>
        </pc:spChg>
      </pc:sldChg>
      <pc:sldChg chg="modSp">
        <pc:chgData name="Xuan Shanli" userId="f83fcc78b2861389" providerId="LiveId" clId="{21A8FF33-CD99-4CF5-8C9C-4EB931AAF18A}" dt="2023-08-19T01:15:58.868" v="172" actId="2711"/>
        <pc:sldMkLst>
          <pc:docMk/>
          <pc:sldMk cId="0" sldId="280"/>
        </pc:sldMkLst>
        <pc:spChg chg="mod">
          <ac:chgData name="Xuan Shanli" userId="f83fcc78b2861389" providerId="LiveId" clId="{21A8FF33-CD99-4CF5-8C9C-4EB931AAF18A}" dt="2023-08-19T01:15:58.868" v="172" actId="2711"/>
          <ac:spMkLst>
            <pc:docMk/>
            <pc:sldMk cId="0" sldId="280"/>
            <ac:spMk id="2" creationId="{160CBFA0-3594-4564-B06C-38E9A0EBCE15}"/>
          </ac:spMkLst>
        </pc:spChg>
      </pc:sldChg>
      <pc:sldChg chg="modSp">
        <pc:chgData name="Xuan Shanli" userId="f83fcc78b2861389" providerId="LiveId" clId="{21A8FF33-CD99-4CF5-8C9C-4EB931AAF18A}" dt="2023-08-19T01:11:33.847" v="138" actId="2711"/>
        <pc:sldMkLst>
          <pc:docMk/>
          <pc:sldMk cId="0" sldId="283"/>
        </pc:sldMkLst>
        <pc:spChg chg="mod">
          <ac:chgData name="Xuan Shanli" userId="f83fcc78b2861389" providerId="LiveId" clId="{21A8FF33-CD99-4CF5-8C9C-4EB931AAF18A}" dt="2023-08-19T01:11:33.847" v="138" actId="2711"/>
          <ac:spMkLst>
            <pc:docMk/>
            <pc:sldMk cId="0" sldId="283"/>
            <ac:spMk id="3" creationId="{9E92D091-09E6-4448-A9F4-7770F4ABAE0E}"/>
          </ac:spMkLst>
        </pc:spChg>
      </pc:sldChg>
      <pc:sldChg chg="modSp">
        <pc:chgData name="Xuan Shanli" userId="f83fcc78b2861389" providerId="LiveId" clId="{21A8FF33-CD99-4CF5-8C9C-4EB931AAF18A}" dt="2023-08-19T01:14:40.272" v="167" actId="1076"/>
        <pc:sldMkLst>
          <pc:docMk/>
          <pc:sldMk cId="0" sldId="288"/>
        </pc:sldMkLst>
        <pc:spChg chg="mod">
          <ac:chgData name="Xuan Shanli" userId="f83fcc78b2861389" providerId="LiveId" clId="{21A8FF33-CD99-4CF5-8C9C-4EB931AAF18A}" dt="2023-08-19T01:14:34.120" v="166" actId="1076"/>
          <ac:spMkLst>
            <pc:docMk/>
            <pc:sldMk cId="0" sldId="288"/>
            <ac:spMk id="19459" creationId="{01EF8979-AB27-4FB3-AB26-D7B3520BC223}"/>
          </ac:spMkLst>
        </pc:spChg>
        <pc:spChg chg="mod">
          <ac:chgData name="Xuan Shanli" userId="f83fcc78b2861389" providerId="LiveId" clId="{21A8FF33-CD99-4CF5-8C9C-4EB931AAF18A}" dt="2023-08-19T01:14:40.272" v="167" actId="1076"/>
          <ac:spMkLst>
            <pc:docMk/>
            <pc:sldMk cId="0" sldId="288"/>
            <ac:spMk id="19460" creationId="{F8DB876A-A2C1-492E-8EB4-C942A3C99744}"/>
          </ac:spMkLst>
        </pc:spChg>
      </pc:sldChg>
      <pc:sldChg chg="modSp">
        <pc:chgData name="Xuan Shanli" userId="f83fcc78b2861389" providerId="LiveId" clId="{21A8FF33-CD99-4CF5-8C9C-4EB931AAF18A}" dt="2023-08-19T01:14:49.401" v="168" actId="20577"/>
        <pc:sldMkLst>
          <pc:docMk/>
          <pc:sldMk cId="0" sldId="289"/>
        </pc:sldMkLst>
        <pc:spChg chg="mod">
          <ac:chgData name="Xuan Shanli" userId="f83fcc78b2861389" providerId="LiveId" clId="{21A8FF33-CD99-4CF5-8C9C-4EB931AAF18A}" dt="2023-08-19T01:14:49.401" v="168" actId="20577"/>
          <ac:spMkLst>
            <pc:docMk/>
            <pc:sldMk cId="0" sldId="289"/>
            <ac:spMk id="3" creationId="{40227EEB-63F3-47B0-B695-845D194DCD1F}"/>
          </ac:spMkLst>
        </pc:spChg>
      </pc:sldChg>
      <pc:sldChg chg="modSp">
        <pc:chgData name="Xuan Shanli" userId="f83fcc78b2861389" providerId="LiveId" clId="{21A8FF33-CD99-4CF5-8C9C-4EB931AAF18A}" dt="2023-08-19T01:17:08.880" v="179" actId="2711"/>
        <pc:sldMkLst>
          <pc:docMk/>
          <pc:sldMk cId="0" sldId="294"/>
        </pc:sldMkLst>
        <pc:spChg chg="mod">
          <ac:chgData name="Xuan Shanli" userId="f83fcc78b2861389" providerId="LiveId" clId="{21A8FF33-CD99-4CF5-8C9C-4EB931AAF18A}" dt="2023-08-19T01:17:08.880" v="179" actId="2711"/>
          <ac:spMkLst>
            <pc:docMk/>
            <pc:sldMk cId="0" sldId="294"/>
            <ac:spMk id="3" creationId="{9D8B3664-8479-432F-B65C-0197936F7364}"/>
          </ac:spMkLst>
        </pc:spChg>
      </pc:sldChg>
      <pc:sldChg chg="modSp">
        <pc:chgData name="Xuan Shanli" userId="f83fcc78b2861389" providerId="LiveId" clId="{21A8FF33-CD99-4CF5-8C9C-4EB931AAF18A}" dt="2023-08-19T01:21:20.341" v="227" actId="2711"/>
        <pc:sldMkLst>
          <pc:docMk/>
          <pc:sldMk cId="0" sldId="296"/>
        </pc:sldMkLst>
        <pc:spChg chg="mod">
          <ac:chgData name="Xuan Shanli" userId="f83fcc78b2861389" providerId="LiveId" clId="{21A8FF33-CD99-4CF5-8C9C-4EB931AAF18A}" dt="2023-08-19T01:21:20.341" v="227" actId="2711"/>
          <ac:spMkLst>
            <pc:docMk/>
            <pc:sldMk cId="0" sldId="296"/>
            <ac:spMk id="5" creationId="{C4EF86EE-5F65-40D8-86B0-AF07726E6852}"/>
          </ac:spMkLst>
        </pc:spChg>
      </pc:sldChg>
      <pc:sldChg chg="modSp">
        <pc:chgData name="Xuan Shanli" userId="f83fcc78b2861389" providerId="LiveId" clId="{21A8FF33-CD99-4CF5-8C9C-4EB931AAF18A}" dt="2023-08-19T01:22:44.302" v="233" actId="2711"/>
        <pc:sldMkLst>
          <pc:docMk/>
          <pc:sldMk cId="0" sldId="297"/>
        </pc:sldMkLst>
        <pc:spChg chg="mod">
          <ac:chgData name="Xuan Shanli" userId="f83fcc78b2861389" providerId="LiveId" clId="{21A8FF33-CD99-4CF5-8C9C-4EB931AAF18A}" dt="2023-08-19T01:22:44.302" v="233" actId="2711"/>
          <ac:spMkLst>
            <pc:docMk/>
            <pc:sldMk cId="0" sldId="297"/>
            <ac:spMk id="2" creationId="{4F12C409-CAA0-4E06-A9B9-564A563625F9}"/>
          </ac:spMkLst>
        </pc:spChg>
      </pc:sldChg>
      <pc:sldChg chg="modSp mod">
        <pc:chgData name="Xuan Shanli" userId="f83fcc78b2861389" providerId="LiveId" clId="{21A8FF33-CD99-4CF5-8C9C-4EB931AAF18A}" dt="2023-08-19T01:23:11.774" v="238" actId="2711"/>
        <pc:sldMkLst>
          <pc:docMk/>
          <pc:sldMk cId="0" sldId="298"/>
        </pc:sldMkLst>
        <pc:spChg chg="mod">
          <ac:chgData name="Xuan Shanli" userId="f83fcc78b2861389" providerId="LiveId" clId="{21A8FF33-CD99-4CF5-8C9C-4EB931AAF18A}" dt="2023-08-19T01:23:11.774" v="238" actId="2711"/>
          <ac:spMkLst>
            <pc:docMk/>
            <pc:sldMk cId="0" sldId="298"/>
            <ac:spMk id="2" creationId="{E6A1FEC5-42AA-4704-84C7-DF51031DA51C}"/>
          </ac:spMkLst>
        </pc:spChg>
      </pc:sldChg>
      <pc:sldChg chg="modSp mod">
        <pc:chgData name="Xuan Shanli" userId="f83fcc78b2861389" providerId="LiveId" clId="{21A8FF33-CD99-4CF5-8C9C-4EB931AAF18A}" dt="2023-08-19T01:23:32.956" v="242"/>
        <pc:sldMkLst>
          <pc:docMk/>
          <pc:sldMk cId="0" sldId="299"/>
        </pc:sldMkLst>
        <pc:graphicFrameChg chg="mod modGraphic">
          <ac:chgData name="Xuan Shanli" userId="f83fcc78b2861389" providerId="LiveId" clId="{21A8FF33-CD99-4CF5-8C9C-4EB931AAF18A}" dt="2023-08-19T01:23:32.956" v="242"/>
          <ac:graphicFrameMkLst>
            <pc:docMk/>
            <pc:sldMk cId="0" sldId="299"/>
            <ac:graphicFrameMk id="5" creationId="{48A3A629-F52C-4067-B167-C4D053D6787D}"/>
          </ac:graphicFrameMkLst>
        </pc:graphicFrameChg>
      </pc:sldChg>
      <pc:sldChg chg="addSp delSp modSp mod modAnim">
        <pc:chgData name="Xuan Shanli" userId="f83fcc78b2861389" providerId="LiveId" clId="{21A8FF33-CD99-4CF5-8C9C-4EB931AAF18A}" dt="2023-08-19T01:41:28.860" v="555" actId="207"/>
        <pc:sldMkLst>
          <pc:docMk/>
          <pc:sldMk cId="0" sldId="302"/>
        </pc:sldMkLst>
        <pc:spChg chg="mod">
          <ac:chgData name="Xuan Shanli" userId="f83fcc78b2861389" providerId="LiveId" clId="{21A8FF33-CD99-4CF5-8C9C-4EB931AAF18A}" dt="2023-08-19T01:38:08.227" v="434" actId="255"/>
          <ac:spMkLst>
            <pc:docMk/>
            <pc:sldMk cId="0" sldId="302"/>
            <ac:spMk id="2" creationId="{C05C7208-7704-4799-ACD5-54D2D909F4C7}"/>
          </ac:spMkLst>
        </pc:spChg>
        <pc:spChg chg="mod">
          <ac:chgData name="Xuan Shanli" userId="f83fcc78b2861389" providerId="LiveId" clId="{21A8FF33-CD99-4CF5-8C9C-4EB931AAF18A}" dt="2023-08-19T01:38:14.250" v="435" actId="2711"/>
          <ac:spMkLst>
            <pc:docMk/>
            <pc:sldMk cId="0" sldId="302"/>
            <ac:spMk id="3" creationId="{C007E51C-E501-4B62-B368-58866A406CB2}"/>
          </ac:spMkLst>
        </pc:spChg>
        <pc:spChg chg="del mod">
          <ac:chgData name="Xuan Shanli" userId="f83fcc78b2861389" providerId="LiveId" clId="{21A8FF33-CD99-4CF5-8C9C-4EB931AAF18A}" dt="2023-08-19T01:40:28.557" v="476" actId="478"/>
          <ac:spMkLst>
            <pc:docMk/>
            <pc:sldMk cId="0" sldId="302"/>
            <ac:spMk id="4" creationId="{27763B41-3613-4AFD-AEEC-40E38E52B9CF}"/>
          </ac:spMkLst>
        </pc:spChg>
        <pc:spChg chg="add del mod">
          <ac:chgData name="Xuan Shanli" userId="f83fcc78b2861389" providerId="LiveId" clId="{21A8FF33-CD99-4CF5-8C9C-4EB931AAF18A}" dt="2023-08-19T01:38:53.107" v="450"/>
          <ac:spMkLst>
            <pc:docMk/>
            <pc:sldMk cId="0" sldId="302"/>
            <ac:spMk id="5" creationId="{EBAD21BE-11C7-4DF8-A096-981C262ED87A}"/>
          </ac:spMkLst>
        </pc:spChg>
        <pc:spChg chg="add mod">
          <ac:chgData name="Xuan Shanli" userId="f83fcc78b2861389" providerId="LiveId" clId="{21A8FF33-CD99-4CF5-8C9C-4EB931AAF18A}" dt="2023-08-19T01:41:28.860" v="555" actId="207"/>
          <ac:spMkLst>
            <pc:docMk/>
            <pc:sldMk cId="0" sldId="302"/>
            <ac:spMk id="6" creationId="{C9D98EC1-124D-43D4-91A2-F129C05347AB}"/>
          </ac:spMkLst>
        </pc:spChg>
      </pc:sldChg>
      <pc:sldChg chg="modSp">
        <pc:chgData name="Xuan Shanli" userId="f83fcc78b2861389" providerId="LiveId" clId="{21A8FF33-CD99-4CF5-8C9C-4EB931AAF18A}" dt="2023-08-19T01:18:31.512" v="207" actId="6549"/>
        <pc:sldMkLst>
          <pc:docMk/>
          <pc:sldMk cId="0" sldId="304"/>
        </pc:sldMkLst>
        <pc:spChg chg="mod">
          <ac:chgData name="Xuan Shanli" userId="f83fcc78b2861389" providerId="LiveId" clId="{21A8FF33-CD99-4CF5-8C9C-4EB931AAF18A}" dt="2023-08-19T01:17:21.648" v="181" actId="255"/>
          <ac:spMkLst>
            <pc:docMk/>
            <pc:sldMk cId="0" sldId="304"/>
            <ac:spMk id="2" creationId="{04972D5C-0E48-49F0-AA20-AA815581C21D}"/>
          </ac:spMkLst>
        </pc:spChg>
        <pc:spChg chg="mod">
          <ac:chgData name="Xuan Shanli" userId="f83fcc78b2861389" providerId="LiveId" clId="{21A8FF33-CD99-4CF5-8C9C-4EB931AAF18A}" dt="2023-08-19T01:18:31.512" v="207" actId="6549"/>
          <ac:spMkLst>
            <pc:docMk/>
            <pc:sldMk cId="0" sldId="304"/>
            <ac:spMk id="6" creationId="{8C77AFE9-3BB5-41A9-8903-895A983EE873}"/>
          </ac:spMkLst>
        </pc:spChg>
      </pc:sldChg>
      <pc:sldChg chg="addSp delSp modSp mod addAnim delAnim">
        <pc:chgData name="Xuan Shanli" userId="f83fcc78b2861389" providerId="LiveId" clId="{21A8FF33-CD99-4CF5-8C9C-4EB931AAF18A}" dt="2023-08-19T01:42:04.528" v="572" actId="478"/>
        <pc:sldMkLst>
          <pc:docMk/>
          <pc:sldMk cId="0" sldId="305"/>
        </pc:sldMkLst>
        <pc:spChg chg="mod">
          <ac:chgData name="Xuan Shanli" userId="f83fcc78b2861389" providerId="LiveId" clId="{21A8FF33-CD99-4CF5-8C9C-4EB931AAF18A}" dt="2023-08-19T01:41:41.621" v="556" actId="2711"/>
          <ac:spMkLst>
            <pc:docMk/>
            <pc:sldMk cId="0" sldId="305"/>
            <ac:spMk id="2" creationId="{E7335DB8-3B0A-4D1E-A020-BF86A2AF0D1A}"/>
          </ac:spMkLst>
        </pc:spChg>
        <pc:spChg chg="mod">
          <ac:chgData name="Xuan Shanli" userId="f83fcc78b2861389" providerId="LiveId" clId="{21A8FF33-CD99-4CF5-8C9C-4EB931AAF18A}" dt="2023-08-19T01:42:00.222" v="570" actId="6549"/>
          <ac:spMkLst>
            <pc:docMk/>
            <pc:sldMk cId="0" sldId="305"/>
            <ac:spMk id="4" creationId="{780DC31B-4EA0-4619-90DC-448117579A92}"/>
          </ac:spMkLst>
        </pc:spChg>
        <pc:spChg chg="add del mod">
          <ac:chgData name="Xuan Shanli" userId="f83fcc78b2861389" providerId="LiveId" clId="{21A8FF33-CD99-4CF5-8C9C-4EB931AAF18A}" dt="2023-08-19T01:42:04.528" v="572" actId="478"/>
          <ac:spMkLst>
            <pc:docMk/>
            <pc:sldMk cId="0" sldId="305"/>
            <ac:spMk id="6" creationId="{BE75335F-3714-423C-AE87-72E90822D44D}"/>
          </ac:spMkLst>
        </pc:spChg>
      </pc:sldChg>
      <pc:sldChg chg="delSp modSp del mod delAnim modAnim">
        <pc:chgData name="Xuan Shanli" userId="f83fcc78b2861389" providerId="LiveId" clId="{21A8FF33-CD99-4CF5-8C9C-4EB931AAF18A}" dt="2023-08-19T01:46:12.670" v="646" actId="2696"/>
        <pc:sldMkLst>
          <pc:docMk/>
          <pc:sldMk cId="0" sldId="306"/>
        </pc:sldMkLst>
        <pc:spChg chg="del mod">
          <ac:chgData name="Xuan Shanli" userId="f83fcc78b2861389" providerId="LiveId" clId="{21A8FF33-CD99-4CF5-8C9C-4EB931AAF18A}" dt="2023-08-19T01:45:50.537" v="644" actId="478"/>
          <ac:spMkLst>
            <pc:docMk/>
            <pc:sldMk cId="0" sldId="306"/>
            <ac:spMk id="2" creationId="{43AF01C5-44BD-48A7-87F6-D91033DBEA08}"/>
          </ac:spMkLst>
        </pc:spChg>
        <pc:spChg chg="del mod">
          <ac:chgData name="Xuan Shanli" userId="f83fcc78b2861389" providerId="LiveId" clId="{21A8FF33-CD99-4CF5-8C9C-4EB931AAF18A}" dt="2023-08-19T01:46:02.948" v="645" actId="21"/>
          <ac:spMkLst>
            <pc:docMk/>
            <pc:sldMk cId="0" sldId="306"/>
            <ac:spMk id="49156" creationId="{3EA91F35-E6D3-4041-89DC-AD70CCABCDA1}"/>
          </ac:spMkLst>
        </pc:spChg>
      </pc:sldChg>
      <pc:sldChg chg="modSp">
        <pc:chgData name="Xuan Shanli" userId="f83fcc78b2861389" providerId="LiveId" clId="{21A8FF33-CD99-4CF5-8C9C-4EB931AAF18A}" dt="2023-08-19T01:20:23.217" v="222" actId="255"/>
        <pc:sldMkLst>
          <pc:docMk/>
          <pc:sldMk cId="0" sldId="307"/>
        </pc:sldMkLst>
        <pc:spChg chg="mod">
          <ac:chgData name="Xuan Shanli" userId="f83fcc78b2861389" providerId="LiveId" clId="{21A8FF33-CD99-4CF5-8C9C-4EB931AAF18A}" dt="2023-08-19T01:20:23.217" v="222" actId="255"/>
          <ac:spMkLst>
            <pc:docMk/>
            <pc:sldMk cId="0" sldId="307"/>
            <ac:spMk id="2" creationId="{029873DB-2C4B-4D9E-BA0D-7059978B98F7}"/>
          </ac:spMkLst>
        </pc:spChg>
      </pc:sldChg>
      <pc:sldChg chg="modSp">
        <pc:chgData name="Xuan Shanli" userId="f83fcc78b2861389" providerId="LiveId" clId="{21A8FF33-CD99-4CF5-8C9C-4EB931AAF18A}" dt="2023-08-19T01:19:12.822" v="210" actId="255"/>
        <pc:sldMkLst>
          <pc:docMk/>
          <pc:sldMk cId="0" sldId="309"/>
        </pc:sldMkLst>
        <pc:spChg chg="mod">
          <ac:chgData name="Xuan Shanli" userId="f83fcc78b2861389" providerId="LiveId" clId="{21A8FF33-CD99-4CF5-8C9C-4EB931AAF18A}" dt="2023-08-19T01:19:12.822" v="210" actId="255"/>
          <ac:spMkLst>
            <pc:docMk/>
            <pc:sldMk cId="0" sldId="309"/>
            <ac:spMk id="2" creationId="{82D3E2DB-3C03-42EA-A084-C0C2CE82C8D4}"/>
          </ac:spMkLst>
        </pc:spChg>
      </pc:sldChg>
      <pc:sldChg chg="modSp">
        <pc:chgData name="Xuan Shanli" userId="f83fcc78b2861389" providerId="LiveId" clId="{21A8FF33-CD99-4CF5-8C9C-4EB931AAF18A}" dt="2023-08-19T01:20:48.650" v="224" actId="2711"/>
        <pc:sldMkLst>
          <pc:docMk/>
          <pc:sldMk cId="0" sldId="312"/>
        </pc:sldMkLst>
        <pc:spChg chg="mod">
          <ac:chgData name="Xuan Shanli" userId="f83fcc78b2861389" providerId="LiveId" clId="{21A8FF33-CD99-4CF5-8C9C-4EB931AAF18A}" dt="2023-08-19T01:20:48.650" v="224" actId="2711"/>
          <ac:spMkLst>
            <pc:docMk/>
            <pc:sldMk cId="0" sldId="312"/>
            <ac:spMk id="2" creationId="{4DFB762D-D783-43CA-BBAB-A79A4BAA5C54}"/>
          </ac:spMkLst>
        </pc:spChg>
      </pc:sldChg>
      <pc:sldChg chg="addSp modSp mod modAnim">
        <pc:chgData name="Xuan Shanli" userId="f83fcc78b2861389" providerId="LiveId" clId="{21A8FF33-CD99-4CF5-8C9C-4EB931AAF18A}" dt="2023-08-19T01:36:20.033" v="412" actId="14734"/>
        <pc:sldMkLst>
          <pc:docMk/>
          <pc:sldMk cId="0" sldId="313"/>
        </pc:sldMkLst>
        <pc:spChg chg="mod">
          <ac:chgData name="Xuan Shanli" userId="f83fcc78b2861389" providerId="LiveId" clId="{21A8FF33-CD99-4CF5-8C9C-4EB931AAF18A}" dt="2023-08-19T01:27:00.947" v="265" actId="2711"/>
          <ac:spMkLst>
            <pc:docMk/>
            <pc:sldMk cId="0" sldId="313"/>
            <ac:spMk id="2" creationId="{F11DD9EF-4589-4112-9471-2729851EE4F1}"/>
          </ac:spMkLst>
        </pc:spChg>
        <pc:spChg chg="mod">
          <ac:chgData name="Xuan Shanli" userId="f83fcc78b2861389" providerId="LiveId" clId="{21A8FF33-CD99-4CF5-8C9C-4EB931AAF18A}" dt="2023-08-19T01:26:50.774" v="263" actId="1076"/>
          <ac:spMkLst>
            <pc:docMk/>
            <pc:sldMk cId="0" sldId="313"/>
            <ac:spMk id="5" creationId="{C1BD45EB-5A89-43F9-A1F6-6FBB391EC817}"/>
          </ac:spMkLst>
        </pc:spChg>
        <pc:spChg chg="mod">
          <ac:chgData name="Xuan Shanli" userId="f83fcc78b2861389" providerId="LiveId" clId="{21A8FF33-CD99-4CF5-8C9C-4EB931AAF18A}" dt="2023-08-19T01:26:37.215" v="262" actId="108"/>
          <ac:spMkLst>
            <pc:docMk/>
            <pc:sldMk cId="0" sldId="313"/>
            <ac:spMk id="7" creationId="{EAE79E20-7F90-49DF-8EBD-E77A72AD5090}"/>
          </ac:spMkLst>
        </pc:spChg>
        <pc:spChg chg="add mod">
          <ac:chgData name="Xuan Shanli" userId="f83fcc78b2861389" providerId="LiveId" clId="{21A8FF33-CD99-4CF5-8C9C-4EB931AAF18A}" dt="2023-08-19T01:27:55.676" v="284" actId="1036"/>
          <ac:spMkLst>
            <pc:docMk/>
            <pc:sldMk cId="0" sldId="313"/>
            <ac:spMk id="9" creationId="{E02F1105-385F-45FF-B90E-BD82E45EB54F}"/>
          </ac:spMkLst>
        </pc:spChg>
        <pc:graphicFrameChg chg="add mod modGraphic">
          <ac:chgData name="Xuan Shanli" userId="f83fcc78b2861389" providerId="LiveId" clId="{21A8FF33-CD99-4CF5-8C9C-4EB931AAF18A}" dt="2023-08-19T01:36:20.033" v="412" actId="14734"/>
          <ac:graphicFrameMkLst>
            <pc:docMk/>
            <pc:sldMk cId="0" sldId="313"/>
            <ac:graphicFrameMk id="10" creationId="{49C7B0AF-7FDF-4B6C-97E1-34F2DD96E159}"/>
          </ac:graphicFrameMkLst>
        </pc:graphicFrameChg>
      </pc:sldChg>
      <pc:sldChg chg="modSp">
        <pc:chgData name="Xuan Shanli" userId="f83fcc78b2861389" providerId="LiveId" clId="{21A8FF33-CD99-4CF5-8C9C-4EB931AAF18A}" dt="2023-08-19T01:37:23.608" v="428" actId="207"/>
        <pc:sldMkLst>
          <pc:docMk/>
          <pc:sldMk cId="0" sldId="314"/>
        </pc:sldMkLst>
        <pc:spChg chg="mod">
          <ac:chgData name="Xuan Shanli" userId="f83fcc78b2861389" providerId="LiveId" clId="{21A8FF33-CD99-4CF5-8C9C-4EB931AAF18A}" dt="2023-08-19T01:36:53.559" v="413" actId="2711"/>
          <ac:spMkLst>
            <pc:docMk/>
            <pc:sldMk cId="0" sldId="314"/>
            <ac:spMk id="2" creationId="{5F50EC10-57B0-46BA-9FDC-B4D676A9F2A7}"/>
          </ac:spMkLst>
        </pc:spChg>
        <pc:spChg chg="mod">
          <ac:chgData name="Xuan Shanli" userId="f83fcc78b2861389" providerId="LiveId" clId="{21A8FF33-CD99-4CF5-8C9C-4EB931AAF18A}" dt="2023-08-19T01:37:23.608" v="428" actId="207"/>
          <ac:spMkLst>
            <pc:docMk/>
            <pc:sldMk cId="0" sldId="314"/>
            <ac:spMk id="4" creationId="{44DB5FA1-E921-4CE2-A13A-BCF603863DCA}"/>
          </ac:spMkLst>
        </pc:spChg>
      </pc:sldChg>
      <pc:sldChg chg="modSp">
        <pc:chgData name="Xuan Shanli" userId="f83fcc78b2861389" providerId="LiveId" clId="{21A8FF33-CD99-4CF5-8C9C-4EB931AAF18A}" dt="2023-08-19T01:22:27.418" v="232" actId="2711"/>
        <pc:sldMkLst>
          <pc:docMk/>
          <pc:sldMk cId="0" sldId="315"/>
        </pc:sldMkLst>
        <pc:spChg chg="mod">
          <ac:chgData name="Xuan Shanli" userId="f83fcc78b2861389" providerId="LiveId" clId="{21A8FF33-CD99-4CF5-8C9C-4EB931AAF18A}" dt="2023-08-19T01:21:32.135" v="228" actId="2711"/>
          <ac:spMkLst>
            <pc:docMk/>
            <pc:sldMk cId="0" sldId="315"/>
            <ac:spMk id="2" creationId="{1DB1B471-0E5D-487C-AC13-457F4267212E}"/>
          </ac:spMkLst>
        </pc:spChg>
        <pc:spChg chg="mod">
          <ac:chgData name="Xuan Shanli" userId="f83fcc78b2861389" providerId="LiveId" clId="{21A8FF33-CD99-4CF5-8C9C-4EB931AAF18A}" dt="2023-08-19T01:22:27.418" v="232" actId="2711"/>
          <ac:spMkLst>
            <pc:docMk/>
            <pc:sldMk cId="0" sldId="315"/>
            <ac:spMk id="3" creationId="{BABF4B1E-F95E-4F44-82E1-0FC6DD331E6B}"/>
          </ac:spMkLst>
        </pc:spChg>
      </pc:sldChg>
      <pc:sldChg chg="modSp">
        <pc:chgData name="Xuan Shanli" userId="f83fcc78b2861389" providerId="LiveId" clId="{21A8FF33-CD99-4CF5-8C9C-4EB931AAF18A}" dt="2023-08-19T01:37:56.119" v="432" actId="207"/>
        <pc:sldMkLst>
          <pc:docMk/>
          <pc:sldMk cId="0" sldId="316"/>
        </pc:sldMkLst>
        <pc:spChg chg="mod">
          <ac:chgData name="Xuan Shanli" userId="f83fcc78b2861389" providerId="LiveId" clId="{21A8FF33-CD99-4CF5-8C9C-4EB931AAF18A}" dt="2023-08-19T01:37:36.539" v="429" actId="2711"/>
          <ac:spMkLst>
            <pc:docMk/>
            <pc:sldMk cId="0" sldId="316"/>
            <ac:spMk id="2" creationId="{52CFC7FE-F3F7-455F-9B47-C1BE9A138AE5}"/>
          </ac:spMkLst>
        </pc:spChg>
        <pc:spChg chg="mod">
          <ac:chgData name="Xuan Shanli" userId="f83fcc78b2861389" providerId="LiveId" clId="{21A8FF33-CD99-4CF5-8C9C-4EB931AAF18A}" dt="2023-08-19T01:37:56.119" v="432" actId="207"/>
          <ac:spMkLst>
            <pc:docMk/>
            <pc:sldMk cId="0" sldId="316"/>
            <ac:spMk id="4" creationId="{8CC6C050-190D-44A8-B57B-BB9789CED4DD}"/>
          </ac:spMkLst>
        </pc:spChg>
      </pc:sldChg>
      <pc:sldChg chg="modSp">
        <pc:chgData name="Xuan Shanli" userId="f83fcc78b2861389" providerId="LiveId" clId="{21A8FF33-CD99-4CF5-8C9C-4EB931AAF18A}" dt="2023-08-19T01:20:08.079" v="220" actId="6549"/>
        <pc:sldMkLst>
          <pc:docMk/>
          <pc:sldMk cId="0" sldId="317"/>
        </pc:sldMkLst>
        <pc:spChg chg="mod">
          <ac:chgData name="Xuan Shanli" userId="f83fcc78b2861389" providerId="LiveId" clId="{21A8FF33-CD99-4CF5-8C9C-4EB931AAF18A}" dt="2023-08-19T01:19:05.690" v="209" actId="2711"/>
          <ac:spMkLst>
            <pc:docMk/>
            <pc:sldMk cId="0" sldId="317"/>
            <ac:spMk id="2" creationId="{3D1F6B21-25A2-4D70-A49D-37DA2076197F}"/>
          </ac:spMkLst>
        </pc:spChg>
        <pc:spChg chg="mod">
          <ac:chgData name="Xuan Shanli" userId="f83fcc78b2861389" providerId="LiveId" clId="{21A8FF33-CD99-4CF5-8C9C-4EB931AAF18A}" dt="2023-08-19T01:20:08.079" v="220" actId="6549"/>
          <ac:spMkLst>
            <pc:docMk/>
            <pc:sldMk cId="0" sldId="317"/>
            <ac:spMk id="4" creationId="{935AE8F9-7BC3-4EA9-8562-0095055F35DB}"/>
          </ac:spMkLst>
        </pc:spChg>
      </pc:sldChg>
      <pc:sldChg chg="modSp">
        <pc:chgData name="Xuan Shanli" userId="f83fcc78b2861389" providerId="LiveId" clId="{21A8FF33-CD99-4CF5-8C9C-4EB931AAF18A}" dt="2023-08-19T01:22:59.626" v="235" actId="2711"/>
        <pc:sldMkLst>
          <pc:docMk/>
          <pc:sldMk cId="0" sldId="319"/>
        </pc:sldMkLst>
        <pc:spChg chg="mod">
          <ac:chgData name="Xuan Shanli" userId="f83fcc78b2861389" providerId="LiveId" clId="{21A8FF33-CD99-4CF5-8C9C-4EB931AAF18A}" dt="2023-08-19T01:22:59.626" v="235" actId="2711"/>
          <ac:spMkLst>
            <pc:docMk/>
            <pc:sldMk cId="0" sldId="319"/>
            <ac:spMk id="2" creationId="{B2718655-81B4-4F53-B89F-5D38293B20C6}"/>
          </ac:spMkLst>
        </pc:spChg>
      </pc:sldChg>
      <pc:sldChg chg="modSp">
        <pc:chgData name="Xuan Shanli" userId="f83fcc78b2861389" providerId="LiveId" clId="{21A8FF33-CD99-4CF5-8C9C-4EB931AAF18A}" dt="2023-08-19T01:15:35.153" v="171" actId="2711"/>
        <pc:sldMkLst>
          <pc:docMk/>
          <pc:sldMk cId="0" sldId="321"/>
        </pc:sldMkLst>
        <pc:spChg chg="mod">
          <ac:chgData name="Xuan Shanli" userId="f83fcc78b2861389" providerId="LiveId" clId="{21A8FF33-CD99-4CF5-8C9C-4EB931AAF18A}" dt="2023-08-19T01:15:20.287" v="170" actId="20577"/>
          <ac:spMkLst>
            <pc:docMk/>
            <pc:sldMk cId="0" sldId="321"/>
            <ac:spMk id="3074" creationId="{A926471D-0CCB-42E4-B824-811533097934}"/>
          </ac:spMkLst>
        </pc:spChg>
        <pc:spChg chg="mod">
          <ac:chgData name="Xuan Shanli" userId="f83fcc78b2861389" providerId="LiveId" clId="{21A8FF33-CD99-4CF5-8C9C-4EB931AAF18A}" dt="2023-08-19T01:15:35.153" v="171" actId="2711"/>
          <ac:spMkLst>
            <pc:docMk/>
            <pc:sldMk cId="0" sldId="321"/>
            <ac:spMk id="3078" creationId="{28DE90A8-0F65-460B-8566-C96703AA3457}"/>
          </ac:spMkLst>
        </pc:spChg>
      </pc:sldChg>
      <pc:sldChg chg="modSp mod">
        <pc:chgData name="Xuan Shanli" userId="f83fcc78b2861389" providerId="LiveId" clId="{21A8FF33-CD99-4CF5-8C9C-4EB931AAF18A}" dt="2023-08-19T01:07:39.809" v="74" actId="20577"/>
        <pc:sldMkLst>
          <pc:docMk/>
          <pc:sldMk cId="0" sldId="323"/>
        </pc:sldMkLst>
        <pc:spChg chg="mod">
          <ac:chgData name="Xuan Shanli" userId="f83fcc78b2861389" providerId="LiveId" clId="{21A8FF33-CD99-4CF5-8C9C-4EB931AAF18A}" dt="2023-08-19T01:06:50.065" v="46" actId="20577"/>
          <ac:spMkLst>
            <pc:docMk/>
            <pc:sldMk cId="0" sldId="323"/>
            <ac:spMk id="6146" creationId="{D8ED0E5C-0511-4CD7-8795-6F50AB68C64B}"/>
          </ac:spMkLst>
        </pc:spChg>
        <pc:spChg chg="mod">
          <ac:chgData name="Xuan Shanli" userId="f83fcc78b2861389" providerId="LiveId" clId="{21A8FF33-CD99-4CF5-8C9C-4EB931AAF18A}" dt="2023-08-19T01:07:02.068" v="62" actId="20577"/>
          <ac:spMkLst>
            <pc:docMk/>
            <pc:sldMk cId="0" sldId="323"/>
            <ac:spMk id="6147" creationId="{1931D9B9-F4B0-403B-A4F0-58C4899AB3F9}"/>
          </ac:spMkLst>
        </pc:spChg>
        <pc:spChg chg="mod">
          <ac:chgData name="Xuan Shanli" userId="f83fcc78b2861389" providerId="LiveId" clId="{21A8FF33-CD99-4CF5-8C9C-4EB931AAF18A}" dt="2023-08-19T01:07:14.943" v="71" actId="20577"/>
          <ac:spMkLst>
            <pc:docMk/>
            <pc:sldMk cId="0" sldId="323"/>
            <ac:spMk id="6148" creationId="{A24686A0-2513-4E1A-BAA0-A49024F81A82}"/>
          </ac:spMkLst>
        </pc:spChg>
        <pc:spChg chg="mod">
          <ac:chgData name="Xuan Shanli" userId="f83fcc78b2861389" providerId="LiveId" clId="{21A8FF33-CD99-4CF5-8C9C-4EB931AAF18A}" dt="2023-08-19T01:07:39.809" v="74" actId="20577"/>
          <ac:spMkLst>
            <pc:docMk/>
            <pc:sldMk cId="0" sldId="323"/>
            <ac:spMk id="6154" creationId="{B29FA661-CF1F-4CDC-9168-0B6AE270BBD3}"/>
          </ac:spMkLst>
        </pc:spChg>
      </pc:sldChg>
      <pc:sldChg chg="modSp">
        <pc:chgData name="Xuan Shanli" userId="f83fcc78b2861389" providerId="LiveId" clId="{21A8FF33-CD99-4CF5-8C9C-4EB931AAF18A}" dt="2023-08-19T01:12:35.346" v="141" actId="2711"/>
        <pc:sldMkLst>
          <pc:docMk/>
          <pc:sldMk cId="0" sldId="324"/>
        </pc:sldMkLst>
        <pc:spChg chg="mod">
          <ac:chgData name="Xuan Shanli" userId="f83fcc78b2861389" providerId="LiveId" clId="{21A8FF33-CD99-4CF5-8C9C-4EB931AAF18A}" dt="2023-08-19T01:12:35.346" v="141" actId="2711"/>
          <ac:spMkLst>
            <pc:docMk/>
            <pc:sldMk cId="0" sldId="324"/>
            <ac:spMk id="4" creationId="{B1973996-0013-4F4B-9F04-330DCCD1DE3D}"/>
          </ac:spMkLst>
        </pc:spChg>
      </pc:sldChg>
      <pc:sldChg chg="modSp mod">
        <pc:chgData name="Xuan Shanli" userId="f83fcc78b2861389" providerId="LiveId" clId="{21A8FF33-CD99-4CF5-8C9C-4EB931AAF18A}" dt="2023-08-19T01:13:19.691" v="153" actId="1076"/>
        <pc:sldMkLst>
          <pc:docMk/>
          <pc:sldMk cId="0" sldId="325"/>
        </pc:sldMkLst>
        <pc:spChg chg="mod">
          <ac:chgData name="Xuan Shanli" userId="f83fcc78b2861389" providerId="LiveId" clId="{21A8FF33-CD99-4CF5-8C9C-4EB931AAF18A}" dt="2023-08-19T01:13:15.977" v="152" actId="1076"/>
          <ac:spMkLst>
            <pc:docMk/>
            <pc:sldMk cId="0" sldId="325"/>
            <ac:spMk id="3" creationId="{C0351CDF-7C14-4289-8C0A-9E10D452E581}"/>
          </ac:spMkLst>
        </pc:spChg>
        <pc:spChg chg="mod">
          <ac:chgData name="Xuan Shanli" userId="f83fcc78b2861389" providerId="LiveId" clId="{21A8FF33-CD99-4CF5-8C9C-4EB931AAF18A}" dt="2023-08-19T01:13:19.691" v="153" actId="1076"/>
          <ac:spMkLst>
            <pc:docMk/>
            <pc:sldMk cId="0" sldId="325"/>
            <ac:spMk id="5" creationId="{45E4BF41-5E32-4030-9D8E-663210D140AB}"/>
          </ac:spMkLst>
        </pc:spChg>
        <pc:spChg chg="mod">
          <ac:chgData name="Xuan Shanli" userId="f83fcc78b2861389" providerId="LiveId" clId="{21A8FF33-CD99-4CF5-8C9C-4EB931AAF18A}" dt="2023-08-19T01:13:08.821" v="151" actId="20577"/>
          <ac:spMkLst>
            <pc:docMk/>
            <pc:sldMk cId="0" sldId="325"/>
            <ac:spMk id="16386" creationId="{785E0A92-63A3-4778-BB10-59990D77806C}"/>
          </ac:spMkLst>
        </pc:spChg>
      </pc:sldChg>
      <pc:sldChg chg="modSp mod">
        <pc:chgData name="Xuan Shanli" userId="f83fcc78b2861389" providerId="LiveId" clId="{21A8FF33-CD99-4CF5-8C9C-4EB931AAF18A}" dt="2023-08-19T01:13:49.260" v="164" actId="20577"/>
        <pc:sldMkLst>
          <pc:docMk/>
          <pc:sldMk cId="0" sldId="326"/>
        </pc:sldMkLst>
        <pc:spChg chg="mod">
          <ac:chgData name="Xuan Shanli" userId="f83fcc78b2861389" providerId="LiveId" clId="{21A8FF33-CD99-4CF5-8C9C-4EB931AAF18A}" dt="2023-08-19T01:13:49.260" v="164" actId="20577"/>
          <ac:spMkLst>
            <pc:docMk/>
            <pc:sldMk cId="0" sldId="326"/>
            <ac:spMk id="17410" creationId="{64992A97-ACFF-408A-85CA-B9A3796F01F2}"/>
          </ac:spMkLst>
        </pc:spChg>
      </pc:sldChg>
      <pc:sldChg chg="addSp delSp modSp add modAnim">
        <pc:chgData name="Xuan Shanli" userId="f83fcc78b2861389" providerId="LiveId" clId="{21A8FF33-CD99-4CF5-8C9C-4EB931AAF18A}" dt="2023-08-19T01:46:50.392" v="658"/>
        <pc:sldMkLst>
          <pc:docMk/>
          <pc:sldMk cId="2889597690" sldId="329"/>
        </pc:sldMkLst>
        <pc:spChg chg="mod">
          <ac:chgData name="Xuan Shanli" userId="f83fcc78b2861389" providerId="LiveId" clId="{21A8FF33-CD99-4CF5-8C9C-4EB931AAF18A}" dt="2023-08-19T01:46:50.392" v="658"/>
          <ac:spMkLst>
            <pc:docMk/>
            <pc:sldMk cId="2889597690" sldId="329"/>
            <ac:spMk id="2" creationId="{E7335DB8-3B0A-4D1E-A020-BF86A2AF0D1A}"/>
          </ac:spMkLst>
        </pc:spChg>
        <pc:spChg chg="del">
          <ac:chgData name="Xuan Shanli" userId="f83fcc78b2861389" providerId="LiveId" clId="{21A8FF33-CD99-4CF5-8C9C-4EB931AAF18A}" dt="2023-08-19T01:46:39.398" v="654" actId="478"/>
          <ac:spMkLst>
            <pc:docMk/>
            <pc:sldMk cId="2889597690" sldId="329"/>
            <ac:spMk id="4" creationId="{780DC31B-4EA0-4619-90DC-448117579A92}"/>
          </ac:spMkLst>
        </pc:spChg>
        <pc:spChg chg="add mod">
          <ac:chgData name="Xuan Shanli" userId="f83fcc78b2861389" providerId="LiveId" clId="{21A8FF33-CD99-4CF5-8C9C-4EB931AAF18A}" dt="2023-08-19T01:46:41.777" v="656"/>
          <ac:spMkLst>
            <pc:docMk/>
            <pc:sldMk cId="2889597690" sldId="329"/>
            <ac:spMk id="5" creationId="{9B0077D3-ABF4-4B47-B0A0-EAE607114C94}"/>
          </ac:spMkLst>
        </pc:spChg>
        <pc:spChg chg="del">
          <ac:chgData name="Xuan Shanli" userId="f83fcc78b2861389" providerId="LiveId" clId="{21A8FF33-CD99-4CF5-8C9C-4EB931AAF18A}" dt="2023-08-19T01:46:40.718" v="655" actId="478"/>
          <ac:spMkLst>
            <pc:docMk/>
            <pc:sldMk cId="2889597690" sldId="329"/>
            <ac:spMk id="7" creationId="{DA5487D3-11EC-496A-B183-21FEDC7A1E1F}"/>
          </ac:spMkLst>
        </pc:spChg>
      </pc:sldChg>
      <pc:sldMasterChg chg="addSp modSp mod">
        <pc:chgData name="Xuan Shanli" userId="f83fcc78b2861389" providerId="LiveId" clId="{21A8FF33-CD99-4CF5-8C9C-4EB931AAF18A}" dt="2023-08-19T01:05:32.508" v="22" actId="20577"/>
        <pc:sldMasterMkLst>
          <pc:docMk/>
          <pc:sldMasterMk cId="1570593571" sldId="2147483648"/>
        </pc:sldMasterMkLst>
        <pc:spChg chg="mod">
          <ac:chgData name="Xuan Shanli" userId="f83fcc78b2861389" providerId="LiveId" clId="{21A8FF33-CD99-4CF5-8C9C-4EB931AAF18A}" dt="2023-08-19T01:05:32.508" v="22" actId="20577"/>
          <ac:spMkLst>
            <pc:docMk/>
            <pc:sldMasterMk cId="1570593571" sldId="2147483648"/>
            <ac:spMk id="7" creationId="{92AC86C1-51E3-416F-845B-29213744B0BB}"/>
          </ac:spMkLst>
        </pc:spChg>
        <pc:spChg chg="add mod">
          <ac:chgData name="Xuan Shanli" userId="f83fcc78b2861389" providerId="LiveId" clId="{21A8FF33-CD99-4CF5-8C9C-4EB931AAF18A}" dt="2023-08-19T01:05:15.961" v="15" actId="207"/>
          <ac:spMkLst>
            <pc:docMk/>
            <pc:sldMasterMk cId="1570593571" sldId="2147483648"/>
            <ac:spMk id="11" creationId="{3AFC9565-0937-401F-8A57-45BB0E6070D2}"/>
          </ac:spMkLst>
        </pc:spChg>
      </pc:sldMasterChg>
    </pc:docChg>
  </pc:docChgLst>
  <pc:docChgLst>
    <pc:chgData name="Xuan Shanli" userId="f83fcc78b2861389" providerId="LiveId" clId="{423B999A-284E-4D71-9D8A-D11B37682CD8}"/>
    <pc:docChg chg="modSld">
      <pc:chgData name="Xuan Shanli" userId="f83fcc78b2861389" providerId="LiveId" clId="{423B999A-284E-4D71-9D8A-D11B37682CD8}" dt="2023-07-14T14:02:09.930" v="338" actId="1076"/>
      <pc:docMkLst>
        <pc:docMk/>
      </pc:docMkLst>
      <pc:sldChg chg="modSp mod">
        <pc:chgData name="Xuan Shanli" userId="f83fcc78b2861389" providerId="LiveId" clId="{423B999A-284E-4D71-9D8A-D11B37682CD8}" dt="2023-07-14T13:29:58.181" v="5" actId="207"/>
        <pc:sldMkLst>
          <pc:docMk/>
          <pc:sldMk cId="0" sldId="262"/>
        </pc:sldMkLst>
        <pc:spChg chg="mod">
          <ac:chgData name="Xuan Shanli" userId="f83fcc78b2861389" providerId="LiveId" clId="{423B999A-284E-4D71-9D8A-D11B37682CD8}" dt="2023-07-14T13:29:58.181" v="5" actId="207"/>
          <ac:spMkLst>
            <pc:docMk/>
            <pc:sldMk cId="0" sldId="262"/>
            <ac:spMk id="9226" creationId="{C1608AB3-ACEE-459E-9ADE-8DE681D0B343}"/>
          </ac:spMkLst>
        </pc:spChg>
      </pc:sldChg>
      <pc:sldChg chg="modSp">
        <pc:chgData name="Xuan Shanli" userId="f83fcc78b2861389" providerId="LiveId" clId="{423B999A-284E-4D71-9D8A-D11B37682CD8}" dt="2023-07-14T13:56:45.240" v="29" actId="20577"/>
        <pc:sldMkLst>
          <pc:docMk/>
          <pc:sldMk cId="0" sldId="273"/>
        </pc:sldMkLst>
        <pc:spChg chg="mod">
          <ac:chgData name="Xuan Shanli" userId="f83fcc78b2861389" providerId="LiveId" clId="{423B999A-284E-4D71-9D8A-D11B37682CD8}" dt="2023-07-14T13:56:45.240" v="29" actId="20577"/>
          <ac:spMkLst>
            <pc:docMk/>
            <pc:sldMk cId="0" sldId="273"/>
            <ac:spMk id="20484" creationId="{D86560B0-C3A4-48C7-B7B5-F1432F3A5491}"/>
          </ac:spMkLst>
        </pc:spChg>
      </pc:sldChg>
      <pc:sldChg chg="modSp mod">
        <pc:chgData name="Xuan Shanli" userId="f83fcc78b2861389" providerId="LiveId" clId="{423B999A-284E-4D71-9D8A-D11B37682CD8}" dt="2023-07-14T14:02:09.930" v="338" actId="1076"/>
        <pc:sldMkLst>
          <pc:docMk/>
          <pc:sldMk cId="0" sldId="274"/>
        </pc:sldMkLst>
        <pc:spChg chg="mod">
          <ac:chgData name="Xuan Shanli" userId="f83fcc78b2861389" providerId="LiveId" clId="{423B999A-284E-4D71-9D8A-D11B37682CD8}" dt="2023-07-14T13:58:58.349" v="136" actId="20577"/>
          <ac:spMkLst>
            <pc:docMk/>
            <pc:sldMk cId="0" sldId="274"/>
            <ac:spMk id="21535" creationId="{CC873A92-03EB-4B7B-8D2A-1F348B8853A9}"/>
          </ac:spMkLst>
        </pc:spChg>
        <pc:spChg chg="mod">
          <ac:chgData name="Xuan Shanli" userId="f83fcc78b2861389" providerId="LiveId" clId="{423B999A-284E-4D71-9D8A-D11B37682CD8}" dt="2023-07-14T14:02:09.930" v="338" actId="1076"/>
          <ac:spMkLst>
            <pc:docMk/>
            <pc:sldMk cId="0" sldId="274"/>
            <ac:spMk id="27650" creationId="{E5170E5C-9501-4AA1-81B8-B7AAE2C671A1}"/>
          </ac:spMkLst>
        </pc:spChg>
      </pc:sldChg>
      <pc:sldChg chg="modSp modAnim">
        <pc:chgData name="Xuan Shanli" userId="f83fcc78b2861389" providerId="LiveId" clId="{423B999A-284E-4D71-9D8A-D11B37682CD8}" dt="2023-07-14T14:01:53.027" v="337" actId="1076"/>
        <pc:sldMkLst>
          <pc:docMk/>
          <pc:sldMk cId="0" sldId="289"/>
        </pc:sldMkLst>
        <pc:spChg chg="mod">
          <ac:chgData name="Xuan Shanli" userId="f83fcc78b2861389" providerId="LiveId" clId="{423B999A-284E-4D71-9D8A-D11B37682CD8}" dt="2023-07-14T14:01:53.027" v="337" actId="1076"/>
          <ac:spMkLst>
            <pc:docMk/>
            <pc:sldMk cId="0" sldId="289"/>
            <ac:spMk id="3" creationId="{40227EEB-63F3-47B0-B695-845D194DCD1F}"/>
          </ac:spMkLst>
        </pc:spChg>
      </pc:sldChg>
      <pc:sldChg chg="modSp">
        <pc:chgData name="Xuan Shanli" userId="f83fcc78b2861389" providerId="LiveId" clId="{423B999A-284E-4D71-9D8A-D11B37682CD8}" dt="2023-07-14T13:57:11.803" v="36" actId="255"/>
        <pc:sldMkLst>
          <pc:docMk/>
          <pc:sldMk cId="0" sldId="290"/>
        </pc:sldMkLst>
        <pc:spChg chg="mod">
          <ac:chgData name="Xuan Shanli" userId="f83fcc78b2861389" providerId="LiveId" clId="{423B999A-284E-4D71-9D8A-D11B37682CD8}" dt="2023-07-14T13:57:11.803" v="36" actId="255"/>
          <ac:spMkLst>
            <pc:docMk/>
            <pc:sldMk cId="0" sldId="290"/>
            <ac:spMk id="29" creationId="{17575990-2BFE-430E-B313-D939072F8184}"/>
          </ac:spMkLst>
        </pc:spChg>
      </pc:sldChg>
      <pc:sldChg chg="modSp mod">
        <pc:chgData name="Xuan Shanli" userId="f83fcc78b2861389" providerId="LiveId" clId="{423B999A-284E-4D71-9D8A-D11B37682CD8}" dt="2023-07-14T13:27:27.645" v="4" actId="13926"/>
        <pc:sldMkLst>
          <pc:docMk/>
          <pc:sldMk cId="0" sldId="323"/>
        </pc:sldMkLst>
        <pc:spChg chg="mod">
          <ac:chgData name="Xuan Shanli" userId="f83fcc78b2861389" providerId="LiveId" clId="{423B999A-284E-4D71-9D8A-D11B37682CD8}" dt="2023-07-14T13:26:52.336" v="2" actId="207"/>
          <ac:spMkLst>
            <pc:docMk/>
            <pc:sldMk cId="0" sldId="323"/>
            <ac:spMk id="6152" creationId="{D6600A93-C9F4-4795-9E3F-A9472C31434B}"/>
          </ac:spMkLst>
        </pc:spChg>
        <pc:spChg chg="mod">
          <ac:chgData name="Xuan Shanli" userId="f83fcc78b2861389" providerId="LiveId" clId="{423B999A-284E-4D71-9D8A-D11B37682CD8}" dt="2023-07-14T13:27:27.645" v="4" actId="13926"/>
          <ac:spMkLst>
            <pc:docMk/>
            <pc:sldMk cId="0" sldId="323"/>
            <ac:spMk id="6154" creationId="{B29FA661-CF1F-4CDC-9168-0B6AE270BBD3}"/>
          </ac:spMkLst>
        </pc:spChg>
      </pc:sldChg>
      <pc:sldChg chg="modSp mod">
        <pc:chgData name="Xuan Shanli" userId="f83fcc78b2861389" providerId="LiveId" clId="{423B999A-284E-4D71-9D8A-D11B37682CD8}" dt="2023-07-14T14:00:14.984" v="211" actId="1076"/>
        <pc:sldMkLst>
          <pc:docMk/>
          <pc:sldMk cId="0" sldId="327"/>
        </pc:sldMkLst>
        <pc:spChg chg="mod">
          <ac:chgData name="Xuan Shanli" userId="f83fcc78b2861389" providerId="LiveId" clId="{423B999A-284E-4D71-9D8A-D11B37682CD8}" dt="2023-07-14T13:59:08.661" v="137" actId="1076"/>
          <ac:spMkLst>
            <pc:docMk/>
            <pc:sldMk cId="0" sldId="327"/>
            <ac:spMk id="32770" creationId="{D6036F00-C0C4-4F56-BC52-7DAA4AC72CF1}"/>
          </ac:spMkLst>
        </pc:spChg>
        <pc:spChg chg="mod">
          <ac:chgData name="Xuan Shanli" userId="f83fcc78b2861389" providerId="LiveId" clId="{423B999A-284E-4D71-9D8A-D11B37682CD8}" dt="2023-07-14T14:00:14.984" v="211" actId="1076"/>
          <ac:spMkLst>
            <pc:docMk/>
            <pc:sldMk cId="0" sldId="327"/>
            <ac:spMk id="32771" creationId="{E9B857EB-E856-4CDF-97F0-ACD55335DDDC}"/>
          </ac:spMkLst>
        </pc:spChg>
      </pc:sldChg>
    </pc:docChg>
  </pc:docChgLst>
  <pc:docChgLst>
    <pc:chgData name="Xuan Shanli" userId="f83fcc78b2861389" providerId="LiveId" clId="{4230563B-FDFA-46B2-9C96-D0ECA5226652}"/>
    <pc:docChg chg="custSel modMainMaster">
      <pc:chgData name="Xuan Shanli" userId="f83fcc78b2861389" providerId="LiveId" clId="{4230563B-FDFA-46B2-9C96-D0ECA5226652}" dt="2023-07-11T01:40:40.042" v="191" actId="29295"/>
      <pc:docMkLst>
        <pc:docMk/>
      </pc:docMkLst>
      <pc:sldMasterChg chg="addSp delSp modSp mod">
        <pc:chgData name="Xuan Shanli" userId="f83fcc78b2861389" providerId="LiveId" clId="{4230563B-FDFA-46B2-9C96-D0ECA5226652}" dt="2023-07-11T01:40:40.042" v="191" actId="29295"/>
        <pc:sldMasterMkLst>
          <pc:docMk/>
          <pc:sldMasterMk cId="1570593571" sldId="2147483648"/>
        </pc:sldMasterMkLst>
        <pc:picChg chg="add mod">
          <ac:chgData name="Xuan Shanli" userId="f83fcc78b2861389" providerId="LiveId" clId="{4230563B-FDFA-46B2-9C96-D0ECA5226652}" dt="2023-07-11T01:40:40.042" v="191" actId="29295"/>
          <ac:picMkLst>
            <pc:docMk/>
            <pc:sldMasterMk cId="1570593571" sldId="2147483648"/>
            <ac:picMk id="8" creationId="{732FBCFF-EB38-4558-86A8-969E81E06656}"/>
          </ac:picMkLst>
        </pc:picChg>
        <pc:picChg chg="del">
          <ac:chgData name="Xuan Shanli" userId="f83fcc78b2861389" providerId="LiveId" clId="{4230563B-FDFA-46B2-9C96-D0ECA5226652}" dt="2023-07-11T01:38:21.465" v="0" actId="478"/>
          <ac:picMkLst>
            <pc:docMk/>
            <pc:sldMasterMk cId="1570593571" sldId="2147483648"/>
            <ac:picMk id="11" creationId="{879212B1-3B53-4BE0-B069-F91D4C7339CC}"/>
          </ac:picMkLst>
        </pc:pic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0C78C0-D01B-4B79-AF37-59DEEAB0A2F8}" type="datetimeFigureOut">
              <a:rPr lang="zh-CN" altLang="en-US" smtClean="0"/>
              <a:t>2023/8/19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E90EC2-39B5-4EC0-A01A-81050474C2FC}" type="slidenum">
              <a:rPr lang="zh-CN" altLang="en-US" smtClean="0"/>
              <a:t>‹#›</a:t>
            </a:fld>
            <a:endParaRPr lang="zh-CN" altLang="en-US"/>
          </a:p>
        </p:txBody>
      </p:sp>
    </p:spTree>
    <p:extLst>
      <p:ext uri="{BB962C8B-B14F-4D97-AF65-F5344CB8AC3E}">
        <p14:creationId xmlns:p14="http://schemas.microsoft.com/office/powerpoint/2010/main" val="3375774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6D5FDDCA-7DBD-49EC-8686-2DBAC308D1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a:extLst>
              <a:ext uri="{FF2B5EF4-FFF2-40B4-BE49-F238E27FC236}">
                <a16:creationId xmlns:a16="http://schemas.microsoft.com/office/drawing/2014/main" id="{B3D8E020-36F6-43A1-8D7A-614F08529D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3796" name="灯片编号占位符 3">
            <a:extLst>
              <a:ext uri="{FF2B5EF4-FFF2-40B4-BE49-F238E27FC236}">
                <a16:creationId xmlns:a16="http://schemas.microsoft.com/office/drawing/2014/main" id="{0C4868BC-0D47-490D-B957-1AA2B8F135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1A7EC27-196A-4DBD-B07E-BC438F19A180}" type="slidenum">
              <a:rPr lang="zh-CN" altLang="en-US">
                <a:solidFill>
                  <a:srgbClr val="FFFF00"/>
                </a:solidFill>
                <a:latin typeface="Times New Roman" panose="02020603050405020304" pitchFamily="18" charset="0"/>
                <a:ea typeface="楷体_GB2312" pitchFamily="49" charset="-122"/>
              </a:rPr>
              <a:pPr>
                <a:spcBef>
                  <a:spcPct val="0"/>
                </a:spcBef>
              </a:pPr>
              <a:t>18</a:t>
            </a:fld>
            <a:endParaRPr lang="zh-CN" altLang="en-US">
              <a:solidFill>
                <a:srgbClr val="FFFF00"/>
              </a:solidFill>
              <a:latin typeface="Times New Roman" panose="02020603050405020304" pitchFamily="18" charset="0"/>
              <a:ea typeface="楷体_GB2312" pitchFamily="49"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9522B6FF-6FCF-4CE9-BAC3-016CF8B14AD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25D9FFCD-2BAD-4DD1-AF4C-99C0345C0EE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1988" name="灯片编号占位符 3">
            <a:extLst>
              <a:ext uri="{FF2B5EF4-FFF2-40B4-BE49-F238E27FC236}">
                <a16:creationId xmlns:a16="http://schemas.microsoft.com/office/drawing/2014/main" id="{FA152D6A-30F1-4093-8159-94B73BC4E99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BE08890-610F-4B29-9117-2E14719FBCE5}" type="slidenum">
              <a:rPr lang="zh-CN" altLang="en-US" sz="1200"/>
              <a:pPr/>
              <a:t>49</a:t>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5FB51C72-4425-43A4-90D5-065A753269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45B0DEC0-D60C-4DF1-9616-A997A9E444E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4036" name="灯片编号占位符 3">
            <a:extLst>
              <a:ext uri="{FF2B5EF4-FFF2-40B4-BE49-F238E27FC236}">
                <a16:creationId xmlns:a16="http://schemas.microsoft.com/office/drawing/2014/main" id="{07A340F7-964A-4FFA-8460-EA3ACD6A116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2C21263-1C75-47C1-A034-A2ED613B1154}" type="slidenum">
              <a:rPr lang="zh-CN" altLang="en-US" sz="1200"/>
              <a:pPr/>
              <a:t>50</a:t>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ED676FC4-A83E-48D5-9986-904E1551493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75E46881-E15F-4197-A8D6-C8834976B3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55AF3163-8EBE-4D7B-BC91-508CB4E16ED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11D7CCC-5224-46D0-BB37-694D7B04D4D8}" type="slidenum">
              <a:rPr lang="zh-CN" altLang="en-US" sz="1200"/>
              <a:pPr/>
              <a:t>51</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874A0092-EEA8-46A5-9E0C-47F3E760C2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F655BBD3-4BF1-4BAA-8411-31EAA82430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148" name="灯片编号占位符 3">
            <a:extLst>
              <a:ext uri="{FF2B5EF4-FFF2-40B4-BE49-F238E27FC236}">
                <a16:creationId xmlns:a16="http://schemas.microsoft.com/office/drawing/2014/main" id="{27191EE2-42C7-4D2C-9BC9-3280E265A7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A47BB0E-DA65-4833-8F5A-F6F835FEC766}" type="slidenum">
              <a:rPr lang="zh-CN" altLang="en-US">
                <a:latin typeface="Times New Roman" panose="02020603050405020304" pitchFamily="18" charset="0"/>
              </a:rPr>
              <a:pPr>
                <a:spcBef>
                  <a:spcPct val="0"/>
                </a:spcBef>
              </a:pPr>
              <a:t>22</a:t>
            </a:fld>
            <a:endParaRPr lang="zh-CN"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F19430AE-7CAF-4C4B-B1A2-5E93290304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249D6D21-B699-49CE-AEC6-4480D1E470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4340" name="灯片编号占位符 3">
            <a:extLst>
              <a:ext uri="{FF2B5EF4-FFF2-40B4-BE49-F238E27FC236}">
                <a16:creationId xmlns:a16="http://schemas.microsoft.com/office/drawing/2014/main" id="{C4672845-B6B3-4276-9A5A-7F3F3483CE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80208B8-9906-4AE2-AC6D-E05E9F5C5571}" type="slidenum">
              <a:rPr lang="zh-CN" altLang="en-US">
                <a:latin typeface="Times New Roman" panose="02020603050405020304" pitchFamily="18" charset="0"/>
              </a:rPr>
              <a:pPr>
                <a:spcBef>
                  <a:spcPct val="0"/>
                </a:spcBef>
              </a:pPr>
              <a:t>29</a:t>
            </a:fld>
            <a:endParaRPr lang="zh-CN"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85CE995D-12AA-4626-9F62-B173C7E8503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1F81BED-DD9B-4E53-AF3B-65634FF9AA7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7412" name="灯片编号占位符 3">
            <a:extLst>
              <a:ext uri="{FF2B5EF4-FFF2-40B4-BE49-F238E27FC236}">
                <a16:creationId xmlns:a16="http://schemas.microsoft.com/office/drawing/2014/main" id="{FB534FED-188F-4768-81E5-3080CB38272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7449F19-35DF-47E2-8727-FE880D0B3754}" type="slidenum">
              <a:rPr lang="zh-CN" altLang="en-US" sz="1200"/>
              <a:pPr/>
              <a:t>31</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624B5EB-E5C9-411C-A5A5-BD39BE46C8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C46FDE2D-EB38-4F4A-9B8F-4F1C046D1BD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9460" name="灯片编号占位符 3">
            <a:extLst>
              <a:ext uri="{FF2B5EF4-FFF2-40B4-BE49-F238E27FC236}">
                <a16:creationId xmlns:a16="http://schemas.microsoft.com/office/drawing/2014/main" id="{6665B9F7-1A48-43B0-849F-FEA9E69F8C1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5F34208-3960-43C0-A6F1-E99EC2DF9C8C}" type="slidenum">
              <a:rPr lang="zh-CN" altLang="en-US" sz="1200"/>
              <a:pPr/>
              <a:t>32</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DE507033-B719-4C67-8812-A66019AB391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C2F5F6CE-ABDB-4609-9AA1-800D7AAC69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1508" name="灯片编号占位符 3">
            <a:extLst>
              <a:ext uri="{FF2B5EF4-FFF2-40B4-BE49-F238E27FC236}">
                <a16:creationId xmlns:a16="http://schemas.microsoft.com/office/drawing/2014/main" id="{2DF440F4-5637-4839-938C-81964B136E5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D017AE3-3DF4-4E70-B830-820C8BE4EEDB}" type="slidenum">
              <a:rPr lang="zh-CN" altLang="en-US" sz="1200"/>
              <a:pPr/>
              <a:t>33</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3BC48A73-174D-4C0B-9A1C-7E88A36DDE8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a:extLst>
              <a:ext uri="{FF2B5EF4-FFF2-40B4-BE49-F238E27FC236}">
                <a16:creationId xmlns:a16="http://schemas.microsoft.com/office/drawing/2014/main" id="{02E6D49B-7E72-4F32-9EF2-5A615D1186F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5604" name="灯片编号占位符 3">
            <a:extLst>
              <a:ext uri="{FF2B5EF4-FFF2-40B4-BE49-F238E27FC236}">
                <a16:creationId xmlns:a16="http://schemas.microsoft.com/office/drawing/2014/main" id="{63697FE5-7AC9-47B5-A8A0-C9AEA902B3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4CBBFEC-5CDF-4B1C-8B7E-A14C2DFEFBF9}" type="slidenum">
              <a:rPr lang="zh-CN" altLang="en-US" sz="1200"/>
              <a:pPr/>
              <a:t>36</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F8F73F0A-F436-465B-B653-138D005F7F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9D9A8CDF-9DF9-4361-BFE6-D489AAE1304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7652" name="灯片编号占位符 3">
            <a:extLst>
              <a:ext uri="{FF2B5EF4-FFF2-40B4-BE49-F238E27FC236}">
                <a16:creationId xmlns:a16="http://schemas.microsoft.com/office/drawing/2014/main" id="{8B15E589-82F2-451F-B3D5-80405F64B29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C1BA29F-6D88-4861-B3CB-D71D51D4A555}" type="slidenum">
              <a:rPr lang="zh-CN" altLang="en-US" sz="1200"/>
              <a:pPr/>
              <a:t>37</a:t>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9115FEFD-8954-4959-B723-E01B2BD86B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a:extLst>
              <a:ext uri="{FF2B5EF4-FFF2-40B4-BE49-F238E27FC236}">
                <a16:creationId xmlns:a16="http://schemas.microsoft.com/office/drawing/2014/main" id="{4113BEC8-C3A6-4259-9EDB-933903685D6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5844" name="灯片编号占位符 3">
            <a:extLst>
              <a:ext uri="{FF2B5EF4-FFF2-40B4-BE49-F238E27FC236}">
                <a16:creationId xmlns:a16="http://schemas.microsoft.com/office/drawing/2014/main" id="{7A536F7E-768D-43F8-B623-C1F82518751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C25DD83-307D-46F6-8AD5-3FC5F3A39470}" type="slidenum">
              <a:rPr lang="zh-CN" altLang="en-US" sz="1200"/>
              <a:pPr/>
              <a:t>44</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005DC-A0CA-4835-B0C4-EBE73A48A8B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E7962AE-74C1-49C7-9E72-3AB0B8BEA0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E49526E-47A4-4EE2-A449-98BF8DABF25A}"/>
              </a:ext>
            </a:extLst>
          </p:cNvPr>
          <p:cNvSpPr>
            <a:spLocks noGrp="1"/>
          </p:cNvSpPr>
          <p:nvPr>
            <p:ph type="dt" sz="half" idx="10"/>
          </p:nvPr>
        </p:nvSpPr>
        <p:spPr/>
        <p:txBody>
          <a:bodyPr/>
          <a:lstStyle/>
          <a:p>
            <a:fld id="{5382246D-F710-47E8-B0EB-F7C8D906C2D0}" type="datetimeFigureOut">
              <a:rPr lang="zh-CN" altLang="en-US" smtClean="0"/>
              <a:t>2023/8/19</a:t>
            </a:fld>
            <a:endParaRPr lang="zh-CN" altLang="en-US"/>
          </a:p>
        </p:txBody>
      </p:sp>
      <p:sp>
        <p:nvSpPr>
          <p:cNvPr id="5" name="页脚占位符 4">
            <a:extLst>
              <a:ext uri="{FF2B5EF4-FFF2-40B4-BE49-F238E27FC236}">
                <a16:creationId xmlns:a16="http://schemas.microsoft.com/office/drawing/2014/main" id="{3976C22B-F53C-48FA-AD45-51732DF595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47437F-1D63-4793-A45B-C14D10065AC1}"/>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369252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D5DC6-DF92-4F96-A566-50F88F991E1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19EBB77-3D7C-4DB6-8E63-515CE2F136B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9A955BB-9D6F-4C85-ADDB-22069FDEF7F9}"/>
              </a:ext>
            </a:extLst>
          </p:cNvPr>
          <p:cNvSpPr>
            <a:spLocks noGrp="1"/>
          </p:cNvSpPr>
          <p:nvPr>
            <p:ph type="dt" sz="half" idx="10"/>
          </p:nvPr>
        </p:nvSpPr>
        <p:spPr/>
        <p:txBody>
          <a:bodyPr/>
          <a:lstStyle/>
          <a:p>
            <a:fld id="{5382246D-F710-47E8-B0EB-F7C8D906C2D0}" type="datetimeFigureOut">
              <a:rPr lang="zh-CN" altLang="en-US" smtClean="0"/>
              <a:t>2023/8/19</a:t>
            </a:fld>
            <a:endParaRPr lang="zh-CN" altLang="en-US"/>
          </a:p>
        </p:txBody>
      </p:sp>
      <p:sp>
        <p:nvSpPr>
          <p:cNvPr id="5" name="页脚占位符 4">
            <a:extLst>
              <a:ext uri="{FF2B5EF4-FFF2-40B4-BE49-F238E27FC236}">
                <a16:creationId xmlns:a16="http://schemas.microsoft.com/office/drawing/2014/main" id="{B2CF4D82-87F5-45C2-9699-2D002649E5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C2466B-F322-4E53-AC54-6A4068A0C5C5}"/>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105014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795EBC4-0335-4FA6-8BDC-CDD6F4BE307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C4CB61C-A79C-46B8-B38D-34732BFD708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135D380-2C0A-4CA3-AF33-F3EF7C08BDAA}"/>
              </a:ext>
            </a:extLst>
          </p:cNvPr>
          <p:cNvSpPr>
            <a:spLocks noGrp="1"/>
          </p:cNvSpPr>
          <p:nvPr>
            <p:ph type="dt" sz="half" idx="10"/>
          </p:nvPr>
        </p:nvSpPr>
        <p:spPr/>
        <p:txBody>
          <a:bodyPr/>
          <a:lstStyle/>
          <a:p>
            <a:fld id="{5382246D-F710-47E8-B0EB-F7C8D906C2D0}" type="datetimeFigureOut">
              <a:rPr lang="zh-CN" altLang="en-US" smtClean="0"/>
              <a:t>2023/8/19</a:t>
            </a:fld>
            <a:endParaRPr lang="zh-CN" altLang="en-US"/>
          </a:p>
        </p:txBody>
      </p:sp>
      <p:sp>
        <p:nvSpPr>
          <p:cNvPr id="5" name="页脚占位符 4">
            <a:extLst>
              <a:ext uri="{FF2B5EF4-FFF2-40B4-BE49-F238E27FC236}">
                <a16:creationId xmlns:a16="http://schemas.microsoft.com/office/drawing/2014/main" id="{047E7FB5-4893-4FE8-8645-F75F9599B4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8279DE-305C-4CA3-A626-6FEA996C7D26}"/>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2388810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63204-55AD-4324-8047-6CBDD98720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D2DFCD3-C978-49A5-847E-56D036A115A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589292C-0754-4F62-B475-B8C572CB7745}"/>
              </a:ext>
            </a:extLst>
          </p:cNvPr>
          <p:cNvSpPr>
            <a:spLocks noGrp="1"/>
          </p:cNvSpPr>
          <p:nvPr>
            <p:ph type="dt" sz="half" idx="10"/>
          </p:nvPr>
        </p:nvSpPr>
        <p:spPr/>
        <p:txBody>
          <a:bodyPr/>
          <a:lstStyle/>
          <a:p>
            <a:fld id="{5382246D-F710-47E8-B0EB-F7C8D906C2D0}" type="datetimeFigureOut">
              <a:rPr lang="zh-CN" altLang="en-US" smtClean="0"/>
              <a:t>2023/8/19</a:t>
            </a:fld>
            <a:endParaRPr lang="zh-CN" altLang="en-US"/>
          </a:p>
        </p:txBody>
      </p:sp>
      <p:sp useBgFill="1">
        <p:nvSpPr>
          <p:cNvPr id="5" name="页脚占位符 4">
            <a:extLst>
              <a:ext uri="{FF2B5EF4-FFF2-40B4-BE49-F238E27FC236}">
                <a16:creationId xmlns:a16="http://schemas.microsoft.com/office/drawing/2014/main" id="{B9223FAE-1245-4EEE-99D3-887D43C77FC1}"/>
              </a:ext>
            </a:extLst>
          </p:cNvPr>
          <p:cNvSpPr>
            <a:spLocks noGrp="1"/>
          </p:cNvSpPr>
          <p:nvPr>
            <p:ph type="ftr" sz="quarter" idx="11"/>
          </p:nvPr>
        </p:nvSpPr>
        <p:spPr/>
        <p:txBody>
          <a:bodyPr/>
          <a:lstStyle/>
          <a:p>
            <a:endParaRPr lang="zh-CN" altLang="en-US" dirty="0"/>
          </a:p>
        </p:txBody>
      </p:sp>
      <p:sp>
        <p:nvSpPr>
          <p:cNvPr id="6" name="灯片编号占位符 5">
            <a:extLst>
              <a:ext uri="{FF2B5EF4-FFF2-40B4-BE49-F238E27FC236}">
                <a16:creationId xmlns:a16="http://schemas.microsoft.com/office/drawing/2014/main" id="{EDF4444C-B1C5-45F9-A466-32EB7F01F5A4}"/>
              </a:ext>
            </a:extLst>
          </p:cNvPr>
          <p:cNvSpPr>
            <a:spLocks noGrp="1"/>
          </p:cNvSpPr>
          <p:nvPr>
            <p:ph type="sldNum" sz="quarter" idx="12"/>
          </p:nvPr>
        </p:nvSpPr>
        <p:spPr/>
        <p:txBody>
          <a:bodyPr/>
          <a:lstStyle/>
          <a:p>
            <a:fld id="{C66258D2-2584-4E9D-9BAB-8A5C3256909F}" type="slidenum">
              <a:rPr lang="zh-CN" altLang="en-US" smtClean="0"/>
              <a:t>‹#›</a:t>
            </a:fld>
            <a:endParaRPr lang="zh-CN" altLang="en-US" dirty="0"/>
          </a:p>
        </p:txBody>
      </p:sp>
    </p:spTree>
    <p:extLst>
      <p:ext uri="{BB962C8B-B14F-4D97-AF65-F5344CB8AC3E}">
        <p14:creationId xmlns:p14="http://schemas.microsoft.com/office/powerpoint/2010/main" val="1713018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CED26-DFD3-4EFD-BF58-19458C2B07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41549C9-4FD7-4515-8CC4-F7D771FE1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10FD5E1-AB90-4C47-B53F-8C0ECDF6230C}"/>
              </a:ext>
            </a:extLst>
          </p:cNvPr>
          <p:cNvSpPr>
            <a:spLocks noGrp="1"/>
          </p:cNvSpPr>
          <p:nvPr>
            <p:ph type="dt" sz="half" idx="10"/>
          </p:nvPr>
        </p:nvSpPr>
        <p:spPr/>
        <p:txBody>
          <a:bodyPr/>
          <a:lstStyle/>
          <a:p>
            <a:fld id="{5382246D-F710-47E8-B0EB-F7C8D906C2D0}" type="datetimeFigureOut">
              <a:rPr lang="zh-CN" altLang="en-US" smtClean="0"/>
              <a:t>2023/8/19</a:t>
            </a:fld>
            <a:endParaRPr lang="zh-CN" altLang="en-US"/>
          </a:p>
        </p:txBody>
      </p:sp>
      <p:sp>
        <p:nvSpPr>
          <p:cNvPr id="5" name="页脚占位符 4">
            <a:extLst>
              <a:ext uri="{FF2B5EF4-FFF2-40B4-BE49-F238E27FC236}">
                <a16:creationId xmlns:a16="http://schemas.microsoft.com/office/drawing/2014/main" id="{797DB525-81A7-4ED0-8BAE-1AC8D20990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C92FB7-5E98-4E66-ABA9-17470588DB1A}"/>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423385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F838B-C66F-42F7-8456-5B65A3A9ED5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A11F12-8D6C-4267-8A0E-6BC736FA0F2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E649DBD-26B8-4112-9D33-34C32AF012A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DF57C6B-06A5-4F95-A468-461293526016}"/>
              </a:ext>
            </a:extLst>
          </p:cNvPr>
          <p:cNvSpPr>
            <a:spLocks noGrp="1"/>
          </p:cNvSpPr>
          <p:nvPr>
            <p:ph type="dt" sz="half" idx="10"/>
          </p:nvPr>
        </p:nvSpPr>
        <p:spPr/>
        <p:txBody>
          <a:bodyPr/>
          <a:lstStyle/>
          <a:p>
            <a:fld id="{5382246D-F710-47E8-B0EB-F7C8D906C2D0}" type="datetimeFigureOut">
              <a:rPr lang="zh-CN" altLang="en-US" smtClean="0"/>
              <a:t>2023/8/19</a:t>
            </a:fld>
            <a:endParaRPr lang="zh-CN" altLang="en-US"/>
          </a:p>
        </p:txBody>
      </p:sp>
      <p:sp>
        <p:nvSpPr>
          <p:cNvPr id="6" name="页脚占位符 5">
            <a:extLst>
              <a:ext uri="{FF2B5EF4-FFF2-40B4-BE49-F238E27FC236}">
                <a16:creationId xmlns:a16="http://schemas.microsoft.com/office/drawing/2014/main" id="{1A9F0349-B7EA-49D9-A88E-CAFFB858D8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42C9B8-ABB8-4D45-8E29-A394915E7D9F}"/>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195243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45DAF-4E50-4CA9-8840-8A16CCA4226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06014D6-2C8F-4732-A1BB-0778EAEC00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222369C-6D3E-48B0-AD2F-AF95688F16B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872D3D8-4F11-4142-9B47-BF67023EA1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C40AA84-75B4-49B9-84CE-A069B0A314F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4B98992-A749-4A98-A466-743A858B495D}"/>
              </a:ext>
            </a:extLst>
          </p:cNvPr>
          <p:cNvSpPr>
            <a:spLocks noGrp="1"/>
          </p:cNvSpPr>
          <p:nvPr>
            <p:ph type="dt" sz="half" idx="10"/>
          </p:nvPr>
        </p:nvSpPr>
        <p:spPr/>
        <p:txBody>
          <a:bodyPr/>
          <a:lstStyle/>
          <a:p>
            <a:fld id="{5382246D-F710-47E8-B0EB-F7C8D906C2D0}" type="datetimeFigureOut">
              <a:rPr lang="zh-CN" altLang="en-US" smtClean="0"/>
              <a:t>2023/8/19</a:t>
            </a:fld>
            <a:endParaRPr lang="zh-CN" altLang="en-US"/>
          </a:p>
        </p:txBody>
      </p:sp>
      <p:sp>
        <p:nvSpPr>
          <p:cNvPr id="8" name="页脚占位符 7">
            <a:extLst>
              <a:ext uri="{FF2B5EF4-FFF2-40B4-BE49-F238E27FC236}">
                <a16:creationId xmlns:a16="http://schemas.microsoft.com/office/drawing/2014/main" id="{51B19682-608D-46B1-8A6F-5162BE83549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90EE624-225E-4A5E-BA6E-D5CD76EDB940}"/>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218994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707E8C-27E3-42C3-ADF0-CF50EED3EBD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CEA1A6B-42F7-43CD-8AFE-CBFA91C72D73}"/>
              </a:ext>
            </a:extLst>
          </p:cNvPr>
          <p:cNvSpPr>
            <a:spLocks noGrp="1"/>
          </p:cNvSpPr>
          <p:nvPr>
            <p:ph type="dt" sz="half" idx="10"/>
          </p:nvPr>
        </p:nvSpPr>
        <p:spPr/>
        <p:txBody>
          <a:bodyPr/>
          <a:lstStyle/>
          <a:p>
            <a:fld id="{5382246D-F710-47E8-B0EB-F7C8D906C2D0}" type="datetimeFigureOut">
              <a:rPr lang="zh-CN" altLang="en-US" smtClean="0"/>
              <a:t>2023/8/19</a:t>
            </a:fld>
            <a:endParaRPr lang="zh-CN" altLang="en-US"/>
          </a:p>
        </p:txBody>
      </p:sp>
      <p:sp>
        <p:nvSpPr>
          <p:cNvPr id="4" name="页脚占位符 3">
            <a:extLst>
              <a:ext uri="{FF2B5EF4-FFF2-40B4-BE49-F238E27FC236}">
                <a16:creationId xmlns:a16="http://schemas.microsoft.com/office/drawing/2014/main" id="{60D3EA22-263C-4ED0-88B5-5D6B1610EC7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5EEF847-C486-4264-B0C5-544D109BE860}"/>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3980805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DBBCC70-1340-423E-B281-EAF81CAF1517}"/>
              </a:ext>
            </a:extLst>
          </p:cNvPr>
          <p:cNvSpPr>
            <a:spLocks noGrp="1"/>
          </p:cNvSpPr>
          <p:nvPr>
            <p:ph type="dt" sz="half" idx="10"/>
          </p:nvPr>
        </p:nvSpPr>
        <p:spPr/>
        <p:txBody>
          <a:bodyPr/>
          <a:lstStyle/>
          <a:p>
            <a:fld id="{5382246D-F710-47E8-B0EB-F7C8D906C2D0}" type="datetimeFigureOut">
              <a:rPr lang="zh-CN" altLang="en-US" smtClean="0"/>
              <a:t>2023/8/19</a:t>
            </a:fld>
            <a:endParaRPr lang="zh-CN" altLang="en-US"/>
          </a:p>
        </p:txBody>
      </p:sp>
      <p:sp>
        <p:nvSpPr>
          <p:cNvPr id="3" name="页脚占位符 2">
            <a:extLst>
              <a:ext uri="{FF2B5EF4-FFF2-40B4-BE49-F238E27FC236}">
                <a16:creationId xmlns:a16="http://schemas.microsoft.com/office/drawing/2014/main" id="{5C2741B9-EAA0-487F-8E86-602BC4F3E2C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08B7927-A35A-4B26-8BEC-D1CB2A431D53}"/>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668775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CB89C-1530-46B6-9537-2AD4145F1C3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328A917-E46C-4E99-A83E-102C173507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6B8061E-7CB2-4971-A699-9E5FEF269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2D6CAB2-BF01-48D4-83E0-229D2F61101B}"/>
              </a:ext>
            </a:extLst>
          </p:cNvPr>
          <p:cNvSpPr>
            <a:spLocks noGrp="1"/>
          </p:cNvSpPr>
          <p:nvPr>
            <p:ph type="dt" sz="half" idx="10"/>
          </p:nvPr>
        </p:nvSpPr>
        <p:spPr/>
        <p:txBody>
          <a:bodyPr/>
          <a:lstStyle/>
          <a:p>
            <a:fld id="{5382246D-F710-47E8-B0EB-F7C8D906C2D0}" type="datetimeFigureOut">
              <a:rPr lang="zh-CN" altLang="en-US" smtClean="0"/>
              <a:t>2023/8/19</a:t>
            </a:fld>
            <a:endParaRPr lang="zh-CN" altLang="en-US"/>
          </a:p>
        </p:txBody>
      </p:sp>
      <p:sp>
        <p:nvSpPr>
          <p:cNvPr id="6" name="页脚占位符 5">
            <a:extLst>
              <a:ext uri="{FF2B5EF4-FFF2-40B4-BE49-F238E27FC236}">
                <a16:creationId xmlns:a16="http://schemas.microsoft.com/office/drawing/2014/main" id="{FABB3A80-8542-440B-8566-F3C0AB5CD5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2BD824-34D2-4702-99A6-566024676B37}"/>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1519547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FC83D3-866D-47DA-932D-71F002158FB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4E4E3D5-B34A-406A-B7A4-4932DD61D3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9DCB096-8A98-4EBC-B748-F153E59A4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7E0707-4BDF-4026-9824-6F3D68E44595}"/>
              </a:ext>
            </a:extLst>
          </p:cNvPr>
          <p:cNvSpPr>
            <a:spLocks noGrp="1"/>
          </p:cNvSpPr>
          <p:nvPr>
            <p:ph type="dt" sz="half" idx="10"/>
          </p:nvPr>
        </p:nvSpPr>
        <p:spPr/>
        <p:txBody>
          <a:bodyPr/>
          <a:lstStyle/>
          <a:p>
            <a:fld id="{5382246D-F710-47E8-B0EB-F7C8D906C2D0}" type="datetimeFigureOut">
              <a:rPr lang="zh-CN" altLang="en-US" smtClean="0"/>
              <a:t>2023/8/19</a:t>
            </a:fld>
            <a:endParaRPr lang="zh-CN" altLang="en-US"/>
          </a:p>
        </p:txBody>
      </p:sp>
      <p:sp>
        <p:nvSpPr>
          <p:cNvPr id="6" name="页脚占位符 5">
            <a:extLst>
              <a:ext uri="{FF2B5EF4-FFF2-40B4-BE49-F238E27FC236}">
                <a16:creationId xmlns:a16="http://schemas.microsoft.com/office/drawing/2014/main" id="{6E0E11A4-C5DB-40F6-B9FE-15A2752BF2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01348D-0933-40D9-BFCF-E20AE5B9F482}"/>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122469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C851A12-17BD-4E8D-ABE0-E1E9ED16EC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F4EEF56-1C4B-4071-A702-3528BF1FF9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80A3A2BD-7293-4E5A-A529-2BD6571A2B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2246D-F710-47E8-B0EB-F7C8D906C2D0}" type="datetimeFigureOut">
              <a:rPr lang="zh-CN" altLang="en-US" smtClean="0"/>
              <a:t>2023/8/19</a:t>
            </a:fld>
            <a:endParaRPr lang="zh-CN" altLang="en-US"/>
          </a:p>
        </p:txBody>
      </p:sp>
      <p:sp>
        <p:nvSpPr>
          <p:cNvPr id="5" name="页脚占位符 4">
            <a:extLst>
              <a:ext uri="{FF2B5EF4-FFF2-40B4-BE49-F238E27FC236}">
                <a16:creationId xmlns:a16="http://schemas.microsoft.com/office/drawing/2014/main" id="{3541C9E9-FFC7-445E-A0D9-AC3D9D2E81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B3F88C2-2980-484E-8D76-16D59E8C24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6258D2-2584-4E9D-9BAB-8A5C3256909F}" type="slidenum">
              <a:rPr lang="zh-CN" altLang="en-US" smtClean="0"/>
              <a:t>‹#›</a:t>
            </a:fld>
            <a:endParaRPr lang="zh-CN" altLang="en-US"/>
          </a:p>
        </p:txBody>
      </p:sp>
      <p:sp>
        <p:nvSpPr>
          <p:cNvPr id="12" name="矩形 11">
            <a:extLst>
              <a:ext uri="{FF2B5EF4-FFF2-40B4-BE49-F238E27FC236}">
                <a16:creationId xmlns:a16="http://schemas.microsoft.com/office/drawing/2014/main" id="{41EF6404-B5C3-4CC6-8E6D-40CFF6C7826C}"/>
              </a:ext>
            </a:extLst>
          </p:cNvPr>
          <p:cNvSpPr/>
          <p:nvPr userDrawn="1"/>
        </p:nvSpPr>
        <p:spPr>
          <a:xfrm>
            <a:off x="0" y="0"/>
            <a:ext cx="281354" cy="6858000"/>
          </a:xfrm>
          <a:prstGeom prst="rect">
            <a:avLst/>
          </a:prstGeom>
          <a:solidFill>
            <a:schemeClr val="accent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2C90E22A-2B2F-4DEF-BEBF-C9582B7309BB}"/>
              </a:ext>
            </a:extLst>
          </p:cNvPr>
          <p:cNvSpPr txBox="1"/>
          <p:nvPr userDrawn="1"/>
        </p:nvSpPr>
        <p:spPr>
          <a:xfrm>
            <a:off x="-90156" y="977001"/>
            <a:ext cx="461665" cy="5199962"/>
          </a:xfrm>
          <a:prstGeom prst="rect">
            <a:avLst/>
          </a:prstGeom>
          <a:noFill/>
        </p:spPr>
        <p:txBody>
          <a:bodyPr vert="eaVert" wrap="square" rtlCol="0">
            <a:spAutoFit/>
          </a:bodyPr>
          <a:lstStyle/>
          <a:p>
            <a:r>
              <a:rPr lang="en-US" altLang="zh-CN" dirty="0">
                <a:solidFill>
                  <a:schemeClr val="accent1">
                    <a:lumMod val="75000"/>
                  </a:schemeClr>
                </a:solidFill>
              </a:rPr>
              <a:t>HFUT  </a:t>
            </a:r>
            <a:r>
              <a:rPr lang="en-US" altLang="zh-CN" sz="1800" b="1" kern="1200" dirty="0">
                <a:solidFill>
                  <a:schemeClr val="accent1">
                    <a:lumMod val="75000"/>
                  </a:schemeClr>
                </a:solidFill>
                <a:effectLst/>
                <a:latin typeface="+mn-lt"/>
                <a:ea typeface="+mn-ea"/>
                <a:cs typeface="+mn-cs"/>
              </a:rPr>
              <a:t>School of Computer and Information</a:t>
            </a:r>
            <a:r>
              <a:rPr lang="en-US" altLang="zh-CN" dirty="0">
                <a:solidFill>
                  <a:schemeClr val="accent1">
                    <a:lumMod val="75000"/>
                  </a:schemeClr>
                </a:solidFill>
              </a:rPr>
              <a:t>  </a:t>
            </a:r>
          </a:p>
        </p:txBody>
      </p:sp>
      <p:pic>
        <p:nvPicPr>
          <p:cNvPr id="8" name="图片 7">
            <a:extLst>
              <a:ext uri="{FF2B5EF4-FFF2-40B4-BE49-F238E27FC236}">
                <a16:creationId xmlns:a16="http://schemas.microsoft.com/office/drawing/2014/main" id="{732FBCFF-EB38-4558-86A8-969E81E06656}"/>
              </a:ext>
            </a:extLst>
          </p:cNvPr>
          <p:cNvPicPr>
            <a:picLocks noChangeAspect="1"/>
          </p:cNvPicPr>
          <p:nvPr userDrawn="1"/>
        </p:nvPicPr>
        <p:blipFill>
          <a:blip r:embed="rId14">
            <a:alphaModFix amt="40000"/>
            <a:extLst>
              <a:ext uri="{28A0092B-C50C-407E-A947-70E740481C1C}">
                <a14:useLocalDpi xmlns:a14="http://schemas.microsoft.com/office/drawing/2010/main" val="0"/>
              </a:ext>
            </a:extLst>
          </a:blip>
          <a:stretch>
            <a:fillRect/>
          </a:stretch>
        </p:blipFill>
        <p:spPr>
          <a:xfrm>
            <a:off x="9862127" y="6234713"/>
            <a:ext cx="2157978" cy="486762"/>
          </a:xfrm>
          <a:prstGeom prst="rect">
            <a:avLst/>
          </a:prstGeom>
          <a:effectLst>
            <a:glow>
              <a:schemeClr val="accent1">
                <a:lumMod val="60000"/>
                <a:lumOff val="40000"/>
                <a:alpha val="38000"/>
              </a:schemeClr>
            </a:glow>
          </a:effectLst>
        </p:spPr>
      </p:pic>
      <p:sp>
        <p:nvSpPr>
          <p:cNvPr id="7" name="文本框 6">
            <a:extLst>
              <a:ext uri="{FF2B5EF4-FFF2-40B4-BE49-F238E27FC236}">
                <a16:creationId xmlns:a16="http://schemas.microsoft.com/office/drawing/2014/main" id="{92AC86C1-51E3-416F-845B-29213744B0BB}"/>
              </a:ext>
            </a:extLst>
          </p:cNvPr>
          <p:cNvSpPr txBox="1"/>
          <p:nvPr userDrawn="1"/>
        </p:nvSpPr>
        <p:spPr>
          <a:xfrm>
            <a:off x="281354" y="6247261"/>
            <a:ext cx="5409045" cy="461665"/>
          </a:xfrm>
          <a:prstGeom prst="rect">
            <a:avLst/>
          </a:prstGeom>
          <a:noFill/>
        </p:spPr>
        <p:txBody>
          <a:bodyPr wrap="none" rtlCol="0">
            <a:spAutoFit/>
          </a:bodyPr>
          <a:lstStyle/>
          <a:p>
            <a:r>
              <a:rPr lang="en-US" altLang="zh-CN" sz="2400" dirty="0">
                <a:solidFill>
                  <a:schemeClr val="accent1">
                    <a:lumMod val="50000"/>
                  </a:schemeClr>
                </a:solidFill>
              </a:rPr>
              <a:t>CHAP 7  </a:t>
            </a:r>
            <a:r>
              <a:rPr lang="en-US" altLang="zh-CN" sz="2400" b="0" i="0" dirty="0">
                <a:solidFill>
                  <a:schemeClr val="accent1">
                    <a:lumMod val="50000"/>
                  </a:schemeClr>
                </a:solidFill>
                <a:effectLst/>
                <a:latin typeface="PingFang SC"/>
              </a:rPr>
              <a:t>Object-Oriented Programming</a:t>
            </a:r>
            <a:r>
              <a:rPr lang="en-US" altLang="zh-CN" sz="2400" dirty="0">
                <a:solidFill>
                  <a:schemeClr val="accent1">
                    <a:lumMod val="50000"/>
                  </a:schemeClr>
                </a:solidFill>
              </a:rPr>
              <a:t> </a:t>
            </a:r>
            <a:endParaRPr lang="zh-CN" altLang="en-US" sz="2400" dirty="0">
              <a:solidFill>
                <a:schemeClr val="accent1">
                  <a:lumMod val="50000"/>
                </a:schemeClr>
              </a:solidFill>
            </a:endParaRPr>
          </a:p>
        </p:txBody>
      </p:sp>
      <p:sp>
        <p:nvSpPr>
          <p:cNvPr id="11" name="文本框 10">
            <a:extLst>
              <a:ext uri="{FF2B5EF4-FFF2-40B4-BE49-F238E27FC236}">
                <a16:creationId xmlns:a16="http://schemas.microsoft.com/office/drawing/2014/main" id="{3AFC9565-0937-401F-8A57-45BB0E6070D2}"/>
              </a:ext>
            </a:extLst>
          </p:cNvPr>
          <p:cNvSpPr txBox="1"/>
          <p:nvPr userDrawn="1"/>
        </p:nvSpPr>
        <p:spPr>
          <a:xfrm rot="-2700000">
            <a:off x="1541221" y="2962539"/>
            <a:ext cx="9571659" cy="707886"/>
          </a:xfrm>
          <a:prstGeom prst="rect">
            <a:avLst/>
          </a:prstGeom>
          <a:noFill/>
        </p:spPr>
        <p:txBody>
          <a:bodyPr wrap="none" rtlCol="0">
            <a:spAutoFit/>
          </a:bodyPr>
          <a:lstStyle/>
          <a:p>
            <a:r>
              <a:rPr lang="en-US" altLang="zh-CN" sz="4000" dirty="0">
                <a:solidFill>
                  <a:srgbClr val="001D4C"/>
                </a:solidFill>
              </a:rPr>
              <a:t>CHAPTER  7  </a:t>
            </a:r>
            <a:r>
              <a:rPr lang="en-US" altLang="zh-CN" sz="4000" b="0" i="0" dirty="0">
                <a:solidFill>
                  <a:srgbClr val="001D4C"/>
                </a:solidFill>
                <a:effectLst/>
                <a:latin typeface="PingFang SC"/>
              </a:rPr>
              <a:t>Object-O</a:t>
            </a:r>
            <a:r>
              <a:rPr lang="en-US" altLang="zh-CN" sz="4000" b="0" i="0" dirty="0">
                <a:solidFill>
                  <a:srgbClr val="1C71A8"/>
                </a:solidFill>
                <a:effectLst/>
                <a:latin typeface="PingFang SC"/>
              </a:rPr>
              <a:t>riented Programming</a:t>
            </a:r>
            <a:r>
              <a:rPr lang="en-US" altLang="zh-CN" sz="4000" dirty="0">
                <a:solidFill>
                  <a:srgbClr val="1C71A8"/>
                </a:solidFill>
              </a:rPr>
              <a:t> </a:t>
            </a:r>
            <a:endParaRPr lang="zh-CN" altLang="en-US" sz="4000" dirty="0">
              <a:solidFill>
                <a:srgbClr val="1C71A8"/>
              </a:solidFill>
            </a:endParaRPr>
          </a:p>
        </p:txBody>
      </p:sp>
    </p:spTree>
    <p:extLst>
      <p:ext uri="{BB962C8B-B14F-4D97-AF65-F5344CB8AC3E}">
        <p14:creationId xmlns:p14="http://schemas.microsoft.com/office/powerpoint/2010/main" val="1570593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CHAP8EX3.EXE"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3.wav"/><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CHAP8EX3.EXE" TargetMode="External"/><Relationship Id="rId2" Type="http://schemas.openxmlformats.org/officeDocument/2006/relationships/audio" Target="../media/audio3.wav"/><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hyperlink" Target="CHAP8EX3.EXE" TargetMode="External"/><Relationship Id="rId4" Type="http://schemas.openxmlformats.org/officeDocument/2006/relationships/audio" Target="../media/audio3.wav"/></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CHAP8EX3.EXE"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CHAP8EX3.EXE"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CHAP8EX3.EXE"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3.wav"/><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hyperlink" Target="CHAP8EX3.EXE"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CHAP8EX3.EXE"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CHAP8EX3.EXE"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CHAP8EX3.EXE"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hyperlink" Target="CHAP8EX3.EXE"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CHAP8EX3.EXE"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CHAP8EX3.EXE"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4.wav"/><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hyperlink" Target="CHAP8EX3.EXE" TargetMode="Externa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hyperlink" Target="CHAP8EX3.EXE" TargetMode="Externa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hyperlink" Target="CHAP8EX3.EXE" TargetMode="Externa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hyperlink" Target="CHAP8EX3.EXE" TargetMode="Externa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hyperlink" Target="CHAP8EX3.EXE" TargetMode="Externa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hyperlink" Target="CHAP8EX3.EXE"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audio" Target="../media/audio3.wav"/><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hyperlink" Target="CHAP8EX3.EXE"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hyperlink" Target="CHAP8EX3.EXE"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hyperlink" Target="CHAP12EX6.CPP" TargetMode="External"/><Relationship Id="rId2" Type="http://schemas.openxmlformats.org/officeDocument/2006/relationships/hyperlink" Target="codeblocks%20CHAP8EX3.cpp"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hyperlink" Target="CHAP8EX3.EXE"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3.wav"/><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CHAP8EX3.EXE"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6DCE5CA-9D2B-40B2-97E4-3C435FD3717C}"/>
              </a:ext>
            </a:extLst>
          </p:cNvPr>
          <p:cNvSpPr>
            <a:spLocks noGrp="1" noChangeArrowheads="1"/>
          </p:cNvSpPr>
          <p:nvPr>
            <p:ph type="title"/>
          </p:nvPr>
        </p:nvSpPr>
        <p:spPr>
          <a:xfrm>
            <a:off x="1847850" y="2819401"/>
            <a:ext cx="8458200" cy="969963"/>
          </a:xfrm>
        </p:spPr>
        <p:txBody>
          <a:bodyPr>
            <a:normAutofit/>
          </a:bodyPr>
          <a:lstStyle/>
          <a:p>
            <a:pPr algn="ctr" eaLnBrk="1" fontAlgn="t" hangingPunct="1"/>
            <a:r>
              <a:rPr lang="zh-CN" altLang="en-US" sz="4800" b="1" dirty="0">
                <a:solidFill>
                  <a:srgbClr val="FFFF00"/>
                </a:solidFill>
                <a:latin typeface="华文行楷" panose="02010800040101010101" pitchFamily="2" charset="-122"/>
                <a:ea typeface="华文行楷" panose="02010800040101010101" pitchFamily="2" charset="-122"/>
              </a:rPr>
              <a:t>第七章  </a:t>
            </a:r>
            <a:r>
              <a:rPr lang="en-US" altLang="zh-CN" sz="4800" b="1" dirty="0">
                <a:solidFill>
                  <a:srgbClr val="FFFF00"/>
                </a:solidFill>
                <a:latin typeface="Arial" panose="020B0604020202020204" pitchFamily="34" charset="0"/>
                <a:ea typeface="华文行楷" panose="02010800040101010101" pitchFamily="2" charset="-122"/>
                <a:cs typeface="Arial" panose="020B0604020202020204" pitchFamily="34" charset="0"/>
              </a:rPr>
              <a:t>C++</a:t>
            </a:r>
            <a:r>
              <a:rPr lang="zh-CN" altLang="en-US" sz="4800" b="1" dirty="0">
                <a:solidFill>
                  <a:srgbClr val="FFFF00"/>
                </a:solidFill>
                <a:latin typeface="Arial" panose="020B0604020202020204" pitchFamily="34" charset="0"/>
                <a:ea typeface="华文行楷" panose="02010800040101010101" pitchFamily="2" charset="-122"/>
                <a:cs typeface="Arial" panose="020B0604020202020204" pitchFamily="34" charset="0"/>
              </a:rPr>
              <a:t>面向对象程序设计</a:t>
            </a:r>
            <a:endParaRPr lang="zh-CN" altLang="en-US" sz="4800" b="1" dirty="0">
              <a:solidFill>
                <a:srgbClr val="FFFF00"/>
              </a:solidFill>
              <a:latin typeface="华文新魏" panose="02010800040101010101" pitchFamily="2" charset="-122"/>
              <a:ea typeface="华文新魏" panose="02010800040101010101" pitchFamily="2" charset="-122"/>
            </a:endParaRPr>
          </a:p>
        </p:txBody>
      </p:sp>
      <p:pic>
        <p:nvPicPr>
          <p:cNvPr id="3" name="图片 2">
            <a:extLst>
              <a:ext uri="{FF2B5EF4-FFF2-40B4-BE49-F238E27FC236}">
                <a16:creationId xmlns:a16="http://schemas.microsoft.com/office/drawing/2014/main" id="{9DDE3F2E-2F61-4291-A5DE-06F662B7BA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50" y="141507"/>
            <a:ext cx="1924050" cy="13239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0" fill="hold"/>
                                        <p:tgtEl>
                                          <p:spTgt spid="2050"/>
                                        </p:tgtEl>
                                        <p:attrNameLst>
                                          <p:attrName>ppt_w</p:attrName>
                                        </p:attrNameLst>
                                      </p:cBhvr>
                                      <p:tavLst>
                                        <p:tav tm="0" fmla="#ppt_w*sin(2.5*pi*$)">
                                          <p:val>
                                            <p:fltVal val="0"/>
                                          </p:val>
                                        </p:tav>
                                        <p:tav tm="100000">
                                          <p:val>
                                            <p:fltVal val="1"/>
                                          </p:val>
                                        </p:tav>
                                      </p:tavLst>
                                    </p:anim>
                                    <p:anim calcmode="lin" valueType="num">
                                      <p:cBhvr>
                                        <p:cTn id="8" dur="5000" fill="hold"/>
                                        <p:tgtEl>
                                          <p:spTgt spid="2050"/>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Windows 登录音.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64992A97-ACFF-408A-85CA-B9A3796F01F2}"/>
              </a:ext>
            </a:extLst>
          </p:cNvPr>
          <p:cNvSpPr>
            <a:spLocks noGrp="1" noChangeArrowheads="1"/>
          </p:cNvSpPr>
          <p:nvPr>
            <p:ph type="title"/>
          </p:nvPr>
        </p:nvSpPr>
        <p:spPr>
          <a:xfrm>
            <a:off x="316871" y="404813"/>
            <a:ext cx="9665329" cy="514350"/>
          </a:xfrm>
        </p:spPr>
        <p:txBody>
          <a:bodyPr/>
          <a:lstStyle/>
          <a:p>
            <a:r>
              <a:rPr lang="zh-CN" altLang="en-US" sz="2400" b="1" dirty="0">
                <a:solidFill>
                  <a:srgbClr val="92D050"/>
                </a:solidFill>
                <a:latin typeface="华文新魏" panose="02010800040101010101" pitchFamily="2" charset="-122"/>
                <a:ea typeface="华文新魏" panose="02010800040101010101" pitchFamily="2" charset="-122"/>
              </a:rPr>
              <a:t>        ⑶</a:t>
            </a:r>
            <a:r>
              <a:rPr lang="zh-CN" altLang="en-US" sz="2400" b="1" dirty="0">
                <a:solidFill>
                  <a:srgbClr val="92D050"/>
                </a:solidFill>
                <a:latin typeface="Arial" panose="020B0604020202020204" pitchFamily="34" charset="0"/>
                <a:ea typeface="楷体_GB2312" pitchFamily="49" charset="-122"/>
              </a:rPr>
              <a:t>二维数组</a:t>
            </a:r>
            <a:endParaRPr lang="zh-CN" altLang="en-US" sz="2400" dirty="0"/>
          </a:p>
        </p:txBody>
      </p:sp>
      <p:sp>
        <p:nvSpPr>
          <p:cNvPr id="3" name="Text Box 4">
            <a:extLst>
              <a:ext uri="{FF2B5EF4-FFF2-40B4-BE49-F238E27FC236}">
                <a16:creationId xmlns:a16="http://schemas.microsoft.com/office/drawing/2014/main" id="{28F862B5-6274-4A18-B999-F9102393C00C}"/>
              </a:ext>
            </a:extLst>
          </p:cNvPr>
          <p:cNvSpPr txBox="1">
            <a:spLocks noChangeArrowheads="1"/>
          </p:cNvSpPr>
          <p:nvPr/>
        </p:nvSpPr>
        <p:spPr bwMode="auto">
          <a:xfrm>
            <a:off x="1889329" y="431007"/>
            <a:ext cx="45402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b="1" dirty="0">
                <a:solidFill>
                  <a:schemeClr val="tx2"/>
                </a:solidFill>
                <a:latin typeface="Arial" panose="020B0604020202020204" pitchFamily="34" charset="0"/>
                <a:ea typeface="楷体_GB2312" pitchFamily="49" charset="-122"/>
              </a:rPr>
              <a:t>        </a:t>
            </a:r>
            <a:r>
              <a:rPr lang="en-US" altLang="zh-CN" sz="2400" b="1" dirty="0">
                <a:solidFill>
                  <a:srgbClr val="FFFFCC"/>
                </a:solidFill>
                <a:latin typeface="Arial" panose="020B0604020202020204" pitchFamily="34" charset="0"/>
                <a:ea typeface="楷体_GB2312" pitchFamily="49" charset="-122"/>
              </a:rPr>
              <a:t>C++</a:t>
            </a:r>
            <a:r>
              <a:rPr lang="zh-CN" altLang="en-US" sz="2400" b="1" dirty="0">
                <a:solidFill>
                  <a:srgbClr val="FFFFCC"/>
                </a:solidFill>
                <a:latin typeface="Arial" panose="020B0604020202020204" pitchFamily="34" charset="0"/>
                <a:ea typeface="楷体_GB2312" pitchFamily="49" charset="-122"/>
              </a:rPr>
              <a:t>求任意阶方阵的转置。</a:t>
            </a:r>
            <a:endParaRPr lang="en-US" altLang="zh-CN" sz="2400" b="1" dirty="0">
              <a:solidFill>
                <a:srgbClr val="FFFFCC"/>
              </a:solidFill>
              <a:latin typeface="Arial" panose="020B0604020202020204" pitchFamily="34" charset="0"/>
              <a:ea typeface="楷体_GB2312" pitchFamily="49" charset="-122"/>
            </a:endParaRPr>
          </a:p>
        </p:txBody>
      </p:sp>
      <p:sp>
        <p:nvSpPr>
          <p:cNvPr id="4" name="Text Box 4">
            <a:extLst>
              <a:ext uri="{FF2B5EF4-FFF2-40B4-BE49-F238E27FC236}">
                <a16:creationId xmlns:a16="http://schemas.microsoft.com/office/drawing/2014/main" id="{91D42430-A3F9-4CE9-AA9E-F251A4A91844}"/>
              </a:ext>
            </a:extLst>
          </p:cNvPr>
          <p:cNvSpPr txBox="1">
            <a:spLocks noChangeArrowheads="1"/>
          </p:cNvSpPr>
          <p:nvPr/>
        </p:nvSpPr>
        <p:spPr bwMode="auto">
          <a:xfrm>
            <a:off x="965515" y="880591"/>
            <a:ext cx="5222875" cy="594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000" b="1" dirty="0">
                <a:solidFill>
                  <a:srgbClr val="FFFFCC"/>
                </a:solidFill>
                <a:latin typeface="Arial" panose="020B0604020202020204" pitchFamily="34" charset="0"/>
                <a:ea typeface="楷体_GB2312" pitchFamily="49" charset="-122"/>
              </a:rPr>
              <a:t>#include &lt;IOSTREAM&gt;</a:t>
            </a:r>
          </a:p>
          <a:p>
            <a:pPr eaLnBrk="1" hangingPunct="1">
              <a:spcBef>
                <a:spcPct val="0"/>
              </a:spcBef>
              <a:buFont typeface="Wingdings" panose="05000000000000000000" pitchFamily="2" charset="2"/>
              <a:buNone/>
            </a:pPr>
            <a:r>
              <a:rPr lang="en-US" altLang="zh-CN" sz="2000" b="1" dirty="0">
                <a:solidFill>
                  <a:srgbClr val="FFFFCC"/>
                </a:solidFill>
                <a:latin typeface="Arial" panose="020B0604020202020204" pitchFamily="34" charset="0"/>
                <a:ea typeface="楷体_GB2312" pitchFamily="49" charset="-122"/>
              </a:rPr>
              <a:t>#include &lt;IOMANIP&gt;</a:t>
            </a:r>
          </a:p>
          <a:p>
            <a:pPr eaLnBrk="1" hangingPunct="1">
              <a:spcBef>
                <a:spcPct val="0"/>
              </a:spcBef>
              <a:buFont typeface="Wingdings" panose="05000000000000000000" pitchFamily="2" charset="2"/>
              <a:buNone/>
            </a:pPr>
            <a:r>
              <a:rPr lang="en-US" altLang="zh-CN" sz="2000" b="1" dirty="0">
                <a:solidFill>
                  <a:srgbClr val="FFFFCC"/>
                </a:solidFill>
                <a:latin typeface="Arial" panose="020B0604020202020204" pitchFamily="34" charset="0"/>
                <a:ea typeface="楷体_GB2312" pitchFamily="49" charset="-122"/>
              </a:rPr>
              <a:t>using namespace std;</a:t>
            </a:r>
          </a:p>
          <a:p>
            <a:pPr eaLnBrk="1" hangingPunct="1">
              <a:spcBef>
                <a:spcPct val="0"/>
              </a:spcBef>
              <a:buFont typeface="Wingdings" panose="05000000000000000000" pitchFamily="2" charset="2"/>
              <a:buNone/>
            </a:pPr>
            <a:endParaRPr lang="en-US" altLang="zh-CN" sz="2000" b="1" dirty="0">
              <a:solidFill>
                <a:srgbClr val="FFFFCC"/>
              </a:solidFill>
              <a:latin typeface="Arial" panose="020B0604020202020204" pitchFamily="34" charset="0"/>
              <a:ea typeface="楷体_GB2312" pitchFamily="49" charset="-122"/>
            </a:endParaRPr>
          </a:p>
          <a:p>
            <a:pPr eaLnBrk="1" hangingPunct="1">
              <a:spcBef>
                <a:spcPct val="0"/>
              </a:spcBef>
              <a:buFont typeface="Wingdings" panose="05000000000000000000" pitchFamily="2" charset="2"/>
              <a:buNone/>
            </a:pPr>
            <a:r>
              <a:rPr lang="en-US" altLang="zh-CN" sz="2000" b="1" dirty="0">
                <a:solidFill>
                  <a:srgbClr val="FFFFCC"/>
                </a:solidFill>
                <a:latin typeface="Arial" panose="020B0604020202020204" pitchFamily="34" charset="0"/>
                <a:ea typeface="楷体_GB2312" pitchFamily="49" charset="-122"/>
              </a:rPr>
              <a:t>int main(void){</a:t>
            </a:r>
          </a:p>
          <a:p>
            <a:pPr eaLnBrk="1" hangingPunct="1">
              <a:spcBef>
                <a:spcPct val="0"/>
              </a:spcBef>
              <a:buFont typeface="Wingdings" panose="05000000000000000000" pitchFamily="2" charset="2"/>
              <a:buNone/>
            </a:pPr>
            <a:r>
              <a:rPr lang="en-US" altLang="zh-CN" sz="2000" b="1" dirty="0">
                <a:solidFill>
                  <a:srgbClr val="FFFFCC"/>
                </a:solidFill>
                <a:latin typeface="Arial" panose="020B0604020202020204" pitchFamily="34" charset="0"/>
                <a:ea typeface="楷体_GB2312" pitchFamily="49" charset="-122"/>
              </a:rPr>
              <a:t>             int **</a:t>
            </a:r>
            <a:r>
              <a:rPr lang="en-US" altLang="zh-CN" sz="2000" b="1" dirty="0" err="1">
                <a:solidFill>
                  <a:srgbClr val="FFFFCC"/>
                </a:solidFill>
                <a:latin typeface="Arial" panose="020B0604020202020204" pitchFamily="34" charset="0"/>
                <a:ea typeface="楷体_GB2312" pitchFamily="49" charset="-122"/>
              </a:rPr>
              <a:t>ipDArry</a:t>
            </a:r>
            <a:r>
              <a:rPr lang="en-US" altLang="zh-CN" sz="2000" b="1" dirty="0">
                <a:solidFill>
                  <a:srgbClr val="FFFFCC"/>
                </a:solidFill>
                <a:latin typeface="Arial" panose="020B0604020202020204" pitchFamily="34" charset="0"/>
                <a:ea typeface="楷体_GB2312" pitchFamily="49" charset="-122"/>
              </a:rPr>
              <a:t>;</a:t>
            </a:r>
          </a:p>
          <a:p>
            <a:pPr eaLnBrk="1" hangingPunct="1">
              <a:spcBef>
                <a:spcPct val="0"/>
              </a:spcBef>
              <a:buFont typeface="Wingdings" panose="05000000000000000000" pitchFamily="2" charset="2"/>
              <a:buNone/>
            </a:pPr>
            <a:r>
              <a:rPr lang="en-US" altLang="zh-CN" sz="2000" b="1" dirty="0">
                <a:solidFill>
                  <a:srgbClr val="FFFFCC"/>
                </a:solidFill>
                <a:latin typeface="Arial" panose="020B0604020202020204" pitchFamily="34" charset="0"/>
                <a:ea typeface="楷体_GB2312" pitchFamily="49" charset="-122"/>
              </a:rPr>
              <a:t>	int </a:t>
            </a:r>
            <a:r>
              <a:rPr lang="en-US" altLang="zh-CN" sz="2000" b="1" dirty="0" err="1">
                <a:solidFill>
                  <a:srgbClr val="FFFFCC"/>
                </a:solidFill>
                <a:latin typeface="Arial" panose="020B0604020202020204" pitchFamily="34" charset="0"/>
                <a:ea typeface="楷体_GB2312" pitchFamily="49" charset="-122"/>
              </a:rPr>
              <a:t>i,j,iSize</a:t>
            </a:r>
            <a:r>
              <a:rPr lang="en-US" altLang="zh-CN" sz="2000" b="1" dirty="0">
                <a:solidFill>
                  <a:srgbClr val="FFFFCC"/>
                </a:solidFill>
                <a:latin typeface="Arial" panose="020B0604020202020204" pitchFamily="34" charset="0"/>
                <a:ea typeface="楷体_GB2312" pitchFamily="49" charset="-122"/>
              </a:rPr>
              <a:t>;</a:t>
            </a:r>
          </a:p>
          <a:p>
            <a:pPr eaLnBrk="1" hangingPunct="1">
              <a:spcBef>
                <a:spcPct val="0"/>
              </a:spcBef>
              <a:buFont typeface="Wingdings" panose="05000000000000000000" pitchFamily="2" charset="2"/>
              <a:buNone/>
            </a:pPr>
            <a:r>
              <a:rPr lang="en-US" altLang="zh-CN" sz="2000" b="1" dirty="0">
                <a:solidFill>
                  <a:srgbClr val="FFFFCC"/>
                </a:solidFill>
                <a:latin typeface="Arial" panose="020B0604020202020204" pitchFamily="34" charset="0"/>
                <a:ea typeface="楷体_GB2312" pitchFamily="49" charset="-122"/>
              </a:rPr>
              <a:t>	</a:t>
            </a:r>
            <a:r>
              <a:rPr lang="en-US" altLang="zh-CN" sz="2000" b="1" dirty="0" err="1">
                <a:solidFill>
                  <a:srgbClr val="FFFFCC"/>
                </a:solidFill>
                <a:latin typeface="Arial" panose="020B0604020202020204" pitchFamily="34" charset="0"/>
                <a:ea typeface="楷体_GB2312" pitchFamily="49" charset="-122"/>
              </a:rPr>
              <a:t>cin</a:t>
            </a:r>
            <a:r>
              <a:rPr lang="en-US" altLang="zh-CN" sz="2000" b="1" dirty="0">
                <a:solidFill>
                  <a:srgbClr val="FFFFCC"/>
                </a:solidFill>
                <a:latin typeface="Arial" panose="020B0604020202020204" pitchFamily="34" charset="0"/>
                <a:ea typeface="楷体_GB2312" pitchFamily="49" charset="-122"/>
              </a:rPr>
              <a:t> &gt;&gt; </a:t>
            </a:r>
            <a:r>
              <a:rPr lang="en-US" altLang="zh-CN" sz="2000" b="1" dirty="0" err="1">
                <a:solidFill>
                  <a:srgbClr val="FFFFCC"/>
                </a:solidFill>
                <a:latin typeface="Arial" panose="020B0604020202020204" pitchFamily="34" charset="0"/>
                <a:ea typeface="楷体_GB2312" pitchFamily="49" charset="-122"/>
              </a:rPr>
              <a:t>iSize</a:t>
            </a:r>
            <a:r>
              <a:rPr lang="en-US" altLang="zh-CN" sz="2000" b="1" dirty="0">
                <a:solidFill>
                  <a:srgbClr val="FFFFCC"/>
                </a:solidFill>
                <a:latin typeface="Arial" panose="020B0604020202020204" pitchFamily="34" charset="0"/>
                <a:ea typeface="楷体_GB2312" pitchFamily="49" charset="-122"/>
              </a:rPr>
              <a:t>;</a:t>
            </a:r>
          </a:p>
          <a:p>
            <a:pPr eaLnBrk="1" hangingPunct="1">
              <a:spcBef>
                <a:spcPct val="0"/>
              </a:spcBef>
              <a:buFont typeface="Wingdings" panose="05000000000000000000" pitchFamily="2" charset="2"/>
              <a:buNone/>
            </a:pPr>
            <a:r>
              <a:rPr lang="en-US" altLang="zh-CN" sz="2000" b="1" dirty="0">
                <a:solidFill>
                  <a:srgbClr val="FFFFCC"/>
                </a:solidFill>
                <a:latin typeface="Arial" panose="020B0604020202020204" pitchFamily="34" charset="0"/>
                <a:ea typeface="楷体_GB2312" pitchFamily="49" charset="-122"/>
              </a:rPr>
              <a:t>	</a:t>
            </a:r>
            <a:r>
              <a:rPr lang="en-US" altLang="zh-CN" sz="2000" b="1" dirty="0" err="1">
                <a:solidFill>
                  <a:srgbClr val="FFFFCC"/>
                </a:solidFill>
                <a:latin typeface="Arial" panose="020B0604020202020204" pitchFamily="34" charset="0"/>
                <a:ea typeface="楷体_GB2312" pitchFamily="49" charset="-122"/>
              </a:rPr>
              <a:t>ipDArry</a:t>
            </a:r>
            <a:r>
              <a:rPr lang="en-US" altLang="zh-CN" sz="2000" b="1" dirty="0">
                <a:solidFill>
                  <a:srgbClr val="FFFFCC"/>
                </a:solidFill>
                <a:latin typeface="Arial" panose="020B0604020202020204" pitchFamily="34" charset="0"/>
                <a:ea typeface="楷体_GB2312" pitchFamily="49" charset="-122"/>
              </a:rPr>
              <a:t> = new int *[</a:t>
            </a:r>
            <a:r>
              <a:rPr lang="en-US" altLang="zh-CN" sz="2000" b="1" dirty="0" err="1">
                <a:solidFill>
                  <a:srgbClr val="FFFFCC"/>
                </a:solidFill>
                <a:latin typeface="Arial" panose="020B0604020202020204" pitchFamily="34" charset="0"/>
                <a:ea typeface="楷体_GB2312" pitchFamily="49" charset="-122"/>
              </a:rPr>
              <a:t>iSize</a:t>
            </a:r>
            <a:r>
              <a:rPr lang="en-US" altLang="zh-CN" sz="2000" b="1" dirty="0">
                <a:solidFill>
                  <a:srgbClr val="FFFFCC"/>
                </a:solidFill>
                <a:latin typeface="Arial" panose="020B0604020202020204" pitchFamily="34" charset="0"/>
                <a:ea typeface="楷体_GB2312" pitchFamily="49" charset="-122"/>
              </a:rPr>
              <a:t>];</a:t>
            </a:r>
          </a:p>
          <a:p>
            <a:pPr eaLnBrk="1" hangingPunct="1">
              <a:spcBef>
                <a:spcPct val="0"/>
              </a:spcBef>
              <a:buFont typeface="Wingdings" panose="05000000000000000000" pitchFamily="2" charset="2"/>
              <a:buNone/>
            </a:pPr>
            <a:r>
              <a:rPr lang="en-US" altLang="zh-CN" sz="2000" b="1" dirty="0">
                <a:solidFill>
                  <a:srgbClr val="FFFFCC"/>
                </a:solidFill>
                <a:latin typeface="Arial" panose="020B0604020202020204" pitchFamily="34" charset="0"/>
                <a:ea typeface="楷体_GB2312" pitchFamily="49" charset="-122"/>
              </a:rPr>
              <a:t>	for (</a:t>
            </a:r>
            <a:r>
              <a:rPr lang="en-US" altLang="zh-CN" sz="2000" b="1" dirty="0" err="1">
                <a:solidFill>
                  <a:srgbClr val="FFFFCC"/>
                </a:solidFill>
                <a:latin typeface="Arial" panose="020B0604020202020204" pitchFamily="34" charset="0"/>
                <a:ea typeface="楷体_GB2312" pitchFamily="49" charset="-122"/>
              </a:rPr>
              <a:t>i</a:t>
            </a:r>
            <a:r>
              <a:rPr lang="en-US" altLang="zh-CN" sz="2000" b="1" dirty="0">
                <a:solidFill>
                  <a:srgbClr val="FFFFCC"/>
                </a:solidFill>
                <a:latin typeface="Arial" panose="020B0604020202020204" pitchFamily="34" charset="0"/>
                <a:ea typeface="楷体_GB2312" pitchFamily="49" charset="-122"/>
              </a:rPr>
              <a:t> = 0; </a:t>
            </a:r>
            <a:r>
              <a:rPr lang="en-US" altLang="zh-CN" sz="2000" b="1" dirty="0" err="1">
                <a:solidFill>
                  <a:srgbClr val="FFFFCC"/>
                </a:solidFill>
                <a:latin typeface="Arial" panose="020B0604020202020204" pitchFamily="34" charset="0"/>
                <a:ea typeface="楷体_GB2312" pitchFamily="49" charset="-122"/>
              </a:rPr>
              <a:t>i</a:t>
            </a:r>
            <a:r>
              <a:rPr lang="en-US" altLang="zh-CN" sz="2000" b="1" dirty="0">
                <a:solidFill>
                  <a:srgbClr val="FFFFCC"/>
                </a:solidFill>
                <a:latin typeface="Arial" panose="020B0604020202020204" pitchFamily="34" charset="0"/>
                <a:ea typeface="楷体_GB2312" pitchFamily="49" charset="-122"/>
              </a:rPr>
              <a:t> &lt; </a:t>
            </a:r>
            <a:r>
              <a:rPr lang="en-US" altLang="zh-CN" sz="2000" b="1" dirty="0" err="1">
                <a:solidFill>
                  <a:srgbClr val="FFFFCC"/>
                </a:solidFill>
                <a:latin typeface="Arial" panose="020B0604020202020204" pitchFamily="34" charset="0"/>
                <a:ea typeface="楷体_GB2312" pitchFamily="49" charset="-122"/>
              </a:rPr>
              <a:t>iSize</a:t>
            </a:r>
            <a:r>
              <a:rPr lang="en-US" altLang="zh-CN" sz="2000" b="1" dirty="0">
                <a:solidFill>
                  <a:srgbClr val="FFFFCC"/>
                </a:solidFill>
                <a:latin typeface="Arial" panose="020B0604020202020204" pitchFamily="34" charset="0"/>
                <a:ea typeface="楷体_GB2312" pitchFamily="49" charset="-122"/>
              </a:rPr>
              <a:t>; </a:t>
            </a:r>
            <a:r>
              <a:rPr lang="en-US" altLang="zh-CN" sz="2000" b="1" dirty="0" err="1">
                <a:solidFill>
                  <a:srgbClr val="FFFFCC"/>
                </a:solidFill>
                <a:latin typeface="Arial" panose="020B0604020202020204" pitchFamily="34" charset="0"/>
                <a:ea typeface="楷体_GB2312" pitchFamily="49" charset="-122"/>
              </a:rPr>
              <a:t>i</a:t>
            </a:r>
            <a:r>
              <a:rPr lang="en-US" altLang="zh-CN" sz="2000" b="1" dirty="0">
                <a:solidFill>
                  <a:srgbClr val="FFFFCC"/>
                </a:solidFill>
                <a:latin typeface="Arial" panose="020B0604020202020204" pitchFamily="34" charset="0"/>
                <a:ea typeface="楷体_GB2312" pitchFamily="49" charset="-122"/>
              </a:rPr>
              <a:t>++){</a:t>
            </a:r>
          </a:p>
          <a:p>
            <a:pPr eaLnBrk="1" hangingPunct="1">
              <a:spcBef>
                <a:spcPct val="0"/>
              </a:spcBef>
              <a:buFont typeface="Wingdings" panose="05000000000000000000" pitchFamily="2" charset="2"/>
              <a:buNone/>
            </a:pPr>
            <a:r>
              <a:rPr lang="en-US" altLang="zh-CN" sz="2000" b="1" dirty="0">
                <a:solidFill>
                  <a:srgbClr val="FFFFCC"/>
                </a:solidFill>
                <a:latin typeface="Arial" panose="020B0604020202020204" pitchFamily="34" charset="0"/>
                <a:ea typeface="楷体_GB2312" pitchFamily="49" charset="-122"/>
              </a:rPr>
              <a:t>		</a:t>
            </a:r>
            <a:r>
              <a:rPr lang="en-US" altLang="zh-CN" sz="2000" b="1" dirty="0" err="1">
                <a:solidFill>
                  <a:srgbClr val="FFFFCC"/>
                </a:solidFill>
                <a:latin typeface="Arial" panose="020B0604020202020204" pitchFamily="34" charset="0"/>
                <a:ea typeface="楷体_GB2312" pitchFamily="49" charset="-122"/>
              </a:rPr>
              <a:t>ipDArry</a:t>
            </a:r>
            <a:r>
              <a:rPr lang="en-US" altLang="zh-CN" sz="2000" b="1" dirty="0">
                <a:solidFill>
                  <a:srgbClr val="FFFFCC"/>
                </a:solidFill>
                <a:latin typeface="Arial" panose="020B0604020202020204" pitchFamily="34" charset="0"/>
                <a:ea typeface="楷体_GB2312" pitchFamily="49" charset="-122"/>
              </a:rPr>
              <a:t>[</a:t>
            </a:r>
            <a:r>
              <a:rPr lang="en-US" altLang="zh-CN" sz="2000" b="1" dirty="0" err="1">
                <a:solidFill>
                  <a:srgbClr val="FFFFCC"/>
                </a:solidFill>
                <a:latin typeface="Arial" panose="020B0604020202020204" pitchFamily="34" charset="0"/>
                <a:ea typeface="楷体_GB2312" pitchFamily="49" charset="-122"/>
              </a:rPr>
              <a:t>i</a:t>
            </a:r>
            <a:r>
              <a:rPr lang="en-US" altLang="zh-CN" sz="2000" b="1" dirty="0">
                <a:solidFill>
                  <a:srgbClr val="FFFFCC"/>
                </a:solidFill>
                <a:latin typeface="Arial" panose="020B0604020202020204" pitchFamily="34" charset="0"/>
                <a:ea typeface="楷体_GB2312" pitchFamily="49" charset="-122"/>
              </a:rPr>
              <a:t>] = new int[</a:t>
            </a:r>
            <a:r>
              <a:rPr lang="en-US" altLang="zh-CN" sz="2000" b="1" dirty="0" err="1">
                <a:solidFill>
                  <a:srgbClr val="FFFFCC"/>
                </a:solidFill>
                <a:latin typeface="Arial" panose="020B0604020202020204" pitchFamily="34" charset="0"/>
                <a:ea typeface="楷体_GB2312" pitchFamily="49" charset="-122"/>
              </a:rPr>
              <a:t>iSize</a:t>
            </a:r>
            <a:r>
              <a:rPr lang="en-US" altLang="zh-CN" sz="2000" b="1" dirty="0">
                <a:solidFill>
                  <a:srgbClr val="FFFFCC"/>
                </a:solidFill>
                <a:latin typeface="Arial" panose="020B0604020202020204" pitchFamily="34" charset="0"/>
                <a:ea typeface="楷体_GB2312" pitchFamily="49" charset="-122"/>
              </a:rPr>
              <a:t>];</a:t>
            </a:r>
          </a:p>
          <a:p>
            <a:pPr eaLnBrk="1" hangingPunct="1">
              <a:spcBef>
                <a:spcPct val="0"/>
              </a:spcBef>
              <a:buFont typeface="Wingdings" panose="05000000000000000000" pitchFamily="2" charset="2"/>
              <a:buNone/>
            </a:pPr>
            <a:r>
              <a:rPr lang="en-US" altLang="zh-CN" sz="2000" b="1" dirty="0">
                <a:solidFill>
                  <a:srgbClr val="FFFFCC"/>
                </a:solidFill>
                <a:latin typeface="Arial" panose="020B0604020202020204" pitchFamily="34" charset="0"/>
                <a:ea typeface="楷体_GB2312" pitchFamily="49" charset="-122"/>
              </a:rPr>
              <a:t>	}</a:t>
            </a:r>
          </a:p>
          <a:p>
            <a:pPr eaLnBrk="1" hangingPunct="1">
              <a:spcBef>
                <a:spcPct val="0"/>
              </a:spcBef>
              <a:buFont typeface="Wingdings" panose="05000000000000000000" pitchFamily="2" charset="2"/>
              <a:buNone/>
            </a:pPr>
            <a:r>
              <a:rPr lang="en-US" altLang="zh-CN" sz="2000" b="1" dirty="0">
                <a:solidFill>
                  <a:srgbClr val="FFFFCC"/>
                </a:solidFill>
                <a:latin typeface="Arial" panose="020B0604020202020204" pitchFamily="34" charset="0"/>
                <a:ea typeface="楷体_GB2312" pitchFamily="49" charset="-122"/>
              </a:rPr>
              <a:t>	…</a:t>
            </a:r>
          </a:p>
          <a:p>
            <a:pPr eaLnBrk="1" hangingPunct="1">
              <a:spcBef>
                <a:spcPct val="0"/>
              </a:spcBef>
              <a:buFont typeface="Wingdings" panose="05000000000000000000" pitchFamily="2" charset="2"/>
              <a:buNone/>
            </a:pPr>
            <a:r>
              <a:rPr lang="en-US" altLang="zh-CN" sz="2000" b="1" dirty="0">
                <a:solidFill>
                  <a:srgbClr val="FFFFCC"/>
                </a:solidFill>
                <a:latin typeface="Arial" panose="020B0604020202020204" pitchFamily="34" charset="0"/>
                <a:ea typeface="楷体_GB2312" pitchFamily="49" charset="-122"/>
              </a:rPr>
              <a:t>	for (</a:t>
            </a:r>
            <a:r>
              <a:rPr lang="en-US" altLang="zh-CN" sz="2000" b="1" dirty="0" err="1">
                <a:solidFill>
                  <a:srgbClr val="FFFFCC"/>
                </a:solidFill>
                <a:latin typeface="Arial" panose="020B0604020202020204" pitchFamily="34" charset="0"/>
                <a:ea typeface="楷体_GB2312" pitchFamily="49" charset="-122"/>
              </a:rPr>
              <a:t>i</a:t>
            </a:r>
            <a:r>
              <a:rPr lang="en-US" altLang="zh-CN" sz="2000" b="1" dirty="0">
                <a:solidFill>
                  <a:srgbClr val="FFFFCC"/>
                </a:solidFill>
                <a:latin typeface="Arial" panose="020B0604020202020204" pitchFamily="34" charset="0"/>
                <a:ea typeface="楷体_GB2312" pitchFamily="49" charset="-122"/>
              </a:rPr>
              <a:t> = 0; </a:t>
            </a:r>
            <a:r>
              <a:rPr lang="en-US" altLang="zh-CN" sz="2000" b="1" dirty="0" err="1">
                <a:solidFill>
                  <a:srgbClr val="FFFFCC"/>
                </a:solidFill>
                <a:latin typeface="Arial" panose="020B0604020202020204" pitchFamily="34" charset="0"/>
                <a:ea typeface="楷体_GB2312" pitchFamily="49" charset="-122"/>
              </a:rPr>
              <a:t>i</a:t>
            </a:r>
            <a:r>
              <a:rPr lang="en-US" altLang="zh-CN" sz="2000" b="1" dirty="0">
                <a:solidFill>
                  <a:srgbClr val="FFFFCC"/>
                </a:solidFill>
                <a:latin typeface="Arial" panose="020B0604020202020204" pitchFamily="34" charset="0"/>
                <a:ea typeface="楷体_GB2312" pitchFamily="49" charset="-122"/>
              </a:rPr>
              <a:t> &lt; </a:t>
            </a:r>
            <a:r>
              <a:rPr lang="en-US" altLang="zh-CN" sz="2000" b="1" dirty="0" err="1">
                <a:solidFill>
                  <a:srgbClr val="FFFFCC"/>
                </a:solidFill>
                <a:latin typeface="Arial" panose="020B0604020202020204" pitchFamily="34" charset="0"/>
                <a:ea typeface="楷体_GB2312" pitchFamily="49" charset="-122"/>
              </a:rPr>
              <a:t>iSize</a:t>
            </a:r>
            <a:r>
              <a:rPr lang="en-US" altLang="zh-CN" sz="2000" b="1" dirty="0">
                <a:solidFill>
                  <a:srgbClr val="FFFFCC"/>
                </a:solidFill>
                <a:latin typeface="Arial" panose="020B0604020202020204" pitchFamily="34" charset="0"/>
                <a:ea typeface="楷体_GB2312" pitchFamily="49" charset="-122"/>
              </a:rPr>
              <a:t>; </a:t>
            </a:r>
            <a:r>
              <a:rPr lang="en-US" altLang="zh-CN" sz="2000" b="1" dirty="0" err="1">
                <a:solidFill>
                  <a:srgbClr val="FFFFCC"/>
                </a:solidFill>
                <a:latin typeface="Arial" panose="020B0604020202020204" pitchFamily="34" charset="0"/>
                <a:ea typeface="楷体_GB2312" pitchFamily="49" charset="-122"/>
              </a:rPr>
              <a:t>i</a:t>
            </a:r>
            <a:r>
              <a:rPr lang="en-US" altLang="zh-CN" sz="2000" b="1" dirty="0">
                <a:solidFill>
                  <a:srgbClr val="FFFFCC"/>
                </a:solidFill>
                <a:latin typeface="Arial" panose="020B0604020202020204" pitchFamily="34" charset="0"/>
                <a:ea typeface="楷体_GB2312" pitchFamily="49" charset="-122"/>
              </a:rPr>
              <a:t>++){</a:t>
            </a:r>
          </a:p>
          <a:p>
            <a:pPr eaLnBrk="1" hangingPunct="1">
              <a:spcBef>
                <a:spcPct val="0"/>
              </a:spcBef>
              <a:buFont typeface="Wingdings" panose="05000000000000000000" pitchFamily="2" charset="2"/>
              <a:buNone/>
            </a:pPr>
            <a:r>
              <a:rPr lang="en-US" altLang="zh-CN" sz="2000" b="1" dirty="0">
                <a:solidFill>
                  <a:srgbClr val="FFFFCC"/>
                </a:solidFill>
                <a:latin typeface="Arial" panose="020B0604020202020204" pitchFamily="34" charset="0"/>
                <a:ea typeface="楷体_GB2312" pitchFamily="49" charset="-122"/>
              </a:rPr>
              <a:t>		delete [ ] </a:t>
            </a:r>
            <a:r>
              <a:rPr lang="en-US" altLang="zh-CN" sz="2000" b="1" dirty="0" err="1">
                <a:solidFill>
                  <a:srgbClr val="FFFFCC"/>
                </a:solidFill>
                <a:latin typeface="Arial" panose="020B0604020202020204" pitchFamily="34" charset="0"/>
                <a:ea typeface="楷体_GB2312" pitchFamily="49" charset="-122"/>
              </a:rPr>
              <a:t>ipDArry</a:t>
            </a:r>
            <a:r>
              <a:rPr lang="en-US" altLang="zh-CN" sz="2000" b="1" dirty="0">
                <a:solidFill>
                  <a:srgbClr val="FFFFCC"/>
                </a:solidFill>
                <a:latin typeface="Arial" panose="020B0604020202020204" pitchFamily="34" charset="0"/>
                <a:ea typeface="楷体_GB2312" pitchFamily="49" charset="-122"/>
              </a:rPr>
              <a:t> [</a:t>
            </a:r>
            <a:r>
              <a:rPr lang="en-US" altLang="zh-CN" sz="2000" b="1" dirty="0" err="1">
                <a:solidFill>
                  <a:srgbClr val="FFFFCC"/>
                </a:solidFill>
                <a:latin typeface="Arial" panose="020B0604020202020204" pitchFamily="34" charset="0"/>
                <a:ea typeface="楷体_GB2312" pitchFamily="49" charset="-122"/>
              </a:rPr>
              <a:t>i</a:t>
            </a:r>
            <a:r>
              <a:rPr lang="en-US" altLang="zh-CN" sz="2000" b="1" dirty="0">
                <a:solidFill>
                  <a:srgbClr val="FFFFCC"/>
                </a:solidFill>
                <a:latin typeface="Arial" panose="020B0604020202020204" pitchFamily="34" charset="0"/>
                <a:ea typeface="楷体_GB2312" pitchFamily="49" charset="-122"/>
              </a:rPr>
              <a:t>];</a:t>
            </a:r>
          </a:p>
          <a:p>
            <a:pPr eaLnBrk="1" hangingPunct="1">
              <a:spcBef>
                <a:spcPct val="0"/>
              </a:spcBef>
              <a:buFont typeface="Wingdings" panose="05000000000000000000" pitchFamily="2" charset="2"/>
              <a:buNone/>
            </a:pPr>
            <a:r>
              <a:rPr lang="en-US" altLang="zh-CN" sz="2000" b="1" dirty="0">
                <a:solidFill>
                  <a:srgbClr val="FFFFCC"/>
                </a:solidFill>
                <a:latin typeface="Arial" panose="020B0604020202020204" pitchFamily="34" charset="0"/>
                <a:ea typeface="楷体_GB2312" pitchFamily="49" charset="-122"/>
              </a:rPr>
              <a:t>	}</a:t>
            </a:r>
          </a:p>
          <a:p>
            <a:pPr eaLnBrk="1" hangingPunct="1">
              <a:spcBef>
                <a:spcPct val="0"/>
              </a:spcBef>
              <a:buFont typeface="Wingdings" panose="05000000000000000000" pitchFamily="2" charset="2"/>
              <a:buNone/>
            </a:pPr>
            <a:r>
              <a:rPr lang="en-US" altLang="zh-CN" sz="2000" b="1" dirty="0">
                <a:solidFill>
                  <a:srgbClr val="FFFFCC"/>
                </a:solidFill>
                <a:latin typeface="Arial" panose="020B0604020202020204" pitchFamily="34" charset="0"/>
                <a:ea typeface="楷体_GB2312" pitchFamily="49" charset="-122"/>
              </a:rPr>
              <a:t>	delete [] </a:t>
            </a:r>
            <a:r>
              <a:rPr lang="en-US" altLang="zh-CN" sz="2000" b="1" dirty="0" err="1">
                <a:solidFill>
                  <a:srgbClr val="FFFFCC"/>
                </a:solidFill>
                <a:latin typeface="Arial" panose="020B0604020202020204" pitchFamily="34" charset="0"/>
                <a:ea typeface="楷体_GB2312" pitchFamily="49" charset="-122"/>
              </a:rPr>
              <a:t>ipDArry</a:t>
            </a:r>
            <a:r>
              <a:rPr lang="en-US" altLang="zh-CN" sz="2000" b="1" dirty="0">
                <a:solidFill>
                  <a:srgbClr val="FFFFCC"/>
                </a:solidFill>
                <a:latin typeface="Arial" panose="020B0604020202020204" pitchFamily="34" charset="0"/>
                <a:ea typeface="楷体_GB2312" pitchFamily="49" charset="-122"/>
              </a:rPr>
              <a:t>;</a:t>
            </a:r>
          </a:p>
          <a:p>
            <a:pPr eaLnBrk="1" hangingPunct="1">
              <a:spcBef>
                <a:spcPct val="0"/>
              </a:spcBef>
              <a:buFont typeface="Wingdings" panose="05000000000000000000" pitchFamily="2" charset="2"/>
              <a:buNone/>
            </a:pPr>
            <a:r>
              <a:rPr lang="en-US" altLang="zh-CN" sz="2000" b="1" dirty="0">
                <a:solidFill>
                  <a:srgbClr val="FFFFCC"/>
                </a:solidFill>
                <a:latin typeface="Arial" panose="020B0604020202020204" pitchFamily="34" charset="0"/>
                <a:ea typeface="楷体_GB2312" pitchFamily="49" charset="-122"/>
              </a:rPr>
              <a:t>	return 0;</a:t>
            </a:r>
          </a:p>
          <a:p>
            <a:pPr eaLnBrk="1" hangingPunct="1">
              <a:spcBef>
                <a:spcPct val="0"/>
              </a:spcBef>
              <a:buFont typeface="Wingdings" panose="05000000000000000000" pitchFamily="2" charset="2"/>
              <a:buNone/>
            </a:pPr>
            <a:r>
              <a:rPr lang="en-US" altLang="zh-CN" sz="2000" b="1" dirty="0">
                <a:solidFill>
                  <a:srgbClr val="FFFFCC"/>
                </a:solidFill>
                <a:latin typeface="Arial" panose="020B0604020202020204" pitchFamily="34" charset="0"/>
                <a:ea typeface="楷体_GB2312" pitchFamily="49" charset="-122"/>
              </a:rPr>
              <a:t>}</a:t>
            </a:r>
          </a:p>
        </p:txBody>
      </p:sp>
      <p:sp>
        <p:nvSpPr>
          <p:cNvPr id="6" name="AutoShape 7">
            <a:hlinkClick r:id="rId2" action="ppaction://program" highlightClick="1"/>
            <a:extLst>
              <a:ext uri="{FF2B5EF4-FFF2-40B4-BE49-F238E27FC236}">
                <a16:creationId xmlns:a16="http://schemas.microsoft.com/office/drawing/2014/main" id="{F8689562-0224-4CA8-93D6-F113378FE6E4}"/>
              </a:ext>
            </a:extLst>
          </p:cNvPr>
          <p:cNvSpPr>
            <a:spLocks noChangeArrowheads="1"/>
          </p:cNvSpPr>
          <p:nvPr/>
        </p:nvSpPr>
        <p:spPr bwMode="auto">
          <a:xfrm>
            <a:off x="7718425" y="5949950"/>
            <a:ext cx="2376488"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CHAP11EX8</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6"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A5E8C7D-71FE-48E8-BF07-1887543997BC}"/>
              </a:ext>
            </a:extLst>
          </p:cNvPr>
          <p:cNvSpPr>
            <a:spLocks noGrp="1" noChangeArrowheads="1"/>
          </p:cNvSpPr>
          <p:nvPr>
            <p:ph type="title"/>
          </p:nvPr>
        </p:nvSpPr>
        <p:spPr>
          <a:xfrm>
            <a:off x="271604" y="381000"/>
            <a:ext cx="9710596" cy="533400"/>
          </a:xfrm>
        </p:spPr>
        <p:txBody>
          <a:bodyPr/>
          <a:lstStyle/>
          <a:p>
            <a:pPr algn="l" eaLnBrk="1" hangingPunct="1">
              <a:defRPr/>
            </a:pPr>
            <a:r>
              <a:rPr lang="en-US" altLang="zh-CN" sz="2400" b="1" dirty="0">
                <a:solidFill>
                  <a:srgbClr val="FFFF00"/>
                </a:solidFill>
                <a:latin typeface="Arial" charset="0"/>
                <a:ea typeface="华文新魏" pitchFamily="2" charset="-122"/>
              </a:rPr>
              <a:t>       ⒊</a:t>
            </a:r>
            <a:r>
              <a:rPr lang="zh-CN" altLang="en-US" sz="2400" b="1" dirty="0">
                <a:solidFill>
                  <a:srgbClr val="FFFF00"/>
                </a:solidFill>
                <a:ea typeface="楷体_GB2312" pitchFamily="49" charset="-122"/>
                <a:cs typeface="+mn-cs"/>
              </a:rPr>
              <a:t>引用自身的结构和链表的概念</a:t>
            </a:r>
          </a:p>
        </p:txBody>
      </p:sp>
      <p:sp>
        <p:nvSpPr>
          <p:cNvPr id="17412" name="Text Box 4">
            <a:extLst>
              <a:ext uri="{FF2B5EF4-FFF2-40B4-BE49-F238E27FC236}">
                <a16:creationId xmlns:a16="http://schemas.microsoft.com/office/drawing/2014/main" id="{21392213-ABC5-44A6-9BD8-C71D4E4FA45B}"/>
              </a:ext>
            </a:extLst>
          </p:cNvPr>
          <p:cNvSpPr txBox="1">
            <a:spLocks noChangeArrowheads="1"/>
          </p:cNvSpPr>
          <p:nvPr/>
        </p:nvSpPr>
        <p:spPr bwMode="auto">
          <a:xfrm>
            <a:off x="271604" y="908050"/>
            <a:ext cx="11920396"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楷体_GB2312" pitchFamily="49" charset="-122"/>
                <a:ea typeface="楷体_GB2312" pitchFamily="49" charset="-122"/>
              </a:rPr>
              <a:t>       </a:t>
            </a:r>
            <a:r>
              <a:rPr lang="zh-CN" altLang="en-US" sz="2400" dirty="0">
                <a:solidFill>
                  <a:srgbClr val="FFFFCC"/>
                </a:solidFill>
                <a:latin typeface="楷体_GB2312" pitchFamily="49" charset="-122"/>
                <a:ea typeface="楷体_GB2312" pitchFamily="49" charset="-122"/>
              </a:rPr>
              <a:t>结构中的某个成员项，为指向该结构类型自身的指针，则称为引用自身的结构。 </a:t>
            </a:r>
            <a:endParaRPr lang="zh-CN" altLang="en-US" sz="2400" dirty="0">
              <a:solidFill>
                <a:srgbClr val="FFFFCC"/>
              </a:solidFill>
              <a:ea typeface="楷体_GB2312" pitchFamily="49" charset="-122"/>
            </a:endParaRPr>
          </a:p>
        </p:txBody>
      </p:sp>
      <p:sp>
        <p:nvSpPr>
          <p:cNvPr id="17413" name="Text Box 5">
            <a:extLst>
              <a:ext uri="{FF2B5EF4-FFF2-40B4-BE49-F238E27FC236}">
                <a16:creationId xmlns:a16="http://schemas.microsoft.com/office/drawing/2014/main" id="{A1E901A2-84EF-4E60-BEA2-23849AA6001D}"/>
              </a:ext>
            </a:extLst>
          </p:cNvPr>
          <p:cNvSpPr txBox="1">
            <a:spLocks noChangeArrowheads="1"/>
          </p:cNvSpPr>
          <p:nvPr/>
        </p:nvSpPr>
        <p:spPr bwMode="auto">
          <a:xfrm>
            <a:off x="1072796" y="1555466"/>
            <a:ext cx="5426783" cy="194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rPr>
              <a:t>struct  student{  </a:t>
            </a:r>
          </a:p>
          <a:p>
            <a:pPr eaLnBrk="1" hangingPunct="1">
              <a:spcBef>
                <a:spcPct val="0"/>
              </a:spcBef>
              <a:buFontTx/>
              <a:buNone/>
            </a:pPr>
            <a:r>
              <a:rPr lang="en-US" altLang="zh-CN" sz="2400" dirty="0">
                <a:solidFill>
                  <a:srgbClr val="FFFFCC"/>
                </a:solidFill>
                <a:latin typeface="Arial" panose="020B0604020202020204" pitchFamily="34" charset="0"/>
              </a:rPr>
              <a:t>                           int  num ;</a:t>
            </a:r>
          </a:p>
          <a:p>
            <a:pPr eaLnBrk="1" hangingPunct="1">
              <a:spcBef>
                <a:spcPct val="0"/>
              </a:spcBef>
              <a:buFontTx/>
              <a:buNone/>
            </a:pPr>
            <a:r>
              <a:rPr lang="en-US" altLang="zh-CN" sz="2400" dirty="0">
                <a:solidFill>
                  <a:srgbClr val="FFFFCC"/>
                </a:solidFill>
                <a:latin typeface="Arial" panose="020B0604020202020204" pitchFamily="34" charset="0"/>
              </a:rPr>
              <a:t>                           float  score ;</a:t>
            </a:r>
          </a:p>
          <a:p>
            <a:pPr eaLnBrk="1" hangingPunct="1">
              <a:spcBef>
                <a:spcPct val="0"/>
              </a:spcBef>
              <a:buFontTx/>
              <a:buNone/>
            </a:pPr>
            <a:r>
              <a:rPr lang="en-US" altLang="zh-CN" sz="2400" dirty="0">
                <a:solidFill>
                  <a:srgbClr val="FFFF00"/>
                </a:solidFill>
                <a:latin typeface="Arial" panose="020B0604020202020204" pitchFamily="34" charset="0"/>
              </a:rPr>
              <a:t>		     struct  student  *next ;</a:t>
            </a:r>
          </a:p>
          <a:p>
            <a:pPr eaLnBrk="1" hangingPunct="1">
              <a:spcBef>
                <a:spcPct val="0"/>
              </a:spcBef>
              <a:buFontTx/>
              <a:buNone/>
            </a:pPr>
            <a:r>
              <a:rPr lang="en-US" altLang="zh-CN" sz="2400" dirty="0">
                <a:latin typeface="Arial" panose="020B0604020202020204" pitchFamily="34" charset="0"/>
              </a:rPr>
              <a:t>                          </a:t>
            </a:r>
            <a:r>
              <a:rPr lang="en-US" altLang="zh-CN" sz="2400" dirty="0">
                <a:solidFill>
                  <a:srgbClr val="FFFFCC"/>
                </a:solidFill>
                <a:latin typeface="Arial" panose="020B0604020202020204" pitchFamily="34" charset="0"/>
              </a:rPr>
              <a:t>};</a:t>
            </a:r>
            <a:endParaRPr lang="en-US" altLang="zh-CN" sz="2400" dirty="0">
              <a:solidFill>
                <a:srgbClr val="FFFFCC"/>
              </a:solidFill>
              <a:latin typeface="Arial" panose="020B0604020202020204" pitchFamily="34" charset="0"/>
              <a:ea typeface="楷体_GB2312" pitchFamily="49" charset="-122"/>
            </a:endParaRPr>
          </a:p>
        </p:txBody>
      </p:sp>
      <p:sp>
        <p:nvSpPr>
          <p:cNvPr id="17414" name="AutoShape 6">
            <a:extLst>
              <a:ext uri="{FF2B5EF4-FFF2-40B4-BE49-F238E27FC236}">
                <a16:creationId xmlns:a16="http://schemas.microsoft.com/office/drawing/2014/main" id="{B6622693-4116-4E31-A084-DE1D56946841}"/>
              </a:ext>
            </a:extLst>
          </p:cNvPr>
          <p:cNvSpPr>
            <a:spLocks/>
          </p:cNvSpPr>
          <p:nvPr/>
        </p:nvSpPr>
        <p:spPr bwMode="auto">
          <a:xfrm>
            <a:off x="6821488" y="3555077"/>
            <a:ext cx="3367087" cy="457200"/>
          </a:xfrm>
          <a:prstGeom prst="accentCallout2">
            <a:avLst>
              <a:gd name="adj1" fmla="val 25000"/>
              <a:gd name="adj2" fmla="val -2778"/>
              <a:gd name="adj3" fmla="val 25000"/>
              <a:gd name="adj4" fmla="val -33972"/>
              <a:gd name="adj5" fmla="val -112500"/>
              <a:gd name="adj6" fmla="val -34028"/>
            </a:avLst>
          </a:prstGeom>
          <a:noFill/>
          <a:ln w="9525">
            <a:solidFill>
              <a:srgbClr val="FFFF00"/>
            </a:solidFill>
            <a:miter lim="800000"/>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FFFF00"/>
                </a:solidFill>
                <a:ea typeface="楷体_GB2312" pitchFamily="49" charset="-122"/>
              </a:rPr>
              <a:t>指向自身结构的指针。</a:t>
            </a:r>
          </a:p>
        </p:txBody>
      </p:sp>
      <p:sp>
        <p:nvSpPr>
          <p:cNvPr id="17415" name="AutoShape 7">
            <a:extLst>
              <a:ext uri="{FF2B5EF4-FFF2-40B4-BE49-F238E27FC236}">
                <a16:creationId xmlns:a16="http://schemas.microsoft.com/office/drawing/2014/main" id="{0CDCE29B-C4BA-4C99-BB35-DDA026E9F7E2}"/>
              </a:ext>
            </a:extLst>
          </p:cNvPr>
          <p:cNvSpPr>
            <a:spLocks/>
          </p:cNvSpPr>
          <p:nvPr/>
        </p:nvSpPr>
        <p:spPr bwMode="auto">
          <a:xfrm>
            <a:off x="5005388" y="1659149"/>
            <a:ext cx="3352800" cy="466725"/>
          </a:xfrm>
          <a:prstGeom prst="borderCallout3">
            <a:avLst>
              <a:gd name="adj1" fmla="val 24491"/>
              <a:gd name="adj2" fmla="val -2273"/>
              <a:gd name="adj3" fmla="val 24491"/>
              <a:gd name="adj4" fmla="val -71639"/>
              <a:gd name="adj5" fmla="val 263606"/>
              <a:gd name="adj6" fmla="val -71639"/>
              <a:gd name="adj7" fmla="val 265306"/>
              <a:gd name="adj8" fmla="val -22583"/>
            </a:avLst>
          </a:prstGeom>
          <a:noFill/>
          <a:ln w="9525">
            <a:solidFill>
              <a:srgbClr val="FFFF00"/>
            </a:solidFill>
            <a:miter lim="800000"/>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FFFF00"/>
                </a:solidFill>
                <a:ea typeface="楷体_GB2312" pitchFamily="49" charset="-122"/>
              </a:rPr>
              <a:t>相同类型的结构指针。</a:t>
            </a:r>
          </a:p>
        </p:txBody>
      </p:sp>
      <p:sp>
        <p:nvSpPr>
          <p:cNvPr id="17416" name="Text Box 8">
            <a:extLst>
              <a:ext uri="{FF2B5EF4-FFF2-40B4-BE49-F238E27FC236}">
                <a16:creationId xmlns:a16="http://schemas.microsoft.com/office/drawing/2014/main" id="{71EDE828-D884-46F0-8ADA-B88F5BD5FDA9}"/>
              </a:ext>
            </a:extLst>
          </p:cNvPr>
          <p:cNvSpPr txBox="1">
            <a:spLocks noChangeArrowheads="1"/>
          </p:cNvSpPr>
          <p:nvPr/>
        </p:nvSpPr>
        <p:spPr bwMode="auto">
          <a:xfrm>
            <a:off x="271603" y="4581525"/>
            <a:ext cx="1192039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66FF33"/>
                </a:solidFill>
                <a:latin typeface="楷体_GB2312" pitchFamily="49" charset="-122"/>
                <a:ea typeface="楷体_GB2312" pitchFamily="49" charset="-122"/>
              </a:rPr>
              <a:t>       </a:t>
            </a:r>
            <a:r>
              <a:rPr lang="zh-CN" altLang="en-US" sz="2400" dirty="0">
                <a:solidFill>
                  <a:srgbClr val="66FF33"/>
                </a:solidFill>
                <a:latin typeface="楷体_GB2312" pitchFamily="49" charset="-122"/>
                <a:ea typeface="楷体_GB2312" pitchFamily="49" charset="-122"/>
              </a:rPr>
              <a:t>链表</a:t>
            </a:r>
            <a:r>
              <a:rPr lang="zh-CN" altLang="en-US" sz="2400" dirty="0">
                <a:solidFill>
                  <a:srgbClr val="00FFCC"/>
                </a:solidFill>
                <a:latin typeface="楷体_GB2312" pitchFamily="49" charset="-122"/>
                <a:ea typeface="楷体_GB2312" pitchFamily="49" charset="-122"/>
              </a:rPr>
              <a:t>是一种动态存储分配结构，通过指针相连，数据可以不连续存放。</a:t>
            </a:r>
            <a:endParaRPr lang="zh-CN" altLang="en-US" sz="2400" dirty="0">
              <a:solidFill>
                <a:srgbClr val="00FFCC"/>
              </a:solidFill>
              <a:ea typeface="楷体_GB2312" pitchFamily="49" charset="-122"/>
            </a:endParaRPr>
          </a:p>
        </p:txBody>
      </p:sp>
      <p:sp>
        <p:nvSpPr>
          <p:cNvPr id="17417" name="Line 9">
            <a:extLst>
              <a:ext uri="{FF2B5EF4-FFF2-40B4-BE49-F238E27FC236}">
                <a16:creationId xmlns:a16="http://schemas.microsoft.com/office/drawing/2014/main" id="{3217982E-3903-426F-A9F5-623A432D1081}"/>
              </a:ext>
            </a:extLst>
          </p:cNvPr>
          <p:cNvSpPr>
            <a:spLocks noChangeShapeType="1"/>
          </p:cNvSpPr>
          <p:nvPr/>
        </p:nvSpPr>
        <p:spPr bwMode="auto">
          <a:xfrm>
            <a:off x="2300288" y="6096000"/>
            <a:ext cx="838200" cy="0"/>
          </a:xfrm>
          <a:prstGeom prst="line">
            <a:avLst/>
          </a:prstGeom>
          <a:noFill/>
          <a:ln w="9525">
            <a:solidFill>
              <a:srgbClr val="FFFF00"/>
            </a:solidFill>
            <a:round/>
            <a:headEnd type="none" w="lg"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7418" name="Rectangle 10">
            <a:extLst>
              <a:ext uri="{FF2B5EF4-FFF2-40B4-BE49-F238E27FC236}">
                <a16:creationId xmlns:a16="http://schemas.microsoft.com/office/drawing/2014/main" id="{DFB90CC2-72F4-4271-B764-5D5F7E93F1E3}"/>
              </a:ext>
            </a:extLst>
          </p:cNvPr>
          <p:cNvSpPr>
            <a:spLocks noChangeArrowheads="1"/>
          </p:cNvSpPr>
          <p:nvPr/>
        </p:nvSpPr>
        <p:spPr bwMode="auto">
          <a:xfrm>
            <a:off x="3138488" y="5867400"/>
            <a:ext cx="1295400" cy="457200"/>
          </a:xfrm>
          <a:prstGeom prst="rect">
            <a:avLst/>
          </a:prstGeom>
          <a:noFill/>
          <a:ln w="9525">
            <a:solidFill>
              <a:srgbClr val="FFFF00"/>
            </a:solidFill>
            <a:miter lim="800000"/>
            <a:headEnd type="none" w="lg"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solidFill>
                <a:srgbClr val="FFFF00"/>
              </a:solidFill>
              <a:ea typeface="楷体_GB2312" pitchFamily="49" charset="-122"/>
            </a:endParaRPr>
          </a:p>
        </p:txBody>
      </p:sp>
      <p:sp>
        <p:nvSpPr>
          <p:cNvPr id="17419" name="Line 11">
            <a:extLst>
              <a:ext uri="{FF2B5EF4-FFF2-40B4-BE49-F238E27FC236}">
                <a16:creationId xmlns:a16="http://schemas.microsoft.com/office/drawing/2014/main" id="{CF6ECCEC-9CCA-498E-A19F-049F8E5E4C21}"/>
              </a:ext>
            </a:extLst>
          </p:cNvPr>
          <p:cNvSpPr>
            <a:spLocks noChangeShapeType="1"/>
          </p:cNvSpPr>
          <p:nvPr/>
        </p:nvSpPr>
        <p:spPr bwMode="auto">
          <a:xfrm>
            <a:off x="4052888" y="5867400"/>
            <a:ext cx="0" cy="457200"/>
          </a:xfrm>
          <a:prstGeom prst="line">
            <a:avLst/>
          </a:prstGeom>
          <a:noFill/>
          <a:ln w="9525">
            <a:solidFill>
              <a:srgbClr val="FFFF00"/>
            </a:solidFill>
            <a:round/>
            <a:headEnd type="non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7420" name="Text Box 12">
            <a:extLst>
              <a:ext uri="{FF2B5EF4-FFF2-40B4-BE49-F238E27FC236}">
                <a16:creationId xmlns:a16="http://schemas.microsoft.com/office/drawing/2014/main" id="{57EA2518-0160-43A5-9927-C100B8CC48B4}"/>
              </a:ext>
            </a:extLst>
          </p:cNvPr>
          <p:cNvSpPr txBox="1">
            <a:spLocks noChangeArrowheads="1"/>
          </p:cNvSpPr>
          <p:nvPr/>
        </p:nvSpPr>
        <p:spPr bwMode="auto">
          <a:xfrm>
            <a:off x="1905000" y="5678489"/>
            <a:ext cx="901700" cy="466725"/>
          </a:xfrm>
          <a:prstGeom prst="rect">
            <a:avLst/>
          </a:prstGeom>
          <a:noFill/>
          <a:ln w="9525">
            <a:solidFill>
              <a:srgbClr val="FFFF00"/>
            </a:solidFill>
            <a:miter lim="800000"/>
            <a:headEnd type="none" w="lg"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00"/>
                </a:solidFill>
                <a:latin typeface="Arial" panose="020B0604020202020204" pitchFamily="34" charset="0"/>
                <a:ea typeface="楷体_GB2312" pitchFamily="49" charset="-122"/>
              </a:rPr>
              <a:t>head</a:t>
            </a:r>
          </a:p>
        </p:txBody>
      </p:sp>
      <p:sp>
        <p:nvSpPr>
          <p:cNvPr id="17421" name="AutoShape 13">
            <a:extLst>
              <a:ext uri="{FF2B5EF4-FFF2-40B4-BE49-F238E27FC236}">
                <a16:creationId xmlns:a16="http://schemas.microsoft.com/office/drawing/2014/main" id="{19B0F711-4C90-47C9-AFE5-DABBEB062C55}"/>
              </a:ext>
            </a:extLst>
          </p:cNvPr>
          <p:cNvSpPr>
            <a:spLocks/>
          </p:cNvSpPr>
          <p:nvPr/>
        </p:nvSpPr>
        <p:spPr bwMode="auto">
          <a:xfrm rot="5400000">
            <a:off x="3557588" y="4914900"/>
            <a:ext cx="457200" cy="1295400"/>
          </a:xfrm>
          <a:prstGeom prst="leftBracket">
            <a:avLst>
              <a:gd name="adj" fmla="val 0"/>
            </a:avLst>
          </a:prstGeom>
          <a:noFill/>
          <a:ln w="9525">
            <a:solidFill>
              <a:srgbClr val="FFFF00"/>
            </a:solidFill>
            <a:round/>
            <a:headEnd type="none" w="lg"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solidFill>
                  <a:srgbClr val="FFFF00"/>
                </a:solidFill>
                <a:ea typeface="楷体_GB2312" pitchFamily="49" charset="-122"/>
              </a:rPr>
              <a:t>结构变量</a:t>
            </a:r>
          </a:p>
        </p:txBody>
      </p:sp>
      <p:sp>
        <p:nvSpPr>
          <p:cNvPr id="17422" name="Line 14">
            <a:extLst>
              <a:ext uri="{FF2B5EF4-FFF2-40B4-BE49-F238E27FC236}">
                <a16:creationId xmlns:a16="http://schemas.microsoft.com/office/drawing/2014/main" id="{91B904F0-2906-42E7-9137-A302A57B089C}"/>
              </a:ext>
            </a:extLst>
          </p:cNvPr>
          <p:cNvSpPr>
            <a:spLocks noChangeShapeType="1"/>
          </p:cNvSpPr>
          <p:nvPr/>
        </p:nvSpPr>
        <p:spPr bwMode="auto">
          <a:xfrm>
            <a:off x="4433888" y="6096000"/>
            <a:ext cx="914400" cy="0"/>
          </a:xfrm>
          <a:prstGeom prst="line">
            <a:avLst/>
          </a:prstGeom>
          <a:noFill/>
          <a:ln w="9525">
            <a:solidFill>
              <a:srgbClr val="FFFF00"/>
            </a:solidFill>
            <a:round/>
            <a:headEnd type="none" w="lg"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7423" name="Rectangle 15">
            <a:extLst>
              <a:ext uri="{FF2B5EF4-FFF2-40B4-BE49-F238E27FC236}">
                <a16:creationId xmlns:a16="http://schemas.microsoft.com/office/drawing/2014/main" id="{CCFA1EFD-25C1-4CAE-8403-7CD0542BFB32}"/>
              </a:ext>
            </a:extLst>
          </p:cNvPr>
          <p:cNvSpPr>
            <a:spLocks noChangeArrowheads="1"/>
          </p:cNvSpPr>
          <p:nvPr/>
        </p:nvSpPr>
        <p:spPr bwMode="auto">
          <a:xfrm>
            <a:off x="5348288" y="5867400"/>
            <a:ext cx="1295400" cy="457200"/>
          </a:xfrm>
          <a:prstGeom prst="rect">
            <a:avLst/>
          </a:prstGeom>
          <a:noFill/>
          <a:ln w="9525">
            <a:solidFill>
              <a:srgbClr val="FFFF00"/>
            </a:solidFill>
            <a:miter lim="800000"/>
            <a:headEnd type="none" w="lg"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solidFill>
                <a:srgbClr val="FFFF00"/>
              </a:solidFill>
              <a:ea typeface="楷体_GB2312" pitchFamily="49" charset="-122"/>
            </a:endParaRPr>
          </a:p>
        </p:txBody>
      </p:sp>
      <p:sp>
        <p:nvSpPr>
          <p:cNvPr id="17424" name="Line 16">
            <a:extLst>
              <a:ext uri="{FF2B5EF4-FFF2-40B4-BE49-F238E27FC236}">
                <a16:creationId xmlns:a16="http://schemas.microsoft.com/office/drawing/2014/main" id="{11C8D0AD-5D28-4909-B179-9FD34ABE9BCA}"/>
              </a:ext>
            </a:extLst>
          </p:cNvPr>
          <p:cNvSpPr>
            <a:spLocks noChangeShapeType="1"/>
          </p:cNvSpPr>
          <p:nvPr/>
        </p:nvSpPr>
        <p:spPr bwMode="auto">
          <a:xfrm>
            <a:off x="6262688" y="5867400"/>
            <a:ext cx="0" cy="457200"/>
          </a:xfrm>
          <a:prstGeom prst="line">
            <a:avLst/>
          </a:prstGeom>
          <a:noFill/>
          <a:ln w="9525">
            <a:solidFill>
              <a:srgbClr val="FFFF00"/>
            </a:solidFill>
            <a:round/>
            <a:headEnd type="non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7425" name="Line 17">
            <a:extLst>
              <a:ext uri="{FF2B5EF4-FFF2-40B4-BE49-F238E27FC236}">
                <a16:creationId xmlns:a16="http://schemas.microsoft.com/office/drawing/2014/main" id="{A7BC5A0F-2163-475B-B050-E04DA7F8FA59}"/>
              </a:ext>
            </a:extLst>
          </p:cNvPr>
          <p:cNvSpPr>
            <a:spLocks noChangeShapeType="1"/>
          </p:cNvSpPr>
          <p:nvPr/>
        </p:nvSpPr>
        <p:spPr bwMode="auto">
          <a:xfrm>
            <a:off x="6643688" y="6096000"/>
            <a:ext cx="685800" cy="0"/>
          </a:xfrm>
          <a:prstGeom prst="line">
            <a:avLst/>
          </a:prstGeom>
          <a:noFill/>
          <a:ln w="9525">
            <a:solidFill>
              <a:srgbClr val="FFFF00"/>
            </a:solidFill>
            <a:round/>
            <a:headEnd type="none" w="lg"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7426" name="Line 18">
            <a:extLst>
              <a:ext uri="{FF2B5EF4-FFF2-40B4-BE49-F238E27FC236}">
                <a16:creationId xmlns:a16="http://schemas.microsoft.com/office/drawing/2014/main" id="{8BF1A077-2AAA-4FC8-B598-FE6A27A6DF95}"/>
              </a:ext>
            </a:extLst>
          </p:cNvPr>
          <p:cNvSpPr>
            <a:spLocks noChangeShapeType="1"/>
          </p:cNvSpPr>
          <p:nvPr/>
        </p:nvSpPr>
        <p:spPr bwMode="auto">
          <a:xfrm>
            <a:off x="7481888" y="6096000"/>
            <a:ext cx="533400" cy="0"/>
          </a:xfrm>
          <a:prstGeom prst="line">
            <a:avLst/>
          </a:prstGeom>
          <a:noFill/>
          <a:ln w="9525">
            <a:solidFill>
              <a:srgbClr val="FFFF00"/>
            </a:solidFill>
            <a:prstDash val="dash"/>
            <a:round/>
            <a:headEnd type="non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7427" name="Line 19">
            <a:extLst>
              <a:ext uri="{FF2B5EF4-FFF2-40B4-BE49-F238E27FC236}">
                <a16:creationId xmlns:a16="http://schemas.microsoft.com/office/drawing/2014/main" id="{E4CB77BD-D4A0-4813-8392-CF7E56220F42}"/>
              </a:ext>
            </a:extLst>
          </p:cNvPr>
          <p:cNvSpPr>
            <a:spLocks noChangeShapeType="1"/>
          </p:cNvSpPr>
          <p:nvPr/>
        </p:nvSpPr>
        <p:spPr bwMode="auto">
          <a:xfrm>
            <a:off x="8167688" y="6096000"/>
            <a:ext cx="381000" cy="0"/>
          </a:xfrm>
          <a:prstGeom prst="line">
            <a:avLst/>
          </a:prstGeom>
          <a:noFill/>
          <a:ln w="9525">
            <a:solidFill>
              <a:srgbClr val="FFFF00"/>
            </a:solidFill>
            <a:round/>
            <a:headEnd type="none" w="lg"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7428" name="Rectangle 20">
            <a:extLst>
              <a:ext uri="{FF2B5EF4-FFF2-40B4-BE49-F238E27FC236}">
                <a16:creationId xmlns:a16="http://schemas.microsoft.com/office/drawing/2014/main" id="{892253D4-FA6A-4103-9430-5B3D8FD9E5AC}"/>
              </a:ext>
            </a:extLst>
          </p:cNvPr>
          <p:cNvSpPr>
            <a:spLocks noChangeArrowheads="1"/>
          </p:cNvSpPr>
          <p:nvPr/>
        </p:nvSpPr>
        <p:spPr bwMode="auto">
          <a:xfrm>
            <a:off x="8624888" y="5867400"/>
            <a:ext cx="1295400" cy="457200"/>
          </a:xfrm>
          <a:prstGeom prst="rect">
            <a:avLst/>
          </a:prstGeom>
          <a:noFill/>
          <a:ln w="9525">
            <a:solidFill>
              <a:srgbClr val="FFFF00"/>
            </a:solidFill>
            <a:miter lim="800000"/>
            <a:headEnd type="none" w="lg"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solidFill>
                <a:srgbClr val="FFFF00"/>
              </a:solidFill>
              <a:ea typeface="楷体_GB2312" pitchFamily="49" charset="-122"/>
            </a:endParaRPr>
          </a:p>
        </p:txBody>
      </p:sp>
      <p:sp>
        <p:nvSpPr>
          <p:cNvPr id="17429" name="Line 21">
            <a:extLst>
              <a:ext uri="{FF2B5EF4-FFF2-40B4-BE49-F238E27FC236}">
                <a16:creationId xmlns:a16="http://schemas.microsoft.com/office/drawing/2014/main" id="{71EEB880-AA7E-428E-BF4F-21BA5F3521B2}"/>
              </a:ext>
            </a:extLst>
          </p:cNvPr>
          <p:cNvSpPr>
            <a:spLocks noChangeShapeType="1"/>
          </p:cNvSpPr>
          <p:nvPr/>
        </p:nvSpPr>
        <p:spPr bwMode="auto">
          <a:xfrm>
            <a:off x="9539288" y="5867400"/>
            <a:ext cx="0" cy="457200"/>
          </a:xfrm>
          <a:prstGeom prst="line">
            <a:avLst/>
          </a:prstGeom>
          <a:noFill/>
          <a:ln w="9525">
            <a:solidFill>
              <a:srgbClr val="FFFF00"/>
            </a:solidFill>
            <a:round/>
            <a:headEnd type="non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7430" name="Line 22">
            <a:extLst>
              <a:ext uri="{FF2B5EF4-FFF2-40B4-BE49-F238E27FC236}">
                <a16:creationId xmlns:a16="http://schemas.microsoft.com/office/drawing/2014/main" id="{61904DB1-AB48-48A5-9F89-3CB7F8730271}"/>
              </a:ext>
            </a:extLst>
          </p:cNvPr>
          <p:cNvSpPr>
            <a:spLocks noChangeShapeType="1"/>
          </p:cNvSpPr>
          <p:nvPr/>
        </p:nvSpPr>
        <p:spPr bwMode="auto">
          <a:xfrm>
            <a:off x="9691688" y="6172200"/>
            <a:ext cx="0" cy="457200"/>
          </a:xfrm>
          <a:prstGeom prst="line">
            <a:avLst/>
          </a:prstGeom>
          <a:noFill/>
          <a:ln w="9525">
            <a:solidFill>
              <a:srgbClr val="FFFF00"/>
            </a:solidFill>
            <a:round/>
            <a:headEnd type="none" w="lg"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7431" name="Text Box 23">
            <a:extLst>
              <a:ext uri="{FF2B5EF4-FFF2-40B4-BE49-F238E27FC236}">
                <a16:creationId xmlns:a16="http://schemas.microsoft.com/office/drawing/2014/main" id="{FE6079DC-4064-4516-BD54-55375C76FC42}"/>
              </a:ext>
            </a:extLst>
          </p:cNvPr>
          <p:cNvSpPr txBox="1">
            <a:spLocks noChangeArrowheads="1"/>
          </p:cNvSpPr>
          <p:nvPr/>
        </p:nvSpPr>
        <p:spPr bwMode="auto">
          <a:xfrm>
            <a:off x="9753600" y="6411913"/>
            <a:ext cx="869950" cy="406400"/>
          </a:xfrm>
          <a:prstGeom prst="rect">
            <a:avLst/>
          </a:prstGeom>
          <a:noFill/>
          <a:ln w="9525">
            <a:solidFill>
              <a:srgbClr val="FFFF00"/>
            </a:solidFill>
            <a:miter lim="800000"/>
            <a:headEnd type="none" w="lg"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FFFF00"/>
                </a:solidFill>
                <a:latin typeface="Arial" panose="020B0604020202020204" pitchFamily="34" charset="0"/>
                <a:ea typeface="楷体_GB2312" pitchFamily="49" charset="-122"/>
              </a:rPr>
              <a:t>NULL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500" fill="hold"/>
                                        <p:tgtEl>
                                          <p:spTgt spid="17410"/>
                                        </p:tgtEl>
                                        <p:attrNameLst>
                                          <p:attrName>ppt_w</p:attrName>
                                        </p:attrNameLst>
                                      </p:cBhvr>
                                      <p:tavLst>
                                        <p:tav tm="0">
                                          <p:val>
                                            <p:fltVal val="0"/>
                                          </p:val>
                                        </p:tav>
                                        <p:tav tm="100000">
                                          <p:val>
                                            <p:strVal val="#ppt_w"/>
                                          </p:val>
                                        </p:tav>
                                      </p:tavLst>
                                    </p:anim>
                                    <p:anim calcmode="lin" valueType="num">
                                      <p:cBhvr>
                                        <p:cTn id="8" dur="500" fill="hold"/>
                                        <p:tgtEl>
                                          <p:spTgt spid="1741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Windows 注销音.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1741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13"/>
                                        </p:tgtEl>
                                        <p:attrNameLst>
                                          <p:attrName>style.visibility</p:attrName>
                                        </p:attrNameLst>
                                      </p:cBhvr>
                                      <p:to>
                                        <p:strVal val="visible"/>
                                      </p:to>
                                    </p:set>
                                    <p:animEffect transition="in" filter="blinds(horizontal)">
                                      <p:cBhvr>
                                        <p:cTn id="17" dur="500"/>
                                        <p:tgtEl>
                                          <p:spTgt spid="174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415"/>
                                        </p:tgtEl>
                                        <p:attrNameLst>
                                          <p:attrName>style.visibility</p:attrName>
                                        </p:attrNameLst>
                                      </p:cBhvr>
                                      <p:to>
                                        <p:strVal val="visible"/>
                                      </p:to>
                                    </p:set>
                                    <p:animEffect transition="in" filter="wipe(up)">
                                      <p:cBhvr>
                                        <p:cTn id="22" dur="500"/>
                                        <p:tgtEl>
                                          <p:spTgt spid="17415"/>
                                        </p:tgtEl>
                                      </p:cBhvr>
                                    </p:animEffect>
                                  </p:childTnLst>
                                  <p:subTnLst>
                                    <p:set>
                                      <p:cBhvr override="childStyle">
                                        <p:cTn dur="1" fill="hold" display="0" masterRel="nextClick" afterEffect="1"/>
                                        <p:tgtEl>
                                          <p:spTgt spid="17415"/>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9" fill="hold" grpId="0" nodeType="clickEffect">
                                  <p:stCondLst>
                                    <p:cond delay="0"/>
                                  </p:stCondLst>
                                  <p:childTnLst>
                                    <p:set>
                                      <p:cBhvr>
                                        <p:cTn id="26" dur="1" fill="hold">
                                          <p:stCondLst>
                                            <p:cond delay="0"/>
                                          </p:stCondLst>
                                        </p:cTn>
                                        <p:tgtEl>
                                          <p:spTgt spid="17414"/>
                                        </p:tgtEl>
                                        <p:attrNameLst>
                                          <p:attrName>style.visibility</p:attrName>
                                        </p:attrNameLst>
                                      </p:cBhvr>
                                      <p:to>
                                        <p:strVal val="visible"/>
                                      </p:to>
                                    </p:set>
                                    <p:animEffect transition="in" filter="strips(upLeft)">
                                      <p:cBhvr>
                                        <p:cTn id="27" dur="500"/>
                                        <p:tgtEl>
                                          <p:spTgt spid="174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iterate type="lt">
                                    <p:tmAbs val="75"/>
                                  </p:iterate>
                                  <p:childTnLst>
                                    <p:set>
                                      <p:cBhvr>
                                        <p:cTn id="31" dur="1" fill="hold">
                                          <p:stCondLst>
                                            <p:cond delay="74"/>
                                          </p:stCondLst>
                                        </p:cTn>
                                        <p:tgtEl>
                                          <p:spTgt spid="17416"/>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7420"/>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17417"/>
                                        </p:tgtEl>
                                        <p:attrNameLst>
                                          <p:attrName>style.visibility</p:attrName>
                                        </p:attrNameLst>
                                      </p:cBhvr>
                                      <p:to>
                                        <p:strVal val="visible"/>
                                      </p:to>
                                    </p:set>
                                    <p:animEffect transition="in" filter="wipe(up)">
                                      <p:cBhvr>
                                        <p:cTn id="40" dur="500"/>
                                        <p:tgtEl>
                                          <p:spTgt spid="1741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741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1741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37" fill="hold" grpId="0" nodeType="clickEffect">
                                  <p:stCondLst>
                                    <p:cond delay="0"/>
                                  </p:stCondLst>
                                  <p:childTnLst>
                                    <p:set>
                                      <p:cBhvr>
                                        <p:cTn id="52" dur="1" fill="hold">
                                          <p:stCondLst>
                                            <p:cond delay="0"/>
                                          </p:stCondLst>
                                        </p:cTn>
                                        <p:tgtEl>
                                          <p:spTgt spid="17421"/>
                                        </p:tgtEl>
                                        <p:attrNameLst>
                                          <p:attrName>style.visibility</p:attrName>
                                        </p:attrNameLst>
                                      </p:cBhvr>
                                      <p:to>
                                        <p:strVal val="visible"/>
                                      </p:to>
                                    </p:set>
                                    <p:animEffect transition="in" filter="barn(outVertical)">
                                      <p:cBhvr>
                                        <p:cTn id="53" dur="500"/>
                                        <p:tgtEl>
                                          <p:spTgt spid="17421"/>
                                        </p:tgtEl>
                                      </p:cBhvr>
                                    </p:animEffect>
                                  </p:childTnLst>
                                  <p:subTnLst>
                                    <p:set>
                                      <p:cBhvr override="childStyle">
                                        <p:cTn dur="1" fill="hold" display="0" masterRel="nextClick" afterEffect="1"/>
                                        <p:tgtEl>
                                          <p:spTgt spid="17421"/>
                                        </p:tgtEl>
                                        <p:attrNameLst>
                                          <p:attrName>style.visibility</p:attrName>
                                        </p:attrNameLst>
                                      </p:cBhvr>
                                      <p:to>
                                        <p:strVal val="hidden"/>
                                      </p:to>
                                    </p:set>
                                  </p:sub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17422"/>
                                        </p:tgtEl>
                                        <p:attrNameLst>
                                          <p:attrName>style.visibility</p:attrName>
                                        </p:attrNameLst>
                                      </p:cBhvr>
                                      <p:to>
                                        <p:strVal val="visible"/>
                                      </p:to>
                                    </p:set>
                                    <p:animEffect transition="in" filter="wipe(left)">
                                      <p:cBhvr>
                                        <p:cTn id="58" dur="500"/>
                                        <p:tgtEl>
                                          <p:spTgt spid="1742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742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1742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17425"/>
                                        </p:tgtEl>
                                        <p:attrNameLst>
                                          <p:attrName>style.visibility</p:attrName>
                                        </p:attrNameLst>
                                      </p:cBhvr>
                                      <p:to>
                                        <p:strVal val="visible"/>
                                      </p:to>
                                    </p:set>
                                    <p:animEffect transition="in" filter="wipe(left)">
                                      <p:cBhvr>
                                        <p:cTn id="71" dur="500"/>
                                        <p:tgtEl>
                                          <p:spTgt spid="1742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17426"/>
                                        </p:tgtEl>
                                        <p:attrNameLst>
                                          <p:attrName>style.visibility</p:attrName>
                                        </p:attrNameLst>
                                      </p:cBhvr>
                                      <p:to>
                                        <p:strVal val="visible"/>
                                      </p:to>
                                    </p:set>
                                    <p:animEffect transition="in" filter="wipe(left)">
                                      <p:cBhvr>
                                        <p:cTn id="76" dur="500"/>
                                        <p:tgtEl>
                                          <p:spTgt spid="1742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17427"/>
                                        </p:tgtEl>
                                        <p:attrNameLst>
                                          <p:attrName>style.visibility</p:attrName>
                                        </p:attrNameLst>
                                      </p:cBhvr>
                                      <p:to>
                                        <p:strVal val="visible"/>
                                      </p:to>
                                    </p:set>
                                    <p:animEffect transition="in" filter="wipe(left)">
                                      <p:cBhvr>
                                        <p:cTn id="81" dur="500"/>
                                        <p:tgtEl>
                                          <p:spTgt spid="17427"/>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17428"/>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nodeType="clickEffect">
                                  <p:stCondLst>
                                    <p:cond delay="0"/>
                                  </p:stCondLst>
                                  <p:childTnLst>
                                    <p:set>
                                      <p:cBhvr>
                                        <p:cTn id="89" dur="1" fill="hold">
                                          <p:stCondLst>
                                            <p:cond delay="499"/>
                                          </p:stCondLst>
                                        </p:cTn>
                                        <p:tgtEl>
                                          <p:spTgt spid="17429"/>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nodeType="clickEffect">
                                  <p:stCondLst>
                                    <p:cond delay="0"/>
                                  </p:stCondLst>
                                  <p:childTnLst>
                                    <p:set>
                                      <p:cBhvr>
                                        <p:cTn id="93" dur="1" fill="hold">
                                          <p:stCondLst>
                                            <p:cond delay="0"/>
                                          </p:stCondLst>
                                        </p:cTn>
                                        <p:tgtEl>
                                          <p:spTgt spid="17430"/>
                                        </p:tgtEl>
                                        <p:attrNameLst>
                                          <p:attrName>style.visibility</p:attrName>
                                        </p:attrNameLst>
                                      </p:cBhvr>
                                      <p:to>
                                        <p:strVal val="visible"/>
                                      </p:to>
                                    </p:set>
                                    <p:animEffect transition="in" filter="wipe(up)">
                                      <p:cBhvr>
                                        <p:cTn id="94" dur="500"/>
                                        <p:tgtEl>
                                          <p:spTgt spid="17430"/>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17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12" grpId="0" autoUpdateAnimBg="0"/>
      <p:bldP spid="17413" grpId="0" autoUpdateAnimBg="0"/>
      <p:bldP spid="17414" grpId="0" animBg="1" autoUpdateAnimBg="0"/>
      <p:bldP spid="17415" grpId="0" animBg="1" autoUpdateAnimBg="0"/>
      <p:bldP spid="17416" grpId="0" autoUpdateAnimBg="0"/>
      <p:bldP spid="17418" grpId="0" animBg="1"/>
      <p:bldP spid="17420" grpId="0" animBg="1" autoUpdateAnimBg="0"/>
      <p:bldP spid="17421" grpId="0" animBg="1" autoUpdateAnimBg="0"/>
      <p:bldP spid="17423" grpId="0" animBg="1"/>
      <p:bldP spid="17428" grpId="0" animBg="1"/>
      <p:bldP spid="17431"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C182CD2-7CF6-40FC-8913-D453A0FA2A1E}"/>
              </a:ext>
            </a:extLst>
          </p:cNvPr>
          <p:cNvSpPr>
            <a:spLocks noGrp="1" noChangeArrowheads="1"/>
          </p:cNvSpPr>
          <p:nvPr>
            <p:ph type="title"/>
          </p:nvPr>
        </p:nvSpPr>
        <p:spPr>
          <a:xfrm>
            <a:off x="280657" y="381000"/>
            <a:ext cx="9701543" cy="457200"/>
          </a:xfrm>
        </p:spPr>
        <p:txBody>
          <a:bodyPr/>
          <a:lstStyle/>
          <a:p>
            <a:r>
              <a:rPr lang="en-US" altLang="zh-CN" sz="2400" b="1" dirty="0">
                <a:solidFill>
                  <a:srgbClr val="FFFF00"/>
                </a:solidFill>
                <a:latin typeface="Arial" panose="020B0604020202020204" pitchFamily="34" charset="0"/>
                <a:ea typeface="华文新魏" panose="02010800040101010101" pitchFamily="2" charset="-122"/>
              </a:rPr>
              <a:t>       ⒋</a:t>
            </a:r>
            <a:r>
              <a:rPr lang="zh-CN" altLang="en-US" sz="2400" b="1" dirty="0">
                <a:solidFill>
                  <a:srgbClr val="FFFF00"/>
                </a:solidFill>
                <a:latin typeface="Arial" panose="020B0604020202020204" pitchFamily="34" charset="0"/>
                <a:ea typeface="楷体_GB2312" pitchFamily="49" charset="-122"/>
              </a:rPr>
              <a:t>链表的操作</a:t>
            </a:r>
          </a:p>
        </p:txBody>
      </p:sp>
      <p:sp>
        <p:nvSpPr>
          <p:cNvPr id="19461" name="Text Box 5">
            <a:extLst>
              <a:ext uri="{FF2B5EF4-FFF2-40B4-BE49-F238E27FC236}">
                <a16:creationId xmlns:a16="http://schemas.microsoft.com/office/drawing/2014/main" id="{39DA7E8B-C39C-4043-BF86-55ECF946B13C}"/>
              </a:ext>
            </a:extLst>
          </p:cNvPr>
          <p:cNvSpPr txBox="1">
            <a:spLocks noChangeArrowheads="1"/>
          </p:cNvSpPr>
          <p:nvPr/>
        </p:nvSpPr>
        <p:spPr bwMode="auto">
          <a:xfrm>
            <a:off x="929695" y="737025"/>
            <a:ext cx="6988175" cy="2309812"/>
          </a:xfrm>
          <a:prstGeom prst="rect">
            <a:avLst/>
          </a:prstGeom>
          <a:noFill/>
          <a:ln>
            <a:noFill/>
          </a:ln>
          <a:effectLst/>
        </p:spPr>
        <p:txBody>
          <a:bodyPr wrap="none" lIns="90000" tIns="46800" rIns="90000" bIns="46800">
            <a:spAutoFit/>
          </a:bodyPr>
          <a:lstStyle>
            <a:lvl1pPr eaLnBrk="0" hangingPunct="0">
              <a:defRPr kumimoji="1" sz="2400" b="1">
                <a:solidFill>
                  <a:srgbClr val="FFFF00"/>
                </a:solidFill>
                <a:latin typeface="Times New Roman" pitchFamily="18" charset="0"/>
                <a:ea typeface="楷体_GB2312" pitchFamily="49" charset="-122"/>
              </a:defRPr>
            </a:lvl1pPr>
            <a:lvl2pPr marL="742950" indent="-285750" eaLnBrk="0" hangingPunct="0">
              <a:defRPr kumimoji="1" sz="2400" b="1">
                <a:solidFill>
                  <a:srgbClr val="FFFF00"/>
                </a:solidFill>
                <a:latin typeface="Times New Roman" pitchFamily="18" charset="0"/>
                <a:ea typeface="楷体_GB2312" pitchFamily="49" charset="-122"/>
              </a:defRPr>
            </a:lvl2pPr>
            <a:lvl3pPr marL="1143000" indent="-228600" eaLnBrk="0" hangingPunct="0">
              <a:defRPr kumimoji="1" sz="2400" b="1">
                <a:solidFill>
                  <a:srgbClr val="FFFF00"/>
                </a:solidFill>
                <a:latin typeface="Times New Roman" pitchFamily="18" charset="0"/>
                <a:ea typeface="楷体_GB2312" pitchFamily="49" charset="-122"/>
              </a:defRPr>
            </a:lvl3pPr>
            <a:lvl4pPr marL="1600200" indent="-228600" eaLnBrk="0" hangingPunct="0">
              <a:defRPr kumimoji="1" sz="2400" b="1">
                <a:solidFill>
                  <a:srgbClr val="FFFF00"/>
                </a:solidFill>
                <a:latin typeface="Times New Roman" pitchFamily="18" charset="0"/>
                <a:ea typeface="楷体_GB2312" pitchFamily="49" charset="-122"/>
              </a:defRPr>
            </a:lvl4pPr>
            <a:lvl5pPr marL="2057400" indent="-228600" eaLnBrk="0" hangingPunct="0">
              <a:defRPr kumimoji="1" sz="2400" b="1">
                <a:solidFill>
                  <a:srgbClr val="FFFF00"/>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itchFamily="18" charset="0"/>
                <a:ea typeface="楷体_GB2312" pitchFamily="49" charset="-122"/>
              </a:defRPr>
            </a:lvl9pPr>
          </a:lstStyle>
          <a:p>
            <a:pPr eaLnBrk="1" hangingPunct="1">
              <a:defRPr/>
            </a:pPr>
            <a:r>
              <a:rPr lang="zh-CN" altLang="en-US" dirty="0">
                <a:solidFill>
                  <a:srgbClr val="FFFFFF"/>
                </a:solidFill>
                <a:latin typeface="微软雅黑" panose="020B0503020204020204" pitchFamily="34" charset="-122"/>
                <a:ea typeface="微软雅黑" panose="020B0503020204020204" pitchFamily="34" charset="-122"/>
              </a:rPr>
              <a:t>为了建立、使用、维护链表，对链表的操作如下：</a:t>
            </a:r>
            <a:endParaRPr lang="en-US" altLang="zh-CN" dirty="0">
              <a:solidFill>
                <a:srgbClr val="FFFFFF"/>
              </a:solidFill>
              <a:latin typeface="微软雅黑" panose="020B0503020204020204" pitchFamily="34" charset="-122"/>
              <a:ea typeface="微软雅黑" panose="020B0503020204020204" pitchFamily="34" charset="-122"/>
            </a:endParaRPr>
          </a:p>
          <a:p>
            <a:pPr marL="342900" indent="-342900" eaLnBrk="1" hangingPunct="1">
              <a:buFont typeface="Wingdings" panose="05000000000000000000" pitchFamily="2" charset="2"/>
              <a:buChar char="l"/>
              <a:defRPr/>
            </a:pPr>
            <a:r>
              <a:rPr lang="zh-CN" altLang="en-US" dirty="0"/>
              <a:t>建立链表</a:t>
            </a:r>
            <a:endParaRPr lang="en-US" altLang="zh-CN" dirty="0"/>
          </a:p>
          <a:p>
            <a:pPr marL="342900" indent="-342900" eaLnBrk="1" hangingPunct="1">
              <a:buFont typeface="Wingdings" panose="05000000000000000000" pitchFamily="2" charset="2"/>
              <a:buChar char="l"/>
              <a:defRPr/>
            </a:pPr>
            <a:r>
              <a:rPr lang="zh-CN" altLang="en-US" dirty="0"/>
              <a:t>遍历链表</a:t>
            </a:r>
            <a:endParaRPr lang="en-US" altLang="zh-CN" dirty="0"/>
          </a:p>
          <a:p>
            <a:pPr marL="342900" indent="-342900" eaLnBrk="1" hangingPunct="1">
              <a:buFont typeface="Wingdings" panose="05000000000000000000" pitchFamily="2" charset="2"/>
              <a:buChar char="l"/>
              <a:defRPr/>
            </a:pPr>
            <a:r>
              <a:rPr lang="zh-CN" altLang="en-US" dirty="0"/>
              <a:t>尾部追加</a:t>
            </a:r>
            <a:endParaRPr lang="en-US" altLang="zh-CN" dirty="0"/>
          </a:p>
          <a:p>
            <a:pPr marL="342900" indent="-342900" eaLnBrk="1" hangingPunct="1">
              <a:buFont typeface="Wingdings" panose="05000000000000000000" pitchFamily="2" charset="2"/>
              <a:buChar char="l"/>
              <a:defRPr/>
            </a:pPr>
            <a:r>
              <a:rPr lang="zh-CN" altLang="en-US" dirty="0"/>
              <a:t>删除结点</a:t>
            </a:r>
            <a:endParaRPr lang="en-US" altLang="zh-CN" dirty="0"/>
          </a:p>
          <a:p>
            <a:pPr marL="342900" indent="-342900" eaLnBrk="1" hangingPunct="1">
              <a:buFont typeface="Wingdings" panose="05000000000000000000" pitchFamily="2" charset="2"/>
              <a:buChar char="l"/>
              <a:defRPr/>
            </a:pPr>
            <a:r>
              <a:rPr lang="zh-CN" altLang="en-US" dirty="0"/>
              <a:t>查找结点</a:t>
            </a:r>
            <a:endParaRPr lang="en-US" altLang="zh-CN" dirty="0"/>
          </a:p>
        </p:txBody>
      </p:sp>
      <p:sp>
        <p:nvSpPr>
          <p:cNvPr id="14" name="Text Box 5">
            <a:extLst>
              <a:ext uri="{FF2B5EF4-FFF2-40B4-BE49-F238E27FC236}">
                <a16:creationId xmlns:a16="http://schemas.microsoft.com/office/drawing/2014/main" id="{BDD8D6F0-F791-4333-BE83-9412263E85BF}"/>
              </a:ext>
            </a:extLst>
          </p:cNvPr>
          <p:cNvSpPr txBox="1">
            <a:spLocks noChangeArrowheads="1"/>
          </p:cNvSpPr>
          <p:nvPr/>
        </p:nvSpPr>
        <p:spPr bwMode="auto">
          <a:xfrm>
            <a:off x="1023480" y="3058499"/>
            <a:ext cx="5072520" cy="3418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FF"/>
                </a:solidFill>
                <a:latin typeface="Arial" panose="020B0604020202020204" pitchFamily="34" charset="0"/>
              </a:rPr>
              <a:t>数据结构：</a:t>
            </a:r>
            <a:endParaRPr lang="en-US" altLang="zh-CN" sz="2400" dirty="0">
              <a:solidFill>
                <a:srgbClr val="FFFFFF"/>
              </a:solidFill>
              <a:latin typeface="Arial" panose="020B0604020202020204" pitchFamily="34" charset="0"/>
            </a:endParaRPr>
          </a:p>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struct student{</a:t>
            </a:r>
          </a:p>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	long </a:t>
            </a:r>
            <a:r>
              <a:rPr lang="en-US" altLang="zh-CN" sz="2400" dirty="0" err="1">
                <a:solidFill>
                  <a:srgbClr val="FFFF00"/>
                </a:solidFill>
                <a:latin typeface="Arial" panose="020B0604020202020204" pitchFamily="34" charset="0"/>
                <a:ea typeface="楷体_GB2312" pitchFamily="49" charset="-122"/>
              </a:rPr>
              <a:t>lNum</a:t>
            </a:r>
            <a:r>
              <a:rPr lang="en-US" altLang="zh-CN" sz="2400" dirty="0">
                <a:solidFill>
                  <a:srgbClr val="FFFF00"/>
                </a:solidFill>
                <a:latin typeface="Arial" panose="020B0604020202020204" pitchFamily="34" charset="0"/>
                <a:ea typeface="楷体_GB2312" pitchFamily="49" charset="-122"/>
              </a:rPr>
              <a:t>;</a:t>
            </a:r>
          </a:p>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	float </a:t>
            </a:r>
            <a:r>
              <a:rPr lang="en-US" altLang="zh-CN" sz="2400" dirty="0" err="1">
                <a:solidFill>
                  <a:srgbClr val="FFFF00"/>
                </a:solidFill>
                <a:latin typeface="Arial" panose="020B0604020202020204" pitchFamily="34" charset="0"/>
                <a:ea typeface="楷体_GB2312" pitchFamily="49" charset="-122"/>
              </a:rPr>
              <a:t>fScore</a:t>
            </a:r>
            <a:r>
              <a:rPr lang="en-US" altLang="zh-CN" sz="2400" dirty="0">
                <a:solidFill>
                  <a:srgbClr val="FFFF00"/>
                </a:solidFill>
                <a:latin typeface="Arial" panose="020B0604020202020204" pitchFamily="34" charset="0"/>
                <a:ea typeface="楷体_GB2312" pitchFamily="49" charset="-122"/>
              </a:rPr>
              <a:t>;</a:t>
            </a:r>
          </a:p>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	struct student *</a:t>
            </a:r>
            <a:r>
              <a:rPr lang="en-US" altLang="zh-CN" sz="2400" dirty="0" err="1">
                <a:solidFill>
                  <a:srgbClr val="FFFF00"/>
                </a:solidFill>
                <a:latin typeface="Arial" panose="020B0604020202020204" pitchFamily="34" charset="0"/>
                <a:ea typeface="楷体_GB2312" pitchFamily="49" charset="-122"/>
              </a:rPr>
              <a:t>pNext</a:t>
            </a:r>
            <a:r>
              <a:rPr lang="en-US" altLang="zh-CN" sz="2400" dirty="0">
                <a:solidFill>
                  <a:srgbClr val="FFFF00"/>
                </a:solidFill>
                <a:latin typeface="Arial" panose="020B0604020202020204" pitchFamily="34" charset="0"/>
                <a:ea typeface="楷体_GB2312" pitchFamily="49" charset="-122"/>
              </a:rPr>
              <a:t>;</a:t>
            </a:r>
          </a:p>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a:t>
            </a:r>
          </a:p>
          <a:p>
            <a:pPr eaLnBrk="1" hangingPunct="1">
              <a:spcBef>
                <a:spcPct val="0"/>
              </a:spcBef>
              <a:buFontTx/>
              <a:buNone/>
            </a:pPr>
            <a:endParaRPr lang="en-US" altLang="zh-CN" sz="2400" dirty="0">
              <a:solidFill>
                <a:srgbClr val="FFFF00"/>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//#define SIZE </a:t>
            </a:r>
            <a:r>
              <a:rPr lang="en-US" altLang="zh-CN" sz="2400" dirty="0" err="1">
                <a:solidFill>
                  <a:srgbClr val="FFFF00"/>
                </a:solidFill>
                <a:latin typeface="Arial" panose="020B0604020202020204" pitchFamily="34" charset="0"/>
                <a:ea typeface="楷体_GB2312" pitchFamily="49" charset="-122"/>
              </a:rPr>
              <a:t>sizeof</a:t>
            </a:r>
            <a:r>
              <a:rPr lang="en-US" altLang="zh-CN" sz="2400" dirty="0">
                <a:solidFill>
                  <a:srgbClr val="FFFF00"/>
                </a:solidFill>
                <a:latin typeface="Arial" panose="020B0604020202020204" pitchFamily="34" charset="0"/>
                <a:ea typeface="楷体_GB2312" pitchFamily="49" charset="-122"/>
              </a:rPr>
              <a:t>(struct student)</a:t>
            </a:r>
          </a:p>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const  int SIZE  = </a:t>
            </a:r>
            <a:r>
              <a:rPr lang="en-US" altLang="zh-CN" sz="2400" dirty="0" err="1">
                <a:solidFill>
                  <a:srgbClr val="FFFF00"/>
                </a:solidFill>
                <a:latin typeface="Arial" panose="020B0604020202020204" pitchFamily="34" charset="0"/>
                <a:ea typeface="楷体_GB2312" pitchFamily="49" charset="-122"/>
              </a:rPr>
              <a:t>sizeof</a:t>
            </a:r>
            <a:r>
              <a:rPr lang="en-US" altLang="zh-CN" sz="2400" dirty="0">
                <a:solidFill>
                  <a:srgbClr val="FFFF00"/>
                </a:solidFill>
                <a:latin typeface="Arial" panose="020B0604020202020204" pitchFamily="34" charset="0"/>
                <a:ea typeface="楷体_GB2312" pitchFamily="49" charset="-122"/>
              </a:rPr>
              <a:t>(student);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linds(horizontal)">
                                      <p:cBhvr>
                                        <p:cTn id="7" dur="500"/>
                                        <p:tgtEl>
                                          <p:spTgt spid="19458"/>
                                        </p:tgtEl>
                                      </p:cBhvr>
                                    </p:animEffect>
                                  </p:childTnLst>
                                  <p:subTnLst>
                                    <p:audio>
                                      <p:cMediaNode>
                                        <p:cTn display="0" masterRel="sameClick">
                                          <p:stCondLst>
                                            <p:cond evt="begin" delay="0">
                                              <p:tn val="5"/>
                                            </p:cond>
                                          </p:stCondLst>
                                          <p:endCondLst>
                                            <p:cond evt="onStopAudio" delay="0">
                                              <p:tgtEl>
                                                <p:sldTgt/>
                                              </p:tgtEl>
                                            </p:cond>
                                          </p:endCondLst>
                                        </p:cTn>
                                        <p:tgtEl>
                                          <p:sndTgt r:embed="rId2" name="notify.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461">
                                            <p:txEl>
                                              <p:pRg st="0" end="0"/>
                                            </p:txEl>
                                          </p:spTgt>
                                        </p:tgtEl>
                                        <p:attrNameLst>
                                          <p:attrName>style.visibility</p:attrName>
                                        </p:attrNameLst>
                                      </p:cBhvr>
                                      <p:to>
                                        <p:strVal val="visible"/>
                                      </p:to>
                                    </p:set>
                                    <p:animEffect transition="in" filter="box(in)">
                                      <p:cBhvr>
                                        <p:cTn id="12" dur="500"/>
                                        <p:tgtEl>
                                          <p:spTgt spid="1946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461">
                                            <p:txEl>
                                              <p:pRg st="1" end="1"/>
                                            </p:txEl>
                                          </p:spTgt>
                                        </p:tgtEl>
                                        <p:attrNameLst>
                                          <p:attrName>style.visibility</p:attrName>
                                        </p:attrNameLst>
                                      </p:cBhvr>
                                      <p:to>
                                        <p:strVal val="visible"/>
                                      </p:to>
                                    </p:set>
                                    <p:animEffect transition="in" filter="box(in)">
                                      <p:cBhvr>
                                        <p:cTn id="17" dur="500"/>
                                        <p:tgtEl>
                                          <p:spTgt spid="1946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9461">
                                            <p:txEl>
                                              <p:pRg st="2" end="2"/>
                                            </p:txEl>
                                          </p:spTgt>
                                        </p:tgtEl>
                                        <p:attrNameLst>
                                          <p:attrName>style.visibility</p:attrName>
                                        </p:attrNameLst>
                                      </p:cBhvr>
                                      <p:to>
                                        <p:strVal val="visible"/>
                                      </p:to>
                                    </p:set>
                                    <p:animEffect transition="in" filter="box(in)">
                                      <p:cBhvr>
                                        <p:cTn id="22" dur="500"/>
                                        <p:tgtEl>
                                          <p:spTgt spid="1946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9461">
                                            <p:txEl>
                                              <p:pRg st="3" end="3"/>
                                            </p:txEl>
                                          </p:spTgt>
                                        </p:tgtEl>
                                        <p:attrNameLst>
                                          <p:attrName>style.visibility</p:attrName>
                                        </p:attrNameLst>
                                      </p:cBhvr>
                                      <p:to>
                                        <p:strVal val="visible"/>
                                      </p:to>
                                    </p:set>
                                    <p:animEffect transition="in" filter="box(in)">
                                      <p:cBhvr>
                                        <p:cTn id="27" dur="500"/>
                                        <p:tgtEl>
                                          <p:spTgt spid="1946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9461">
                                            <p:txEl>
                                              <p:pRg st="4" end="4"/>
                                            </p:txEl>
                                          </p:spTgt>
                                        </p:tgtEl>
                                        <p:attrNameLst>
                                          <p:attrName>style.visibility</p:attrName>
                                        </p:attrNameLst>
                                      </p:cBhvr>
                                      <p:to>
                                        <p:strVal val="visible"/>
                                      </p:to>
                                    </p:set>
                                    <p:animEffect transition="in" filter="box(in)">
                                      <p:cBhvr>
                                        <p:cTn id="32" dur="500"/>
                                        <p:tgtEl>
                                          <p:spTgt spid="1946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9461">
                                            <p:txEl>
                                              <p:pRg st="5" end="5"/>
                                            </p:txEl>
                                          </p:spTgt>
                                        </p:tgtEl>
                                        <p:attrNameLst>
                                          <p:attrName>style.visibility</p:attrName>
                                        </p:attrNameLst>
                                      </p:cBhvr>
                                      <p:to>
                                        <p:strVal val="visible"/>
                                      </p:to>
                                    </p:set>
                                    <p:animEffect transition="in" filter="box(in)">
                                      <p:cBhvr>
                                        <p:cTn id="37" dur="500"/>
                                        <p:tgtEl>
                                          <p:spTgt spid="19461">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ox(in)">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61" grpId="0" build="p" autoUpdateAnimBg="0"/>
      <p:bldP spid="1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D18B274-FB90-4AB7-B8EE-11E6916CD8E6}"/>
              </a:ext>
            </a:extLst>
          </p:cNvPr>
          <p:cNvSpPr>
            <a:spLocks noGrp="1" noChangeArrowheads="1"/>
          </p:cNvSpPr>
          <p:nvPr>
            <p:ph type="title"/>
          </p:nvPr>
        </p:nvSpPr>
        <p:spPr>
          <a:xfrm>
            <a:off x="271605" y="381000"/>
            <a:ext cx="9710596" cy="457200"/>
          </a:xfrm>
        </p:spPr>
        <p:txBody>
          <a:bodyPr/>
          <a:lstStyle/>
          <a:p>
            <a:pPr algn="l" eaLnBrk="1" hangingPunct="1"/>
            <a:r>
              <a:rPr lang="en-US" altLang="zh-CN" sz="2400" b="1" dirty="0">
                <a:solidFill>
                  <a:srgbClr val="FFFF00"/>
                </a:solidFill>
                <a:latin typeface="Arial" panose="020B0604020202020204" pitchFamily="34" charset="0"/>
                <a:ea typeface="华文新魏" panose="02010800040101010101" pitchFamily="2" charset="-122"/>
              </a:rPr>
              <a:t>       ⒋</a:t>
            </a:r>
            <a:r>
              <a:rPr lang="zh-CN" altLang="en-US" sz="2400" b="1" dirty="0">
                <a:solidFill>
                  <a:srgbClr val="FFFF00"/>
                </a:solidFill>
                <a:latin typeface="Arial" panose="020B0604020202020204" pitchFamily="34" charset="0"/>
                <a:ea typeface="楷体_GB2312" pitchFamily="49" charset="-122"/>
              </a:rPr>
              <a:t>链表的操作</a:t>
            </a:r>
          </a:p>
        </p:txBody>
      </p:sp>
      <p:sp>
        <p:nvSpPr>
          <p:cNvPr id="19459" name="Text Box 3">
            <a:extLst>
              <a:ext uri="{FF2B5EF4-FFF2-40B4-BE49-F238E27FC236}">
                <a16:creationId xmlns:a16="http://schemas.microsoft.com/office/drawing/2014/main" id="{01EF8979-AB27-4FB3-AB26-D7B3520BC223}"/>
              </a:ext>
            </a:extLst>
          </p:cNvPr>
          <p:cNvSpPr txBox="1">
            <a:spLocks noChangeArrowheads="1"/>
          </p:cNvSpPr>
          <p:nvPr/>
        </p:nvSpPr>
        <p:spPr bwMode="auto">
          <a:xfrm>
            <a:off x="943779" y="777876"/>
            <a:ext cx="171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66FF33"/>
                </a:solidFill>
                <a:ea typeface="华文新魏" panose="02010800040101010101" pitchFamily="2" charset="-122"/>
              </a:rPr>
              <a:t>⑴</a:t>
            </a:r>
            <a:r>
              <a:rPr lang="zh-CN" altLang="en-US" sz="2400" dirty="0">
                <a:solidFill>
                  <a:srgbClr val="66FF33"/>
                </a:solidFill>
                <a:ea typeface="楷体_GB2312" pitchFamily="49" charset="-122"/>
              </a:rPr>
              <a:t>建立链表</a:t>
            </a:r>
            <a:endParaRPr lang="zh-CN" altLang="en-US" sz="2400" dirty="0">
              <a:solidFill>
                <a:srgbClr val="FFFF00"/>
              </a:solidFill>
              <a:ea typeface="楷体_GB2312" pitchFamily="49" charset="-122"/>
            </a:endParaRPr>
          </a:p>
        </p:txBody>
      </p:sp>
      <p:sp>
        <p:nvSpPr>
          <p:cNvPr id="19460" name="Text Box 4">
            <a:extLst>
              <a:ext uri="{FF2B5EF4-FFF2-40B4-BE49-F238E27FC236}">
                <a16:creationId xmlns:a16="http://schemas.microsoft.com/office/drawing/2014/main" id="{F8DB876A-A2C1-492E-8EB4-C942A3C99744}"/>
              </a:ext>
            </a:extLst>
          </p:cNvPr>
          <p:cNvSpPr txBox="1">
            <a:spLocks noChangeArrowheads="1"/>
          </p:cNvSpPr>
          <p:nvPr/>
        </p:nvSpPr>
        <p:spPr bwMode="auto">
          <a:xfrm>
            <a:off x="943779" y="1147042"/>
            <a:ext cx="7850188"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rPr>
              <a:t>步骤：</a:t>
            </a:r>
          </a:p>
          <a:p>
            <a:pPr eaLnBrk="1" hangingPunct="1">
              <a:spcBef>
                <a:spcPct val="0"/>
              </a:spcBef>
              <a:buFontTx/>
              <a:buNone/>
            </a:pPr>
            <a:r>
              <a:rPr lang="zh-CN" altLang="en-US" sz="2400" dirty="0">
                <a:solidFill>
                  <a:srgbClr val="FFFFCC"/>
                </a:solidFill>
                <a:latin typeface="Arial" panose="020B0604020202020204" pitchFamily="34" charset="0"/>
                <a:ea typeface="华文新魏" panose="02010800040101010101" pitchFamily="2" charset="-122"/>
              </a:rPr>
              <a:t>①</a:t>
            </a:r>
            <a:r>
              <a:rPr lang="zh-CN" altLang="en-US" sz="2400" dirty="0">
                <a:solidFill>
                  <a:srgbClr val="FFFFCC"/>
                </a:solidFill>
                <a:latin typeface="Arial" panose="020B0604020202020204" pitchFamily="34" charset="0"/>
                <a:ea typeface="楷体_GB2312" pitchFamily="49" charset="-122"/>
              </a:rPr>
              <a:t>建立头指针及头结点</a:t>
            </a:r>
          </a:p>
          <a:p>
            <a:pPr eaLnBrk="1" hangingPunct="1">
              <a:spcBef>
                <a:spcPct val="0"/>
              </a:spcBef>
              <a:buFontTx/>
              <a:buNone/>
            </a:pPr>
            <a:r>
              <a:rPr lang="zh-CN" altLang="en-US" sz="2400" dirty="0">
                <a:solidFill>
                  <a:srgbClr val="FFFFCC"/>
                </a:solidFill>
                <a:latin typeface="Arial" panose="020B0604020202020204" pitchFamily="34" charset="0"/>
                <a:ea typeface="华文新魏" panose="02010800040101010101" pitchFamily="2" charset="-122"/>
              </a:rPr>
              <a:t>②</a:t>
            </a:r>
            <a:r>
              <a:rPr lang="zh-CN" altLang="en-US" sz="2400" dirty="0">
                <a:solidFill>
                  <a:srgbClr val="FFFFCC"/>
                </a:solidFill>
                <a:latin typeface="Arial" panose="020B0604020202020204" pitchFamily="34" charset="0"/>
                <a:ea typeface="楷体_GB2312" pitchFamily="49" charset="-122"/>
              </a:rPr>
              <a:t>循环输入数据域，并连接结点；</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FFFFCC"/>
                </a:solidFill>
                <a:latin typeface="Arial" panose="020B0604020202020204" pitchFamily="34" charset="0"/>
                <a:ea typeface="华文新魏" panose="02010800040101010101" pitchFamily="2" charset="-122"/>
              </a:rPr>
              <a:t>③</a:t>
            </a:r>
            <a:r>
              <a:rPr lang="zh-CN" altLang="en-US" sz="2400" dirty="0">
                <a:solidFill>
                  <a:srgbClr val="FFFFCC"/>
                </a:solidFill>
                <a:latin typeface="Arial" panose="020B0604020202020204" pitchFamily="34" charset="0"/>
                <a:ea typeface="楷体_GB2312" pitchFamily="49" charset="-122"/>
              </a:rPr>
              <a:t>最后一个结点地址域置空。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linds(horizontal)">
                                      <p:cBhvr>
                                        <p:cTn id="7" dur="500"/>
                                        <p:tgtEl>
                                          <p:spTgt spid="19458"/>
                                        </p:tgtEl>
                                      </p:cBhvr>
                                    </p:animEffect>
                                  </p:childTnLst>
                                  <p:subTnLst>
                                    <p:audio>
                                      <p:cMediaNode>
                                        <p:cTn display="0" masterRel="sameClick">
                                          <p:stCondLst>
                                            <p:cond evt="begin" delay="0">
                                              <p:tn val="5"/>
                                            </p:cond>
                                          </p:stCondLst>
                                          <p:endCondLst>
                                            <p:cond evt="onStopAudio" delay="0">
                                              <p:tgtEl>
                                                <p:sldTgt/>
                                              </p:tgtEl>
                                            </p:cond>
                                          </p:endCondLst>
                                        </p:cTn>
                                        <p:tgtEl>
                                          <p:sndTgt r:embed="rId2" name="notify.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459"/>
                                        </p:tgtEl>
                                        <p:attrNameLst>
                                          <p:attrName>style.visibility</p:attrName>
                                        </p:attrNameLst>
                                      </p:cBhvr>
                                      <p:to>
                                        <p:strVal val="visible"/>
                                      </p:to>
                                    </p:set>
                                    <p:animEffect transition="in" filter="box(in)">
                                      <p:cBhvr>
                                        <p:cTn id="12" dur="500"/>
                                        <p:tgtEl>
                                          <p:spTgt spid="19459"/>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9460">
                                            <p:txEl>
                                              <p:pRg st="0" end="0"/>
                                            </p:txEl>
                                          </p:spTgt>
                                        </p:tgtEl>
                                        <p:attrNameLst>
                                          <p:attrName>style.visibility</p:attrName>
                                        </p:attrNameLst>
                                      </p:cBhvr>
                                      <p:to>
                                        <p:strVal val="visible"/>
                                      </p:to>
                                    </p:set>
                                    <p:anim calcmode="lin" valueType="num">
                                      <p:cBhvr additive="base">
                                        <p:cTn id="17" dur="500" fill="hold"/>
                                        <p:tgtEl>
                                          <p:spTgt spid="19460">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946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9460">
                                            <p:txEl>
                                              <p:pRg st="1" end="1"/>
                                            </p:txEl>
                                          </p:spTgt>
                                        </p:tgtEl>
                                        <p:attrNameLst>
                                          <p:attrName>style.visibility</p:attrName>
                                        </p:attrNameLst>
                                      </p:cBhvr>
                                      <p:to>
                                        <p:strVal val="visible"/>
                                      </p:to>
                                    </p:set>
                                    <p:anim calcmode="lin" valueType="num">
                                      <p:cBhvr additive="base">
                                        <p:cTn id="23" dur="500" fill="hold"/>
                                        <p:tgtEl>
                                          <p:spTgt spid="19460">
                                            <p:txEl>
                                              <p:pRg st="1" end="1"/>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946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9460">
                                            <p:txEl>
                                              <p:pRg st="2" end="2"/>
                                            </p:txEl>
                                          </p:spTgt>
                                        </p:tgtEl>
                                        <p:attrNameLst>
                                          <p:attrName>style.visibility</p:attrName>
                                        </p:attrNameLst>
                                      </p:cBhvr>
                                      <p:to>
                                        <p:strVal val="visible"/>
                                      </p:to>
                                    </p:set>
                                    <p:anim calcmode="lin" valueType="num">
                                      <p:cBhvr additive="base">
                                        <p:cTn id="29" dur="500" fill="hold"/>
                                        <p:tgtEl>
                                          <p:spTgt spid="19460">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946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9460">
                                            <p:txEl>
                                              <p:pRg st="3" end="3"/>
                                            </p:txEl>
                                          </p:spTgt>
                                        </p:tgtEl>
                                        <p:attrNameLst>
                                          <p:attrName>style.visibility</p:attrName>
                                        </p:attrNameLst>
                                      </p:cBhvr>
                                      <p:to>
                                        <p:strVal val="visible"/>
                                      </p:to>
                                    </p:set>
                                    <p:anim calcmode="lin" valueType="num">
                                      <p:cBhvr additive="base">
                                        <p:cTn id="35" dur="500" fill="hold"/>
                                        <p:tgtEl>
                                          <p:spTgt spid="19460">
                                            <p:txEl>
                                              <p:pRg st="3" end="3"/>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946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59" grpId="0" autoUpdateAnimBg="0"/>
      <p:bldP spid="19460"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02A608-545C-4F03-BD8D-A7E4F7433B1A}"/>
              </a:ext>
            </a:extLst>
          </p:cNvPr>
          <p:cNvSpPr>
            <a:spLocks noGrp="1" noChangeArrowheads="1"/>
          </p:cNvSpPr>
          <p:nvPr>
            <p:ph type="title"/>
          </p:nvPr>
        </p:nvSpPr>
        <p:spPr>
          <a:xfrm>
            <a:off x="1554164" y="692150"/>
            <a:ext cx="592137" cy="4979988"/>
          </a:xfrm>
        </p:spPr>
        <p:txBody>
          <a:bodyPr/>
          <a:lstStyle/>
          <a:p>
            <a:r>
              <a:rPr lang="zh-CN" altLang="en-US" sz="2800">
                <a:solidFill>
                  <a:srgbClr val="FFFF00"/>
                </a:solidFill>
                <a:latin typeface="楷体" panose="02010609060101010101" pitchFamily="49" charset="-122"/>
                <a:ea typeface="楷体" panose="02010609060101010101" pitchFamily="49" charset="-122"/>
              </a:rPr>
              <a:t>建立链表函数</a:t>
            </a:r>
          </a:p>
        </p:txBody>
      </p:sp>
      <p:sp>
        <p:nvSpPr>
          <p:cNvPr id="3" name="Text Box 23">
            <a:extLst>
              <a:ext uri="{FF2B5EF4-FFF2-40B4-BE49-F238E27FC236}">
                <a16:creationId xmlns:a16="http://schemas.microsoft.com/office/drawing/2014/main" id="{40227EEB-63F3-47B0-B695-845D194DCD1F}"/>
              </a:ext>
            </a:extLst>
          </p:cNvPr>
          <p:cNvSpPr txBox="1">
            <a:spLocks noChangeArrowheads="1"/>
          </p:cNvSpPr>
          <p:nvPr/>
        </p:nvSpPr>
        <p:spPr bwMode="auto">
          <a:xfrm>
            <a:off x="2146301" y="0"/>
            <a:ext cx="5296941" cy="6865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200" dirty="0">
                <a:solidFill>
                  <a:srgbClr val="FFFFFF"/>
                </a:solidFill>
                <a:latin typeface="Arial" panose="020B0604020202020204" pitchFamily="34" charset="0"/>
              </a:rPr>
              <a:t>struct student *</a:t>
            </a:r>
            <a:r>
              <a:rPr lang="en-US" altLang="zh-CN" sz="2200" dirty="0" err="1">
                <a:solidFill>
                  <a:srgbClr val="FFFFFF"/>
                </a:solidFill>
                <a:latin typeface="Arial" panose="020B0604020202020204" pitchFamily="34" charset="0"/>
              </a:rPr>
              <a:t>CreatLiList</a:t>
            </a:r>
            <a:r>
              <a:rPr lang="en-US" altLang="zh-CN" sz="2200" dirty="0">
                <a:solidFill>
                  <a:srgbClr val="FFFFFF"/>
                </a:solidFill>
                <a:latin typeface="Arial" panose="020B0604020202020204" pitchFamily="34" charset="0"/>
              </a:rPr>
              <a:t>(void){</a:t>
            </a:r>
          </a:p>
          <a:p>
            <a:pPr eaLnBrk="1" hangingPunct="1">
              <a:spcBef>
                <a:spcPct val="0"/>
              </a:spcBef>
              <a:buFontTx/>
              <a:buNone/>
            </a:pPr>
            <a:r>
              <a:rPr lang="en-US" altLang="zh-CN" sz="2200" dirty="0">
                <a:solidFill>
                  <a:srgbClr val="FFFFFF"/>
                </a:solidFill>
                <a:latin typeface="Arial" panose="020B0604020202020204" pitchFamily="34" charset="0"/>
              </a:rPr>
              <a:t>    struct student *</a:t>
            </a:r>
            <a:r>
              <a:rPr lang="en-US" altLang="zh-CN" sz="2200" dirty="0" err="1">
                <a:solidFill>
                  <a:srgbClr val="FFFFFF"/>
                </a:solidFill>
                <a:latin typeface="Arial" panose="020B0604020202020204" pitchFamily="34" charset="0"/>
              </a:rPr>
              <a:t>spHead</a:t>
            </a:r>
            <a:r>
              <a:rPr lang="en-US" altLang="zh-CN" sz="2200" dirty="0">
                <a:solidFill>
                  <a:srgbClr val="FFFFFF"/>
                </a:solidFill>
                <a:latin typeface="Arial" panose="020B0604020202020204" pitchFamily="34" charset="0"/>
              </a:rPr>
              <a:t>,*</a:t>
            </a:r>
            <a:r>
              <a:rPr lang="en-US" altLang="zh-CN" sz="2200" dirty="0" err="1">
                <a:solidFill>
                  <a:srgbClr val="FFFFFF"/>
                </a:solidFill>
                <a:latin typeface="Arial" panose="020B0604020202020204" pitchFamily="34" charset="0"/>
              </a:rPr>
              <a:t>spPre</a:t>
            </a:r>
            <a:r>
              <a:rPr lang="en-US" altLang="zh-CN" sz="2200" dirty="0">
                <a:solidFill>
                  <a:srgbClr val="FFFFFF"/>
                </a:solidFill>
                <a:latin typeface="Arial" panose="020B0604020202020204" pitchFamily="34" charset="0"/>
              </a:rPr>
              <a:t>,*</a:t>
            </a:r>
            <a:r>
              <a:rPr lang="en-US" altLang="zh-CN" sz="2200" dirty="0" err="1">
                <a:solidFill>
                  <a:srgbClr val="FFFFFF"/>
                </a:solidFill>
                <a:latin typeface="Arial" panose="020B0604020202020204" pitchFamily="34" charset="0"/>
              </a:rPr>
              <a:t>spCur</a:t>
            </a:r>
            <a:r>
              <a:rPr lang="en-US" altLang="zh-CN" sz="2200" dirty="0">
                <a:solidFill>
                  <a:srgbClr val="FFFFFF"/>
                </a:solidFill>
                <a:latin typeface="Arial" panose="020B0604020202020204" pitchFamily="34" charset="0"/>
              </a:rPr>
              <a:t>;</a:t>
            </a:r>
          </a:p>
          <a:p>
            <a:pPr eaLnBrk="1" hangingPunct="1">
              <a:spcBef>
                <a:spcPct val="0"/>
              </a:spcBef>
              <a:buFontTx/>
              <a:buNone/>
            </a:pPr>
            <a:r>
              <a:rPr lang="en-US" altLang="zh-CN" sz="2200" dirty="0">
                <a:solidFill>
                  <a:srgbClr val="FFFFFF"/>
                </a:solidFill>
                <a:latin typeface="Arial" panose="020B0604020202020204" pitchFamily="34" charset="0"/>
              </a:rPr>
              <a:t>    long lv;</a:t>
            </a:r>
          </a:p>
          <a:p>
            <a:pPr eaLnBrk="1" hangingPunct="1">
              <a:spcBef>
                <a:spcPct val="0"/>
              </a:spcBef>
              <a:buFontTx/>
              <a:buNone/>
            </a:pPr>
            <a:r>
              <a:rPr lang="en-US" altLang="zh-CN" sz="2200" dirty="0">
                <a:solidFill>
                  <a:srgbClr val="FFFFFF"/>
                </a:solidFill>
                <a:latin typeface="Arial" panose="020B0604020202020204" pitchFamily="34" charset="0"/>
              </a:rPr>
              <a:t>    float </a:t>
            </a:r>
            <a:r>
              <a:rPr lang="en-US" altLang="zh-CN" sz="2200" dirty="0" err="1">
                <a:solidFill>
                  <a:srgbClr val="FFFFFF"/>
                </a:solidFill>
                <a:latin typeface="Arial" panose="020B0604020202020204" pitchFamily="34" charset="0"/>
              </a:rPr>
              <a:t>fv</a:t>
            </a:r>
            <a:r>
              <a:rPr lang="en-US" altLang="zh-CN" sz="2200" dirty="0">
                <a:solidFill>
                  <a:srgbClr val="FFFFFF"/>
                </a:solidFill>
                <a:latin typeface="Arial" panose="020B0604020202020204" pitchFamily="34" charset="0"/>
              </a:rPr>
              <a:t>;</a:t>
            </a:r>
          </a:p>
          <a:p>
            <a:pPr eaLnBrk="1" hangingPunct="1">
              <a:spcBef>
                <a:spcPct val="0"/>
              </a:spcBef>
              <a:buFontTx/>
              <a:buNone/>
            </a:pPr>
            <a:r>
              <a:rPr lang="en-US" altLang="zh-CN" sz="2200" dirty="0">
                <a:solidFill>
                  <a:srgbClr val="FFFFFF"/>
                </a:solidFill>
                <a:latin typeface="Arial" panose="020B0604020202020204" pitchFamily="34" charset="0"/>
              </a:rPr>
              <a:t>    </a:t>
            </a:r>
            <a:r>
              <a:rPr lang="en-US" altLang="zh-CN" sz="2200" dirty="0" err="1">
                <a:solidFill>
                  <a:srgbClr val="FFFFFF"/>
                </a:solidFill>
                <a:latin typeface="Arial" panose="020B0604020202020204" pitchFamily="34" charset="0"/>
              </a:rPr>
              <a:t>spPre</a:t>
            </a:r>
            <a:r>
              <a:rPr lang="en-US" altLang="zh-CN" sz="2200" dirty="0">
                <a:solidFill>
                  <a:srgbClr val="FFFFFF"/>
                </a:solidFill>
                <a:latin typeface="Arial" panose="020B0604020202020204" pitchFamily="34" charset="0"/>
              </a:rPr>
              <a:t>  = new student;</a:t>
            </a:r>
          </a:p>
          <a:p>
            <a:pPr eaLnBrk="1" hangingPunct="1">
              <a:spcBef>
                <a:spcPct val="0"/>
              </a:spcBef>
              <a:buFontTx/>
              <a:buNone/>
            </a:pPr>
            <a:r>
              <a:rPr lang="en-US" altLang="zh-CN" sz="2200" dirty="0">
                <a:solidFill>
                  <a:srgbClr val="FFFFFF"/>
                </a:solidFill>
                <a:latin typeface="Arial" panose="020B0604020202020204" pitchFamily="34" charset="0"/>
              </a:rPr>
              <a:t>    </a:t>
            </a:r>
            <a:r>
              <a:rPr lang="en-US" altLang="zh-CN" sz="2200" dirty="0" err="1">
                <a:solidFill>
                  <a:srgbClr val="FFFFFF"/>
                </a:solidFill>
                <a:latin typeface="Arial" panose="020B0604020202020204" pitchFamily="34" charset="0"/>
              </a:rPr>
              <a:t>spHead</a:t>
            </a:r>
            <a:r>
              <a:rPr lang="en-US" altLang="zh-CN" sz="2200" dirty="0">
                <a:solidFill>
                  <a:srgbClr val="FFFFFF"/>
                </a:solidFill>
                <a:latin typeface="Arial" panose="020B0604020202020204" pitchFamily="34" charset="0"/>
              </a:rPr>
              <a:t> = </a:t>
            </a:r>
            <a:r>
              <a:rPr lang="en-US" altLang="zh-CN" sz="2200" dirty="0" err="1">
                <a:solidFill>
                  <a:srgbClr val="FFFFFF"/>
                </a:solidFill>
                <a:latin typeface="Arial" panose="020B0604020202020204" pitchFamily="34" charset="0"/>
              </a:rPr>
              <a:t>spPre</a:t>
            </a:r>
            <a:r>
              <a:rPr lang="en-US" altLang="zh-CN" sz="2200" dirty="0">
                <a:solidFill>
                  <a:srgbClr val="FFFFFF"/>
                </a:solidFill>
                <a:latin typeface="Arial" panose="020B0604020202020204" pitchFamily="34" charset="0"/>
              </a:rPr>
              <a:t>;</a:t>
            </a:r>
          </a:p>
          <a:p>
            <a:pPr eaLnBrk="1" hangingPunct="1">
              <a:spcBef>
                <a:spcPct val="0"/>
              </a:spcBef>
              <a:buFontTx/>
              <a:buNone/>
            </a:pPr>
            <a:r>
              <a:rPr lang="en-US" altLang="zh-CN" sz="2200" dirty="0">
                <a:solidFill>
                  <a:srgbClr val="FFFFFF"/>
                </a:solidFill>
                <a:latin typeface="Arial" panose="020B0604020202020204" pitchFamily="34" charset="0"/>
              </a:rPr>
              <a:t>    </a:t>
            </a:r>
            <a:r>
              <a:rPr lang="en-US" altLang="zh-CN" sz="2200" dirty="0" err="1">
                <a:solidFill>
                  <a:srgbClr val="FFFFFF"/>
                </a:solidFill>
                <a:latin typeface="Arial" panose="020B0604020202020204" pitchFamily="34" charset="0"/>
              </a:rPr>
              <a:t>spHead</a:t>
            </a:r>
            <a:r>
              <a:rPr lang="en-US" altLang="zh-CN" sz="2200" dirty="0">
                <a:solidFill>
                  <a:srgbClr val="FFFFFF"/>
                </a:solidFill>
                <a:latin typeface="Arial" panose="020B0604020202020204" pitchFamily="34" charset="0"/>
              </a:rPr>
              <a:t> -&gt; </a:t>
            </a:r>
            <a:r>
              <a:rPr lang="en-US" altLang="zh-CN" sz="2200" dirty="0" err="1">
                <a:solidFill>
                  <a:srgbClr val="FFFFFF"/>
                </a:solidFill>
                <a:latin typeface="Arial" panose="020B0604020202020204" pitchFamily="34" charset="0"/>
              </a:rPr>
              <a:t>pNext</a:t>
            </a:r>
            <a:r>
              <a:rPr lang="en-US" altLang="zh-CN" sz="2200" dirty="0">
                <a:solidFill>
                  <a:srgbClr val="FFFFFF"/>
                </a:solidFill>
                <a:latin typeface="Arial" panose="020B0604020202020204" pitchFamily="34" charset="0"/>
              </a:rPr>
              <a:t> = NULL;</a:t>
            </a:r>
          </a:p>
          <a:p>
            <a:pPr eaLnBrk="1" hangingPunct="1">
              <a:spcBef>
                <a:spcPct val="0"/>
              </a:spcBef>
              <a:buFontTx/>
              <a:buNone/>
            </a:pPr>
            <a:r>
              <a:rPr lang="en-US" altLang="zh-CN" sz="2200" dirty="0">
                <a:solidFill>
                  <a:srgbClr val="FFFFFF"/>
                </a:solidFill>
                <a:latin typeface="Arial" panose="020B0604020202020204" pitchFamily="34" charset="0"/>
              </a:rPr>
              <a:t>    do {</a:t>
            </a:r>
          </a:p>
          <a:p>
            <a:pPr eaLnBrk="1" hangingPunct="1">
              <a:spcBef>
                <a:spcPct val="0"/>
              </a:spcBef>
              <a:buFontTx/>
              <a:buNone/>
            </a:pPr>
            <a:r>
              <a:rPr lang="en-US" altLang="zh-CN" sz="2200" dirty="0">
                <a:solidFill>
                  <a:srgbClr val="FFFFFF"/>
                </a:solidFill>
                <a:latin typeface="Arial" panose="020B0604020202020204" pitchFamily="34" charset="0"/>
              </a:rPr>
              <a:t>        </a:t>
            </a:r>
            <a:r>
              <a:rPr lang="en-US" altLang="zh-CN" sz="2200" dirty="0" err="1">
                <a:solidFill>
                  <a:srgbClr val="FFFFFF"/>
                </a:solidFill>
                <a:latin typeface="Arial" panose="020B0604020202020204" pitchFamily="34" charset="0"/>
              </a:rPr>
              <a:t>cin</a:t>
            </a:r>
            <a:r>
              <a:rPr lang="en-US" altLang="zh-CN" sz="2200" dirty="0">
                <a:solidFill>
                  <a:srgbClr val="FFFFFF"/>
                </a:solidFill>
                <a:latin typeface="Arial" panose="020B0604020202020204" pitchFamily="34" charset="0"/>
              </a:rPr>
              <a:t> &gt;&gt; lv &gt;&gt; </a:t>
            </a:r>
            <a:r>
              <a:rPr lang="en-US" altLang="zh-CN" sz="2200" dirty="0" err="1">
                <a:solidFill>
                  <a:srgbClr val="FFFFFF"/>
                </a:solidFill>
                <a:latin typeface="Arial" panose="020B0604020202020204" pitchFamily="34" charset="0"/>
              </a:rPr>
              <a:t>fv</a:t>
            </a:r>
            <a:r>
              <a:rPr lang="en-US" altLang="zh-CN" sz="2200" dirty="0">
                <a:solidFill>
                  <a:srgbClr val="FFFFFF"/>
                </a:solidFill>
                <a:latin typeface="Arial" panose="020B0604020202020204" pitchFamily="34" charset="0"/>
              </a:rPr>
              <a:t>;</a:t>
            </a:r>
          </a:p>
          <a:p>
            <a:pPr eaLnBrk="1" hangingPunct="1">
              <a:spcBef>
                <a:spcPct val="0"/>
              </a:spcBef>
              <a:buFontTx/>
              <a:buNone/>
            </a:pPr>
            <a:r>
              <a:rPr lang="en-US" altLang="zh-CN" sz="2200" dirty="0">
                <a:solidFill>
                  <a:srgbClr val="FFFFFF"/>
                </a:solidFill>
                <a:latin typeface="Arial" panose="020B0604020202020204" pitchFamily="34" charset="0"/>
              </a:rPr>
              <a:t>        if (lv != -1){</a:t>
            </a:r>
          </a:p>
          <a:p>
            <a:pPr eaLnBrk="1" hangingPunct="1">
              <a:spcBef>
                <a:spcPct val="0"/>
              </a:spcBef>
              <a:buFontTx/>
              <a:buNone/>
            </a:pPr>
            <a:r>
              <a:rPr lang="en-US" altLang="zh-CN" sz="2200" dirty="0">
                <a:solidFill>
                  <a:srgbClr val="FFFFFF"/>
                </a:solidFill>
                <a:latin typeface="Arial" panose="020B0604020202020204" pitchFamily="34" charset="0"/>
              </a:rPr>
              <a:t>	</a:t>
            </a:r>
            <a:r>
              <a:rPr lang="en-US" altLang="zh-CN" sz="2200" dirty="0" err="1">
                <a:solidFill>
                  <a:srgbClr val="FFFFFF"/>
                </a:solidFill>
                <a:latin typeface="Arial" panose="020B0604020202020204" pitchFamily="34" charset="0"/>
              </a:rPr>
              <a:t>spCur</a:t>
            </a:r>
            <a:r>
              <a:rPr lang="en-US" altLang="zh-CN" sz="2200" dirty="0">
                <a:solidFill>
                  <a:srgbClr val="FFFFFF"/>
                </a:solidFill>
                <a:latin typeface="Arial" panose="020B0604020202020204" pitchFamily="34" charset="0"/>
              </a:rPr>
              <a:t> = new student;</a:t>
            </a:r>
          </a:p>
          <a:p>
            <a:pPr eaLnBrk="1" hangingPunct="1">
              <a:spcBef>
                <a:spcPct val="0"/>
              </a:spcBef>
              <a:buFontTx/>
              <a:buNone/>
            </a:pPr>
            <a:r>
              <a:rPr lang="en-US" altLang="zh-CN" sz="2200" dirty="0">
                <a:solidFill>
                  <a:srgbClr val="FFFFFF"/>
                </a:solidFill>
                <a:latin typeface="Arial" panose="020B0604020202020204" pitchFamily="34" charset="0"/>
              </a:rPr>
              <a:t>            </a:t>
            </a:r>
            <a:r>
              <a:rPr lang="en-US" altLang="zh-CN" sz="2200" dirty="0" err="1">
                <a:solidFill>
                  <a:srgbClr val="FFFFFF"/>
                </a:solidFill>
                <a:latin typeface="Arial" panose="020B0604020202020204" pitchFamily="34" charset="0"/>
              </a:rPr>
              <a:t>spCur</a:t>
            </a:r>
            <a:r>
              <a:rPr lang="en-US" altLang="zh-CN" sz="2200" dirty="0">
                <a:solidFill>
                  <a:srgbClr val="FFFFFF"/>
                </a:solidFill>
                <a:latin typeface="Arial" panose="020B0604020202020204" pitchFamily="34" charset="0"/>
              </a:rPr>
              <a:t> -&gt; </a:t>
            </a:r>
            <a:r>
              <a:rPr lang="en-US" altLang="zh-CN" sz="2200" dirty="0" err="1">
                <a:solidFill>
                  <a:srgbClr val="FFFFFF"/>
                </a:solidFill>
                <a:latin typeface="Arial" panose="020B0604020202020204" pitchFamily="34" charset="0"/>
              </a:rPr>
              <a:t>lNum</a:t>
            </a:r>
            <a:r>
              <a:rPr lang="en-US" altLang="zh-CN" sz="2200" dirty="0">
                <a:solidFill>
                  <a:srgbClr val="FFFFFF"/>
                </a:solidFill>
                <a:latin typeface="Arial" panose="020B0604020202020204" pitchFamily="34" charset="0"/>
              </a:rPr>
              <a:t> = lv;</a:t>
            </a:r>
          </a:p>
          <a:p>
            <a:pPr eaLnBrk="1" hangingPunct="1">
              <a:spcBef>
                <a:spcPct val="0"/>
              </a:spcBef>
              <a:buFontTx/>
              <a:buNone/>
            </a:pPr>
            <a:r>
              <a:rPr lang="en-US" altLang="zh-CN" sz="2200" dirty="0">
                <a:solidFill>
                  <a:srgbClr val="FFFFFF"/>
                </a:solidFill>
                <a:latin typeface="Arial" panose="020B0604020202020204" pitchFamily="34" charset="0"/>
              </a:rPr>
              <a:t>	</a:t>
            </a:r>
            <a:r>
              <a:rPr lang="en-US" altLang="zh-CN" sz="2200" dirty="0" err="1">
                <a:solidFill>
                  <a:srgbClr val="FFFFFF"/>
                </a:solidFill>
                <a:latin typeface="Arial" panose="020B0604020202020204" pitchFamily="34" charset="0"/>
              </a:rPr>
              <a:t>spCur</a:t>
            </a:r>
            <a:r>
              <a:rPr lang="en-US" altLang="zh-CN" sz="2200" dirty="0">
                <a:solidFill>
                  <a:srgbClr val="FFFFFF"/>
                </a:solidFill>
                <a:latin typeface="Arial" panose="020B0604020202020204" pitchFamily="34" charset="0"/>
              </a:rPr>
              <a:t> -&gt; </a:t>
            </a:r>
            <a:r>
              <a:rPr lang="en-US" altLang="zh-CN" sz="2200" dirty="0" err="1">
                <a:solidFill>
                  <a:srgbClr val="FFFFFF"/>
                </a:solidFill>
                <a:latin typeface="Arial" panose="020B0604020202020204" pitchFamily="34" charset="0"/>
              </a:rPr>
              <a:t>fScore</a:t>
            </a:r>
            <a:r>
              <a:rPr lang="en-US" altLang="zh-CN" sz="2200" dirty="0">
                <a:solidFill>
                  <a:srgbClr val="FFFFFF"/>
                </a:solidFill>
                <a:latin typeface="Arial" panose="020B0604020202020204" pitchFamily="34" charset="0"/>
              </a:rPr>
              <a:t> = </a:t>
            </a:r>
            <a:r>
              <a:rPr lang="en-US" altLang="zh-CN" sz="2200" dirty="0" err="1">
                <a:solidFill>
                  <a:srgbClr val="FFFFFF"/>
                </a:solidFill>
                <a:latin typeface="Arial" panose="020B0604020202020204" pitchFamily="34" charset="0"/>
              </a:rPr>
              <a:t>fv</a:t>
            </a:r>
            <a:r>
              <a:rPr lang="en-US" altLang="zh-CN" sz="2200" dirty="0">
                <a:solidFill>
                  <a:srgbClr val="FFFFFF"/>
                </a:solidFill>
                <a:latin typeface="Arial" panose="020B0604020202020204" pitchFamily="34" charset="0"/>
              </a:rPr>
              <a:t>;</a:t>
            </a:r>
          </a:p>
          <a:p>
            <a:pPr eaLnBrk="1" hangingPunct="1">
              <a:spcBef>
                <a:spcPct val="0"/>
              </a:spcBef>
              <a:buFontTx/>
              <a:buNone/>
            </a:pPr>
            <a:r>
              <a:rPr lang="en-US" altLang="zh-CN" sz="2200" dirty="0">
                <a:solidFill>
                  <a:srgbClr val="FFFFFF"/>
                </a:solidFill>
                <a:latin typeface="Arial" panose="020B0604020202020204" pitchFamily="34" charset="0"/>
              </a:rPr>
              <a:t>	</a:t>
            </a:r>
            <a:r>
              <a:rPr lang="en-US" altLang="zh-CN" sz="2200" dirty="0" err="1">
                <a:solidFill>
                  <a:srgbClr val="FFFFFF"/>
                </a:solidFill>
                <a:latin typeface="Arial" panose="020B0604020202020204" pitchFamily="34" charset="0"/>
              </a:rPr>
              <a:t>spCur</a:t>
            </a:r>
            <a:r>
              <a:rPr lang="en-US" altLang="zh-CN" sz="2200" dirty="0">
                <a:solidFill>
                  <a:srgbClr val="FFFFFF"/>
                </a:solidFill>
                <a:latin typeface="Arial" panose="020B0604020202020204" pitchFamily="34" charset="0"/>
              </a:rPr>
              <a:t> -&gt; </a:t>
            </a:r>
            <a:r>
              <a:rPr lang="en-US" altLang="zh-CN" sz="2200" dirty="0" err="1">
                <a:solidFill>
                  <a:srgbClr val="FFFFFF"/>
                </a:solidFill>
                <a:latin typeface="Arial" panose="020B0604020202020204" pitchFamily="34" charset="0"/>
              </a:rPr>
              <a:t>pNext</a:t>
            </a:r>
            <a:r>
              <a:rPr lang="en-US" altLang="zh-CN" sz="2200" dirty="0">
                <a:solidFill>
                  <a:srgbClr val="FFFFFF"/>
                </a:solidFill>
                <a:latin typeface="Arial" panose="020B0604020202020204" pitchFamily="34" charset="0"/>
              </a:rPr>
              <a:t> = NULL;</a:t>
            </a:r>
          </a:p>
          <a:p>
            <a:pPr eaLnBrk="1" hangingPunct="1">
              <a:spcBef>
                <a:spcPct val="0"/>
              </a:spcBef>
              <a:buFontTx/>
              <a:buNone/>
            </a:pPr>
            <a:r>
              <a:rPr lang="en-US" altLang="zh-CN" sz="2200" dirty="0">
                <a:solidFill>
                  <a:srgbClr val="FFFFFF"/>
                </a:solidFill>
                <a:latin typeface="Arial" panose="020B0604020202020204" pitchFamily="34" charset="0"/>
              </a:rPr>
              <a:t>	</a:t>
            </a:r>
            <a:r>
              <a:rPr lang="en-US" altLang="zh-CN" sz="2200" dirty="0" err="1">
                <a:solidFill>
                  <a:srgbClr val="FFFFFF"/>
                </a:solidFill>
                <a:latin typeface="Arial" panose="020B0604020202020204" pitchFamily="34" charset="0"/>
              </a:rPr>
              <a:t>spPre</a:t>
            </a:r>
            <a:r>
              <a:rPr lang="en-US" altLang="zh-CN" sz="2200" dirty="0">
                <a:solidFill>
                  <a:srgbClr val="FFFFFF"/>
                </a:solidFill>
                <a:latin typeface="Arial" panose="020B0604020202020204" pitchFamily="34" charset="0"/>
              </a:rPr>
              <a:t> -&gt; </a:t>
            </a:r>
            <a:r>
              <a:rPr lang="en-US" altLang="zh-CN" sz="2200" dirty="0" err="1">
                <a:solidFill>
                  <a:srgbClr val="FFFFFF"/>
                </a:solidFill>
                <a:latin typeface="Arial" panose="020B0604020202020204" pitchFamily="34" charset="0"/>
              </a:rPr>
              <a:t>pNext</a:t>
            </a:r>
            <a:r>
              <a:rPr lang="en-US" altLang="zh-CN" sz="2200" dirty="0">
                <a:solidFill>
                  <a:srgbClr val="FFFFFF"/>
                </a:solidFill>
                <a:latin typeface="Arial" panose="020B0604020202020204" pitchFamily="34" charset="0"/>
              </a:rPr>
              <a:t> = </a:t>
            </a:r>
            <a:r>
              <a:rPr lang="en-US" altLang="zh-CN" sz="2200" dirty="0" err="1">
                <a:solidFill>
                  <a:srgbClr val="FFFFFF"/>
                </a:solidFill>
                <a:latin typeface="Arial" panose="020B0604020202020204" pitchFamily="34" charset="0"/>
              </a:rPr>
              <a:t>spCur</a:t>
            </a:r>
            <a:r>
              <a:rPr lang="en-US" altLang="zh-CN" sz="2200" dirty="0">
                <a:solidFill>
                  <a:srgbClr val="FFFFFF"/>
                </a:solidFill>
                <a:latin typeface="Arial" panose="020B0604020202020204" pitchFamily="34" charset="0"/>
              </a:rPr>
              <a:t>;</a:t>
            </a:r>
          </a:p>
          <a:p>
            <a:pPr eaLnBrk="1" hangingPunct="1">
              <a:spcBef>
                <a:spcPct val="0"/>
              </a:spcBef>
              <a:buFontTx/>
              <a:buNone/>
            </a:pPr>
            <a:r>
              <a:rPr lang="en-US" altLang="zh-CN" sz="2200" dirty="0">
                <a:solidFill>
                  <a:srgbClr val="FFFFFF"/>
                </a:solidFill>
                <a:latin typeface="Arial" panose="020B0604020202020204" pitchFamily="34" charset="0"/>
              </a:rPr>
              <a:t>	</a:t>
            </a:r>
            <a:r>
              <a:rPr lang="en-US" altLang="zh-CN" sz="2200" dirty="0" err="1">
                <a:solidFill>
                  <a:srgbClr val="FFFFFF"/>
                </a:solidFill>
                <a:latin typeface="Arial" panose="020B0604020202020204" pitchFamily="34" charset="0"/>
              </a:rPr>
              <a:t>spPre</a:t>
            </a:r>
            <a:r>
              <a:rPr lang="en-US" altLang="zh-CN" sz="2200" dirty="0">
                <a:solidFill>
                  <a:srgbClr val="FFFFFF"/>
                </a:solidFill>
                <a:latin typeface="Arial" panose="020B0604020202020204" pitchFamily="34" charset="0"/>
              </a:rPr>
              <a:t> = </a:t>
            </a:r>
            <a:r>
              <a:rPr lang="en-US" altLang="zh-CN" sz="2200" dirty="0" err="1">
                <a:solidFill>
                  <a:srgbClr val="FFFFFF"/>
                </a:solidFill>
                <a:latin typeface="Arial" panose="020B0604020202020204" pitchFamily="34" charset="0"/>
              </a:rPr>
              <a:t>spCur</a:t>
            </a:r>
            <a:r>
              <a:rPr lang="en-US" altLang="zh-CN" sz="2200" dirty="0">
                <a:solidFill>
                  <a:srgbClr val="FFFFFF"/>
                </a:solidFill>
                <a:latin typeface="Arial" panose="020B0604020202020204" pitchFamily="34" charset="0"/>
              </a:rPr>
              <a:t>;</a:t>
            </a:r>
          </a:p>
          <a:p>
            <a:pPr eaLnBrk="1" hangingPunct="1">
              <a:spcBef>
                <a:spcPct val="0"/>
              </a:spcBef>
              <a:buFontTx/>
              <a:buNone/>
            </a:pPr>
            <a:r>
              <a:rPr lang="en-US" altLang="zh-CN" sz="2200" dirty="0">
                <a:solidFill>
                  <a:srgbClr val="FFFFFF"/>
                </a:solidFill>
                <a:latin typeface="Arial" panose="020B0604020202020204" pitchFamily="34" charset="0"/>
              </a:rPr>
              <a:t>        }</a:t>
            </a:r>
          </a:p>
          <a:p>
            <a:pPr eaLnBrk="1" hangingPunct="1">
              <a:spcBef>
                <a:spcPct val="0"/>
              </a:spcBef>
              <a:buFontTx/>
              <a:buNone/>
            </a:pPr>
            <a:r>
              <a:rPr lang="en-US" altLang="zh-CN" sz="2200" dirty="0">
                <a:solidFill>
                  <a:srgbClr val="FFFFFF"/>
                </a:solidFill>
                <a:latin typeface="Arial" panose="020B0604020202020204" pitchFamily="34" charset="0"/>
              </a:rPr>
              <a:t>    } while (lv != -1 );//</a:t>
            </a:r>
            <a:r>
              <a:rPr lang="zh-CN" altLang="en-US" sz="2200" dirty="0">
                <a:solidFill>
                  <a:srgbClr val="FFFFFF"/>
                </a:solidFill>
                <a:latin typeface="Arial" panose="020B0604020202020204" pitchFamily="34" charset="0"/>
              </a:rPr>
              <a:t>以</a:t>
            </a:r>
            <a:r>
              <a:rPr lang="en-US" altLang="zh-CN" sz="2200" dirty="0">
                <a:solidFill>
                  <a:srgbClr val="FFFFFF"/>
                </a:solidFill>
                <a:latin typeface="Arial" panose="020B0604020202020204" pitchFamily="34" charset="0"/>
              </a:rPr>
              <a:t>-1</a:t>
            </a:r>
            <a:r>
              <a:rPr lang="zh-CN" altLang="en-US" sz="2200" dirty="0">
                <a:solidFill>
                  <a:srgbClr val="FFFFFF"/>
                </a:solidFill>
                <a:latin typeface="Arial" panose="020B0604020202020204" pitchFamily="34" charset="0"/>
              </a:rPr>
              <a:t>结束。</a:t>
            </a:r>
          </a:p>
          <a:p>
            <a:pPr eaLnBrk="1" hangingPunct="1">
              <a:spcBef>
                <a:spcPct val="0"/>
              </a:spcBef>
              <a:buFontTx/>
              <a:buNone/>
            </a:pPr>
            <a:r>
              <a:rPr lang="en-US" altLang="zh-CN" sz="2200" dirty="0">
                <a:solidFill>
                  <a:srgbClr val="FFFFFF"/>
                </a:solidFill>
                <a:latin typeface="Arial" panose="020B0604020202020204" pitchFamily="34" charset="0"/>
              </a:rPr>
              <a:t>    return </a:t>
            </a:r>
            <a:r>
              <a:rPr lang="en-US" altLang="zh-CN" sz="2200" dirty="0" err="1">
                <a:solidFill>
                  <a:srgbClr val="FFFFFF"/>
                </a:solidFill>
                <a:latin typeface="Arial" panose="020B0604020202020204" pitchFamily="34" charset="0"/>
              </a:rPr>
              <a:t>spHead</a:t>
            </a:r>
            <a:r>
              <a:rPr lang="en-US" altLang="zh-CN" sz="2200" dirty="0">
                <a:solidFill>
                  <a:srgbClr val="FFFFFF"/>
                </a:solidFill>
                <a:latin typeface="Arial" panose="020B0604020202020204" pitchFamily="34" charset="0"/>
              </a:rPr>
              <a:t>;</a:t>
            </a:r>
          </a:p>
          <a:p>
            <a:pPr eaLnBrk="1" hangingPunct="1">
              <a:spcBef>
                <a:spcPct val="0"/>
              </a:spcBef>
              <a:buFontTx/>
              <a:buNone/>
            </a:pPr>
            <a:r>
              <a:rPr lang="en-US" altLang="zh-CN" sz="2200" dirty="0">
                <a:solidFill>
                  <a:srgbClr val="FFFFFF"/>
                </a:solidFill>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5B3FA8B-00C6-4D20-BF4C-5EE08F20E482}"/>
              </a:ext>
            </a:extLst>
          </p:cNvPr>
          <p:cNvSpPr>
            <a:spLocks noGrp="1" noChangeArrowheads="1"/>
          </p:cNvSpPr>
          <p:nvPr>
            <p:ph type="title"/>
          </p:nvPr>
        </p:nvSpPr>
        <p:spPr>
          <a:xfrm>
            <a:off x="289711" y="404813"/>
            <a:ext cx="9617877" cy="457200"/>
          </a:xfrm>
        </p:spPr>
        <p:txBody>
          <a:bodyPr/>
          <a:lstStyle/>
          <a:p>
            <a:pPr algn="l" eaLnBrk="1" hangingPunct="1"/>
            <a:r>
              <a:rPr lang="en-US" altLang="zh-CN" sz="2400" b="1" dirty="0">
                <a:solidFill>
                  <a:srgbClr val="99FF33"/>
                </a:solidFill>
                <a:ea typeface="华文新魏" panose="02010800040101010101" pitchFamily="2" charset="-122"/>
              </a:rPr>
              <a:t>       ⑵</a:t>
            </a:r>
            <a:r>
              <a:rPr lang="zh-CN" altLang="en-US" sz="2400" b="1" dirty="0">
                <a:solidFill>
                  <a:srgbClr val="99FF33"/>
                </a:solidFill>
                <a:latin typeface="楷体" panose="02010609060101010101" pitchFamily="49" charset="-122"/>
                <a:ea typeface="楷体" panose="02010609060101010101" pitchFamily="49" charset="-122"/>
              </a:rPr>
              <a:t>遍历链表</a:t>
            </a:r>
          </a:p>
        </p:txBody>
      </p:sp>
      <p:sp>
        <p:nvSpPr>
          <p:cNvPr id="20484" name="Text Box 4">
            <a:extLst>
              <a:ext uri="{FF2B5EF4-FFF2-40B4-BE49-F238E27FC236}">
                <a16:creationId xmlns:a16="http://schemas.microsoft.com/office/drawing/2014/main" id="{D86560B0-C3A4-48C7-B7B5-F1432F3A5491}"/>
              </a:ext>
            </a:extLst>
          </p:cNvPr>
          <p:cNvSpPr txBox="1">
            <a:spLocks noChangeArrowheads="1"/>
          </p:cNvSpPr>
          <p:nvPr/>
        </p:nvSpPr>
        <p:spPr bwMode="auto">
          <a:xfrm>
            <a:off x="936597" y="937832"/>
            <a:ext cx="7310312" cy="3418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FF"/>
                </a:solidFill>
                <a:latin typeface="Arial" panose="020B0604020202020204" pitchFamily="34" charset="0"/>
              </a:rPr>
              <a:t>void </a:t>
            </a:r>
            <a:r>
              <a:rPr lang="en-US" altLang="zh-CN" sz="2400" dirty="0" err="1">
                <a:solidFill>
                  <a:srgbClr val="FFFFFF"/>
                </a:solidFill>
                <a:latin typeface="Arial" panose="020B0604020202020204" pitchFamily="34" charset="0"/>
              </a:rPr>
              <a:t>TraverLiList</a:t>
            </a:r>
            <a:r>
              <a:rPr lang="en-US" altLang="zh-CN" sz="2400" dirty="0">
                <a:solidFill>
                  <a:srgbClr val="FFFFFF"/>
                </a:solidFill>
                <a:latin typeface="Arial" panose="020B0604020202020204" pitchFamily="34" charset="0"/>
              </a:rPr>
              <a:t>(struct student *</a:t>
            </a:r>
            <a:r>
              <a:rPr lang="en-US" altLang="zh-CN" sz="2400" dirty="0" err="1">
                <a:solidFill>
                  <a:srgbClr val="FFFFFF"/>
                </a:solidFill>
                <a:latin typeface="Arial" panose="020B0604020202020204" pitchFamily="34" charset="0"/>
              </a:rPr>
              <a:t>sp</a:t>
            </a:r>
            <a:r>
              <a:rPr lang="en-US" altLang="zh-CN" sz="2400" dirty="0">
                <a:solidFill>
                  <a:srgbClr val="FFFFFF"/>
                </a:solidFill>
                <a:latin typeface="Arial" panose="020B0604020202020204" pitchFamily="34" charset="0"/>
              </a:rPr>
              <a:t>){</a:t>
            </a:r>
          </a:p>
          <a:p>
            <a:pPr eaLnBrk="1" hangingPunct="1">
              <a:spcBef>
                <a:spcPct val="0"/>
              </a:spcBef>
              <a:buFontTx/>
              <a:buNone/>
            </a:pPr>
            <a:r>
              <a:rPr lang="en-US" altLang="zh-CN" sz="2400" dirty="0">
                <a:solidFill>
                  <a:srgbClr val="FFFFFF"/>
                </a:solidFill>
                <a:latin typeface="Arial" panose="020B0604020202020204" pitchFamily="34" charset="0"/>
              </a:rPr>
              <a:t>    struct student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a:t>
            </a:r>
          </a:p>
          <a:p>
            <a:pPr eaLnBrk="1" hangingPunct="1">
              <a:spcBef>
                <a:spcPct val="0"/>
              </a:spcBef>
              <a:buFontTx/>
              <a:buNone/>
            </a:pPr>
            <a:r>
              <a:rPr lang="en-US" altLang="zh-CN" sz="2400" dirty="0">
                <a:solidFill>
                  <a:srgbClr val="FFFFFF"/>
                </a:solidFill>
                <a:latin typeface="Arial" panose="020B0604020202020204" pitchFamily="34" charset="0"/>
              </a:rPr>
              <a:t>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 </a:t>
            </a:r>
            <a:r>
              <a:rPr lang="en-US" altLang="zh-CN" sz="2400" dirty="0" err="1">
                <a:solidFill>
                  <a:srgbClr val="FFFFFF"/>
                </a:solidFill>
                <a:latin typeface="Arial" panose="020B0604020202020204" pitchFamily="34" charset="0"/>
              </a:rPr>
              <a:t>sp</a:t>
            </a:r>
            <a:r>
              <a:rPr lang="en-US" altLang="zh-CN" sz="2400" dirty="0">
                <a:solidFill>
                  <a:srgbClr val="FFFFFF"/>
                </a:solidFill>
                <a:latin typeface="Arial" panose="020B0604020202020204" pitchFamily="34" charset="0"/>
              </a:rPr>
              <a:t> -&gt; </a:t>
            </a:r>
            <a:r>
              <a:rPr lang="en-US" altLang="zh-CN" sz="2400" dirty="0" err="1">
                <a:solidFill>
                  <a:srgbClr val="FFFFFF"/>
                </a:solidFill>
                <a:latin typeface="Arial" panose="020B0604020202020204" pitchFamily="34" charset="0"/>
              </a:rPr>
              <a:t>pNext</a:t>
            </a:r>
            <a:r>
              <a:rPr lang="en-US" altLang="zh-CN" sz="2400" dirty="0">
                <a:solidFill>
                  <a:srgbClr val="FFFFFF"/>
                </a:solidFill>
                <a:latin typeface="Arial" panose="020B0604020202020204" pitchFamily="34" charset="0"/>
              </a:rPr>
              <a:t>;</a:t>
            </a:r>
          </a:p>
          <a:p>
            <a:pPr eaLnBrk="1" hangingPunct="1">
              <a:spcBef>
                <a:spcPct val="0"/>
              </a:spcBef>
              <a:buFontTx/>
              <a:buNone/>
            </a:pPr>
            <a:r>
              <a:rPr lang="en-US" altLang="zh-CN" sz="2400" dirty="0">
                <a:solidFill>
                  <a:srgbClr val="FFFFFF"/>
                </a:solidFill>
                <a:latin typeface="Arial" panose="020B0604020202020204" pitchFamily="34" charset="0"/>
              </a:rPr>
              <a:t>    while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 NULL){</a:t>
            </a:r>
          </a:p>
          <a:p>
            <a:pPr eaLnBrk="1" hangingPunct="1">
              <a:spcBef>
                <a:spcPct val="0"/>
              </a:spcBef>
              <a:buFontTx/>
              <a:buNone/>
            </a:pPr>
            <a:r>
              <a:rPr lang="en-US" altLang="zh-CN" sz="2400" dirty="0">
                <a:solidFill>
                  <a:srgbClr val="FFFFFF"/>
                </a:solidFill>
                <a:latin typeface="Arial" panose="020B0604020202020204" pitchFamily="34" charset="0"/>
              </a:rPr>
              <a:t>        </a:t>
            </a:r>
            <a:r>
              <a:rPr lang="en-US" altLang="zh-CN" sz="2400" dirty="0" err="1">
                <a:solidFill>
                  <a:srgbClr val="FFFFFF"/>
                </a:solidFill>
                <a:latin typeface="Arial" panose="020B0604020202020204" pitchFamily="34" charset="0"/>
              </a:rPr>
              <a:t>cout</a:t>
            </a:r>
            <a:r>
              <a:rPr lang="en-US" altLang="zh-CN" sz="2400" dirty="0">
                <a:solidFill>
                  <a:srgbClr val="FFFFFF"/>
                </a:solidFill>
                <a:latin typeface="Arial" panose="020B0604020202020204" pitchFamily="34" charset="0"/>
              </a:rPr>
              <a:t> &lt;&lt; "Num:"  &lt;&lt;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-&gt; </a:t>
            </a:r>
            <a:r>
              <a:rPr lang="en-US" altLang="zh-CN" sz="2400" dirty="0" err="1">
                <a:solidFill>
                  <a:srgbClr val="FFFFFF"/>
                </a:solidFill>
                <a:latin typeface="Arial" panose="020B0604020202020204" pitchFamily="34" charset="0"/>
              </a:rPr>
              <a:t>lNum</a:t>
            </a:r>
            <a:r>
              <a:rPr lang="en-US" altLang="zh-CN" sz="2400" dirty="0">
                <a:solidFill>
                  <a:srgbClr val="FFFFFF"/>
                </a:solidFill>
                <a:latin typeface="Arial" panose="020B0604020202020204" pitchFamily="34" charset="0"/>
              </a:rPr>
              <a:t>;</a:t>
            </a:r>
          </a:p>
          <a:p>
            <a:pPr eaLnBrk="1" hangingPunct="1">
              <a:spcBef>
                <a:spcPct val="0"/>
              </a:spcBef>
              <a:buFontTx/>
              <a:buNone/>
            </a:pPr>
            <a:r>
              <a:rPr lang="en-US" altLang="zh-CN" sz="2400" dirty="0">
                <a:solidFill>
                  <a:srgbClr val="FFFFFF"/>
                </a:solidFill>
                <a:latin typeface="Arial" panose="020B0604020202020204" pitchFamily="34" charset="0"/>
              </a:rPr>
              <a:t>        </a:t>
            </a:r>
            <a:r>
              <a:rPr lang="en-US" altLang="zh-CN" sz="2400" dirty="0" err="1">
                <a:solidFill>
                  <a:srgbClr val="FFFFFF"/>
                </a:solidFill>
                <a:latin typeface="Arial" panose="020B0604020202020204" pitchFamily="34" charset="0"/>
              </a:rPr>
              <a:t>cout</a:t>
            </a:r>
            <a:r>
              <a:rPr lang="en-US" altLang="zh-CN" sz="2400" dirty="0">
                <a:solidFill>
                  <a:srgbClr val="FFFFFF"/>
                </a:solidFill>
                <a:latin typeface="Arial" panose="020B0604020202020204" pitchFamily="34" charset="0"/>
              </a:rPr>
              <a:t> &lt;&lt; " \</a:t>
            </a:r>
            <a:r>
              <a:rPr lang="en-US" altLang="zh-CN" sz="2400" dirty="0" err="1">
                <a:solidFill>
                  <a:srgbClr val="FFFFFF"/>
                </a:solidFill>
                <a:latin typeface="Arial" panose="020B0604020202020204" pitchFamily="34" charset="0"/>
              </a:rPr>
              <a:t>tScore</a:t>
            </a:r>
            <a:r>
              <a:rPr lang="en-US" altLang="zh-CN" sz="2400" dirty="0">
                <a:solidFill>
                  <a:srgbClr val="FFFFFF"/>
                </a:solidFill>
                <a:latin typeface="Arial" panose="020B0604020202020204" pitchFamily="34" charset="0"/>
              </a:rPr>
              <a:t>:"  &lt;&lt;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-&gt; </a:t>
            </a:r>
            <a:r>
              <a:rPr lang="en-US" altLang="zh-CN" sz="2400" dirty="0" err="1">
                <a:solidFill>
                  <a:srgbClr val="FFFFFF"/>
                </a:solidFill>
                <a:latin typeface="Arial" panose="020B0604020202020204" pitchFamily="34" charset="0"/>
              </a:rPr>
              <a:t>fScore</a:t>
            </a:r>
            <a:r>
              <a:rPr lang="en-US" altLang="zh-CN" sz="2400" dirty="0">
                <a:solidFill>
                  <a:srgbClr val="FFFFFF"/>
                </a:solidFill>
                <a:latin typeface="Arial" panose="020B0604020202020204" pitchFamily="34" charset="0"/>
              </a:rPr>
              <a:t> &lt;&lt; </a:t>
            </a:r>
            <a:r>
              <a:rPr lang="en-US" altLang="zh-CN" sz="2400" dirty="0" err="1">
                <a:solidFill>
                  <a:srgbClr val="FFFFFF"/>
                </a:solidFill>
                <a:latin typeface="Arial" panose="020B0604020202020204" pitchFamily="34" charset="0"/>
              </a:rPr>
              <a:t>endl</a:t>
            </a:r>
            <a:r>
              <a:rPr lang="en-US" altLang="zh-CN" sz="2400" dirty="0">
                <a:solidFill>
                  <a:srgbClr val="FFFFFF"/>
                </a:solidFill>
                <a:latin typeface="Arial" panose="020B0604020202020204" pitchFamily="34" charset="0"/>
              </a:rPr>
              <a:t>;</a:t>
            </a:r>
          </a:p>
          <a:p>
            <a:pPr eaLnBrk="1" hangingPunct="1">
              <a:spcBef>
                <a:spcPct val="0"/>
              </a:spcBef>
              <a:buFontTx/>
              <a:buNone/>
            </a:pPr>
            <a:r>
              <a:rPr lang="en-US" altLang="zh-CN" sz="2400" dirty="0">
                <a:solidFill>
                  <a:srgbClr val="FFFFFF"/>
                </a:solidFill>
                <a:latin typeface="Arial" panose="020B0604020202020204" pitchFamily="34" charset="0"/>
              </a:rPr>
              <a:t>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-&gt; </a:t>
            </a:r>
            <a:r>
              <a:rPr lang="en-US" altLang="zh-CN" sz="2400" dirty="0" err="1">
                <a:solidFill>
                  <a:srgbClr val="FFFFFF"/>
                </a:solidFill>
                <a:latin typeface="Arial" panose="020B0604020202020204" pitchFamily="34" charset="0"/>
              </a:rPr>
              <a:t>pNext</a:t>
            </a:r>
            <a:r>
              <a:rPr lang="en-US" altLang="zh-CN" sz="2400" dirty="0">
                <a:solidFill>
                  <a:srgbClr val="FFFFFF"/>
                </a:solidFill>
                <a:latin typeface="Arial" panose="020B0604020202020204" pitchFamily="34" charset="0"/>
              </a:rPr>
              <a:t>;</a:t>
            </a:r>
          </a:p>
          <a:p>
            <a:pPr eaLnBrk="1" hangingPunct="1">
              <a:spcBef>
                <a:spcPct val="0"/>
              </a:spcBef>
              <a:buFontTx/>
              <a:buNone/>
            </a:pPr>
            <a:r>
              <a:rPr lang="en-US" altLang="zh-CN" sz="2400" dirty="0">
                <a:solidFill>
                  <a:srgbClr val="FFFFFF"/>
                </a:solidFill>
                <a:latin typeface="Arial" panose="020B0604020202020204" pitchFamily="34" charset="0"/>
              </a:rPr>
              <a:t>    }</a:t>
            </a:r>
          </a:p>
          <a:p>
            <a:pPr eaLnBrk="1" hangingPunct="1">
              <a:spcBef>
                <a:spcPct val="0"/>
              </a:spcBef>
              <a:buFontTx/>
              <a:buNone/>
            </a:pPr>
            <a:r>
              <a:rPr lang="en-US" altLang="zh-CN" sz="2400" dirty="0">
                <a:solidFill>
                  <a:srgbClr val="FFFFFF"/>
                </a:solidFill>
                <a:latin typeface="Arial" panose="020B0604020202020204" pitchFamily="34" charset="0"/>
              </a:rPr>
              <a:t>}</a:t>
            </a:r>
            <a:endParaRPr lang="en-US" altLang="zh-CN" sz="2400" dirty="0">
              <a:solidFill>
                <a:srgbClr val="FFFFFF"/>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linds(horizontal)">
                                      <p:cBhvr>
                                        <p:cTn id="7" dur="500"/>
                                        <p:tgtEl>
                                          <p:spTgt spid="20482"/>
                                        </p:tgtEl>
                                      </p:cBhvr>
                                    </p:animEffect>
                                  </p:childTnLst>
                                  <p:subTnLst>
                                    <p:audio>
                                      <p:cMediaNode>
                                        <p:cTn display="0" masterRel="sameClick">
                                          <p:stCondLst>
                                            <p:cond evt="begin" delay="0">
                                              <p:tn val="5"/>
                                            </p:cond>
                                          </p:stCondLst>
                                          <p:endCondLst>
                                            <p:cond evt="onStopAudio" delay="0">
                                              <p:tgtEl>
                                                <p:sldTgt/>
                                              </p:tgtEl>
                                            </p:cond>
                                          </p:endCondLst>
                                        </p:cTn>
                                        <p:tgtEl>
                                          <p:sndTgt r:embed="rId2" name="notify.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484"/>
                                        </p:tgtEl>
                                        <p:attrNameLst>
                                          <p:attrName>style.visibility</p:attrName>
                                        </p:attrNameLst>
                                      </p:cBhvr>
                                      <p:to>
                                        <p:strVal val="visible"/>
                                      </p:to>
                                    </p:set>
                                    <p:animEffect transition="in" filter="box(in)">
                                      <p:cBhvr>
                                        <p:cTn id="12"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48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3735D70-5A46-4334-8418-AAB81EE1F6D7}"/>
              </a:ext>
            </a:extLst>
          </p:cNvPr>
          <p:cNvSpPr>
            <a:spLocks noGrp="1" noChangeArrowheads="1"/>
          </p:cNvSpPr>
          <p:nvPr>
            <p:ph type="title"/>
          </p:nvPr>
        </p:nvSpPr>
        <p:spPr>
          <a:xfrm>
            <a:off x="1919288" y="1262063"/>
            <a:ext cx="501650" cy="4227512"/>
          </a:xfrm>
        </p:spPr>
        <p:txBody>
          <a:bodyPr/>
          <a:lstStyle/>
          <a:p>
            <a:pPr algn="l" eaLnBrk="1" hangingPunct="1"/>
            <a:r>
              <a:rPr lang="en-US" altLang="zh-CN" sz="2400" b="1">
                <a:solidFill>
                  <a:srgbClr val="99FF33"/>
                </a:solidFill>
                <a:ea typeface="华文新魏" panose="02010800040101010101" pitchFamily="2" charset="-122"/>
              </a:rPr>
              <a:t>⑶</a:t>
            </a:r>
            <a:r>
              <a:rPr lang="zh-CN" altLang="en-US" sz="2400" b="1">
                <a:solidFill>
                  <a:srgbClr val="99FF33"/>
                </a:solidFill>
                <a:ea typeface="楷体_GB2312" pitchFamily="49" charset="-122"/>
              </a:rPr>
              <a:t>在尾部追加节点</a:t>
            </a:r>
          </a:p>
        </p:txBody>
      </p:sp>
      <p:sp>
        <p:nvSpPr>
          <p:cNvPr id="29" name="Text Box 4">
            <a:extLst>
              <a:ext uri="{FF2B5EF4-FFF2-40B4-BE49-F238E27FC236}">
                <a16:creationId xmlns:a16="http://schemas.microsoft.com/office/drawing/2014/main" id="{17575990-2BFE-430E-B313-D939072F8184}"/>
              </a:ext>
            </a:extLst>
          </p:cNvPr>
          <p:cNvSpPr txBox="1">
            <a:spLocks noChangeArrowheads="1"/>
          </p:cNvSpPr>
          <p:nvPr/>
        </p:nvSpPr>
        <p:spPr bwMode="auto">
          <a:xfrm>
            <a:off x="2782888" y="404814"/>
            <a:ext cx="7678041" cy="6003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FF"/>
                </a:solidFill>
                <a:latin typeface="Arial" panose="020B0604020202020204" pitchFamily="34" charset="0"/>
              </a:rPr>
              <a:t>int </a:t>
            </a:r>
            <a:r>
              <a:rPr lang="en-US" altLang="zh-CN" sz="2400" dirty="0" err="1">
                <a:solidFill>
                  <a:srgbClr val="FFFFFF"/>
                </a:solidFill>
                <a:latin typeface="Arial" panose="020B0604020202020204" pitchFamily="34" charset="0"/>
              </a:rPr>
              <a:t>AppendNode</a:t>
            </a:r>
            <a:r>
              <a:rPr lang="en-US" altLang="zh-CN" sz="2400" dirty="0">
                <a:solidFill>
                  <a:srgbClr val="FFFFFF"/>
                </a:solidFill>
                <a:latin typeface="Arial" panose="020B0604020202020204" pitchFamily="34" charset="0"/>
              </a:rPr>
              <a:t>(struct student *</a:t>
            </a:r>
            <a:r>
              <a:rPr lang="en-US" altLang="zh-CN" sz="2400" dirty="0" err="1">
                <a:solidFill>
                  <a:srgbClr val="FFFFFF"/>
                </a:solidFill>
                <a:latin typeface="Arial" panose="020B0604020202020204" pitchFamily="34" charset="0"/>
              </a:rPr>
              <a:t>sp,long</a:t>
            </a:r>
            <a:r>
              <a:rPr lang="en-US" altLang="zh-CN" sz="2400" dirty="0">
                <a:solidFill>
                  <a:srgbClr val="FFFFFF"/>
                </a:solidFill>
                <a:latin typeface="Arial" panose="020B0604020202020204" pitchFamily="34" charset="0"/>
              </a:rPr>
              <a:t> </a:t>
            </a:r>
            <a:r>
              <a:rPr lang="en-US" altLang="zh-CN" sz="2400" dirty="0" err="1">
                <a:solidFill>
                  <a:srgbClr val="FFFFFF"/>
                </a:solidFill>
                <a:latin typeface="Arial" panose="020B0604020202020204" pitchFamily="34" charset="0"/>
              </a:rPr>
              <a:t>lArg,float</a:t>
            </a:r>
            <a:r>
              <a:rPr lang="en-US" altLang="zh-CN" sz="2400" dirty="0">
                <a:solidFill>
                  <a:srgbClr val="FFFFFF"/>
                </a:solidFill>
                <a:latin typeface="Arial" panose="020B0604020202020204" pitchFamily="34" charset="0"/>
              </a:rPr>
              <a:t> </a:t>
            </a:r>
            <a:r>
              <a:rPr lang="en-US" altLang="zh-CN" sz="2400" dirty="0" err="1">
                <a:solidFill>
                  <a:srgbClr val="FFFFFF"/>
                </a:solidFill>
                <a:latin typeface="Arial" panose="020B0604020202020204" pitchFamily="34" charset="0"/>
              </a:rPr>
              <a:t>fArg</a:t>
            </a:r>
            <a:r>
              <a:rPr lang="en-US" altLang="zh-CN" sz="2400" dirty="0">
                <a:solidFill>
                  <a:srgbClr val="FFFFFF"/>
                </a:solidFill>
                <a:latin typeface="Arial" panose="020B0604020202020204" pitchFamily="34" charset="0"/>
              </a:rPr>
              <a:t>){</a:t>
            </a:r>
          </a:p>
          <a:p>
            <a:pPr eaLnBrk="1" hangingPunct="1">
              <a:spcBef>
                <a:spcPct val="0"/>
              </a:spcBef>
              <a:buFontTx/>
              <a:buNone/>
            </a:pPr>
            <a:r>
              <a:rPr lang="en-US" altLang="zh-CN" sz="2400" dirty="0">
                <a:solidFill>
                  <a:srgbClr val="FFFFFF"/>
                </a:solidFill>
                <a:latin typeface="Arial" panose="020B0604020202020204" pitchFamily="34" charset="0"/>
              </a:rPr>
              <a:t>	struct student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a:t>
            </a:r>
            <a:r>
              <a:rPr lang="en-US" altLang="zh-CN" sz="2400" dirty="0" err="1">
                <a:solidFill>
                  <a:srgbClr val="FFFFFF"/>
                </a:solidFill>
                <a:latin typeface="Arial" panose="020B0604020202020204" pitchFamily="34" charset="0"/>
              </a:rPr>
              <a:t>spNew</a:t>
            </a:r>
            <a:r>
              <a:rPr lang="en-US" altLang="zh-CN" sz="2400" dirty="0">
                <a:solidFill>
                  <a:srgbClr val="FFFFFF"/>
                </a:solidFill>
                <a:latin typeface="Arial" panose="020B0604020202020204" pitchFamily="34" charset="0"/>
              </a:rPr>
              <a:t>;</a:t>
            </a:r>
          </a:p>
          <a:p>
            <a:pPr eaLnBrk="1" hangingPunct="1">
              <a:spcBef>
                <a:spcPct val="0"/>
              </a:spcBef>
              <a:buFontTx/>
              <a:buNone/>
            </a:pPr>
            <a:r>
              <a:rPr lang="en-US" altLang="zh-CN" sz="2400" dirty="0">
                <a:solidFill>
                  <a:srgbClr val="FFFFFF"/>
                </a:solidFill>
                <a:latin typeface="Arial" panose="020B0604020202020204" pitchFamily="34" charset="0"/>
              </a:rPr>
              <a:t>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 </a:t>
            </a:r>
            <a:r>
              <a:rPr lang="en-US" altLang="zh-CN" sz="2400" dirty="0" err="1">
                <a:solidFill>
                  <a:srgbClr val="FFFFFF"/>
                </a:solidFill>
                <a:latin typeface="Arial" panose="020B0604020202020204" pitchFamily="34" charset="0"/>
              </a:rPr>
              <a:t>sp</a:t>
            </a:r>
            <a:r>
              <a:rPr lang="en-US" altLang="zh-CN" sz="2400" dirty="0">
                <a:solidFill>
                  <a:srgbClr val="FFFFFF"/>
                </a:solidFill>
                <a:latin typeface="Arial" panose="020B0604020202020204" pitchFamily="34" charset="0"/>
              </a:rPr>
              <a:t>;</a:t>
            </a:r>
          </a:p>
          <a:p>
            <a:pPr eaLnBrk="1" hangingPunct="1">
              <a:spcBef>
                <a:spcPct val="0"/>
              </a:spcBef>
              <a:buFontTx/>
              <a:buNone/>
            </a:pPr>
            <a:r>
              <a:rPr lang="en-US" altLang="zh-CN" sz="2400" dirty="0">
                <a:solidFill>
                  <a:srgbClr val="FFFFFF"/>
                </a:solidFill>
                <a:latin typeface="Arial" panose="020B0604020202020204" pitchFamily="34" charset="0"/>
              </a:rPr>
              <a:t>	while(</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-&gt; </a:t>
            </a:r>
            <a:r>
              <a:rPr lang="en-US" altLang="zh-CN" sz="2400" dirty="0" err="1">
                <a:solidFill>
                  <a:srgbClr val="FFFFFF"/>
                </a:solidFill>
                <a:latin typeface="Arial" panose="020B0604020202020204" pitchFamily="34" charset="0"/>
              </a:rPr>
              <a:t>pNext</a:t>
            </a:r>
            <a:r>
              <a:rPr lang="en-US" altLang="zh-CN" sz="2400" dirty="0">
                <a:solidFill>
                  <a:srgbClr val="FFFFFF"/>
                </a:solidFill>
                <a:latin typeface="Arial" panose="020B0604020202020204" pitchFamily="34" charset="0"/>
              </a:rPr>
              <a:t> != NULL){</a:t>
            </a:r>
          </a:p>
          <a:p>
            <a:pPr eaLnBrk="1" hangingPunct="1">
              <a:spcBef>
                <a:spcPct val="0"/>
              </a:spcBef>
              <a:buFontTx/>
              <a:buNone/>
            </a:pPr>
            <a:r>
              <a:rPr lang="en-US" altLang="zh-CN" sz="2400" dirty="0">
                <a:solidFill>
                  <a:srgbClr val="FFFFFF"/>
                </a:solidFill>
                <a:latin typeface="Arial" panose="020B0604020202020204" pitchFamily="34" charset="0"/>
              </a:rPr>
              <a:t>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-&gt; </a:t>
            </a:r>
            <a:r>
              <a:rPr lang="en-US" altLang="zh-CN" sz="2400" dirty="0" err="1">
                <a:solidFill>
                  <a:srgbClr val="FFFFFF"/>
                </a:solidFill>
                <a:latin typeface="Arial" panose="020B0604020202020204" pitchFamily="34" charset="0"/>
              </a:rPr>
              <a:t>pNext</a:t>
            </a:r>
            <a:r>
              <a:rPr lang="en-US" altLang="zh-CN" sz="2400" dirty="0">
                <a:solidFill>
                  <a:srgbClr val="FFFFFF"/>
                </a:solidFill>
                <a:latin typeface="Arial" panose="020B0604020202020204" pitchFamily="34" charset="0"/>
              </a:rPr>
              <a:t>; 	</a:t>
            </a:r>
          </a:p>
          <a:p>
            <a:pPr eaLnBrk="1" hangingPunct="1">
              <a:spcBef>
                <a:spcPct val="0"/>
              </a:spcBef>
              <a:buFontTx/>
              <a:buNone/>
            </a:pPr>
            <a:r>
              <a:rPr lang="en-US" altLang="zh-CN" sz="2400" dirty="0">
                <a:solidFill>
                  <a:srgbClr val="FFFFFF"/>
                </a:solidFill>
                <a:latin typeface="Arial" panose="020B0604020202020204" pitchFamily="34" charset="0"/>
              </a:rPr>
              <a:t>	}</a:t>
            </a:r>
          </a:p>
          <a:p>
            <a:pPr eaLnBrk="1" hangingPunct="1">
              <a:spcBef>
                <a:spcPct val="0"/>
              </a:spcBef>
              <a:buFontTx/>
              <a:buNone/>
            </a:pPr>
            <a:r>
              <a:rPr lang="en-US" altLang="zh-CN" sz="2400" dirty="0">
                <a:solidFill>
                  <a:srgbClr val="FFFFFF"/>
                </a:solidFill>
                <a:latin typeface="Arial" panose="020B0604020202020204" pitchFamily="34" charset="0"/>
              </a:rPr>
              <a:t>	</a:t>
            </a:r>
            <a:r>
              <a:rPr lang="en-US" altLang="zh-CN" sz="2400" dirty="0" err="1">
                <a:solidFill>
                  <a:srgbClr val="FFFFFF"/>
                </a:solidFill>
                <a:latin typeface="Arial" panose="020B0604020202020204" pitchFamily="34" charset="0"/>
              </a:rPr>
              <a:t>spNew</a:t>
            </a:r>
            <a:r>
              <a:rPr lang="en-US" altLang="zh-CN" sz="2400" dirty="0">
                <a:solidFill>
                  <a:srgbClr val="FFFFFF"/>
                </a:solidFill>
                <a:latin typeface="Arial" panose="020B0604020202020204" pitchFamily="34" charset="0"/>
              </a:rPr>
              <a:t> = new student;</a:t>
            </a:r>
          </a:p>
          <a:p>
            <a:pPr eaLnBrk="1" hangingPunct="1">
              <a:spcBef>
                <a:spcPct val="0"/>
              </a:spcBef>
              <a:buFontTx/>
              <a:buNone/>
            </a:pPr>
            <a:r>
              <a:rPr lang="en-US" altLang="zh-CN" sz="2400" dirty="0">
                <a:solidFill>
                  <a:srgbClr val="FFFFFF"/>
                </a:solidFill>
                <a:latin typeface="Arial" panose="020B0604020202020204" pitchFamily="34" charset="0"/>
              </a:rPr>
              <a:t>	if (</a:t>
            </a:r>
            <a:r>
              <a:rPr lang="en-US" altLang="zh-CN" sz="2400" dirty="0" err="1">
                <a:solidFill>
                  <a:srgbClr val="FFFFFF"/>
                </a:solidFill>
                <a:latin typeface="Arial" panose="020B0604020202020204" pitchFamily="34" charset="0"/>
              </a:rPr>
              <a:t>spNew</a:t>
            </a:r>
            <a:r>
              <a:rPr lang="en-US" altLang="zh-CN" sz="2400" dirty="0">
                <a:solidFill>
                  <a:srgbClr val="FFFFFF"/>
                </a:solidFill>
                <a:latin typeface="Arial" panose="020B0604020202020204" pitchFamily="34" charset="0"/>
              </a:rPr>
              <a:t> == NULL){</a:t>
            </a:r>
          </a:p>
          <a:p>
            <a:pPr eaLnBrk="1" hangingPunct="1">
              <a:spcBef>
                <a:spcPct val="0"/>
              </a:spcBef>
              <a:buFontTx/>
              <a:buNone/>
            </a:pPr>
            <a:r>
              <a:rPr lang="en-US" altLang="zh-CN" sz="2400" dirty="0">
                <a:solidFill>
                  <a:srgbClr val="FFFFFF"/>
                </a:solidFill>
                <a:latin typeface="Arial" panose="020B0604020202020204" pitchFamily="34" charset="0"/>
              </a:rPr>
              <a:t>		return 1;</a:t>
            </a:r>
          </a:p>
          <a:p>
            <a:pPr eaLnBrk="1" hangingPunct="1">
              <a:spcBef>
                <a:spcPct val="0"/>
              </a:spcBef>
              <a:buFontTx/>
              <a:buNone/>
            </a:pPr>
            <a:r>
              <a:rPr lang="en-US" altLang="zh-CN" sz="2400" dirty="0">
                <a:solidFill>
                  <a:srgbClr val="FFFFFF"/>
                </a:solidFill>
                <a:latin typeface="Arial" panose="020B0604020202020204" pitchFamily="34" charset="0"/>
              </a:rPr>
              <a:t>	}</a:t>
            </a:r>
          </a:p>
          <a:p>
            <a:pPr eaLnBrk="1" hangingPunct="1">
              <a:spcBef>
                <a:spcPct val="0"/>
              </a:spcBef>
              <a:buFontTx/>
              <a:buNone/>
            </a:pPr>
            <a:r>
              <a:rPr lang="en-US" altLang="zh-CN" sz="2400" dirty="0">
                <a:solidFill>
                  <a:srgbClr val="FFFFFF"/>
                </a:solidFill>
                <a:latin typeface="Arial" panose="020B0604020202020204" pitchFamily="34" charset="0"/>
              </a:rPr>
              <a:t>	</a:t>
            </a:r>
            <a:r>
              <a:rPr lang="en-US" altLang="zh-CN" sz="2400" dirty="0" err="1">
                <a:solidFill>
                  <a:srgbClr val="FFFFFF"/>
                </a:solidFill>
                <a:latin typeface="Arial" panose="020B0604020202020204" pitchFamily="34" charset="0"/>
              </a:rPr>
              <a:t>spNew</a:t>
            </a:r>
            <a:r>
              <a:rPr lang="en-US" altLang="zh-CN" sz="2400" dirty="0">
                <a:solidFill>
                  <a:srgbClr val="FFFFFF"/>
                </a:solidFill>
                <a:latin typeface="Arial" panose="020B0604020202020204" pitchFamily="34" charset="0"/>
              </a:rPr>
              <a:t> -&gt; </a:t>
            </a:r>
            <a:r>
              <a:rPr lang="en-US" altLang="zh-CN" sz="2400" dirty="0" err="1">
                <a:solidFill>
                  <a:srgbClr val="FFFFFF"/>
                </a:solidFill>
                <a:latin typeface="Arial" panose="020B0604020202020204" pitchFamily="34" charset="0"/>
              </a:rPr>
              <a:t>lNum</a:t>
            </a:r>
            <a:r>
              <a:rPr lang="en-US" altLang="zh-CN" sz="2400" dirty="0">
                <a:solidFill>
                  <a:srgbClr val="FFFFFF"/>
                </a:solidFill>
                <a:latin typeface="Arial" panose="020B0604020202020204" pitchFamily="34" charset="0"/>
              </a:rPr>
              <a:t> = </a:t>
            </a:r>
            <a:r>
              <a:rPr lang="en-US" altLang="zh-CN" sz="2400" dirty="0" err="1">
                <a:solidFill>
                  <a:srgbClr val="FFFFFF"/>
                </a:solidFill>
                <a:latin typeface="Arial" panose="020B0604020202020204" pitchFamily="34" charset="0"/>
              </a:rPr>
              <a:t>lArg</a:t>
            </a:r>
            <a:r>
              <a:rPr lang="en-US" altLang="zh-CN" sz="2400" dirty="0">
                <a:solidFill>
                  <a:srgbClr val="FFFFFF"/>
                </a:solidFill>
                <a:latin typeface="Arial" panose="020B0604020202020204" pitchFamily="34" charset="0"/>
              </a:rPr>
              <a:t>;</a:t>
            </a:r>
          </a:p>
          <a:p>
            <a:pPr eaLnBrk="1" hangingPunct="1">
              <a:spcBef>
                <a:spcPct val="0"/>
              </a:spcBef>
              <a:buFontTx/>
              <a:buNone/>
            </a:pPr>
            <a:r>
              <a:rPr lang="en-US" altLang="zh-CN" sz="2400" dirty="0">
                <a:solidFill>
                  <a:srgbClr val="FFFFFF"/>
                </a:solidFill>
                <a:latin typeface="Arial" panose="020B0604020202020204" pitchFamily="34" charset="0"/>
              </a:rPr>
              <a:t>	</a:t>
            </a:r>
            <a:r>
              <a:rPr lang="en-US" altLang="zh-CN" sz="2400" dirty="0" err="1">
                <a:solidFill>
                  <a:srgbClr val="FFFFFF"/>
                </a:solidFill>
                <a:latin typeface="Arial" panose="020B0604020202020204" pitchFamily="34" charset="0"/>
              </a:rPr>
              <a:t>spNew</a:t>
            </a:r>
            <a:r>
              <a:rPr lang="en-US" altLang="zh-CN" sz="2400" dirty="0">
                <a:solidFill>
                  <a:srgbClr val="FFFFFF"/>
                </a:solidFill>
                <a:latin typeface="Arial" panose="020B0604020202020204" pitchFamily="34" charset="0"/>
              </a:rPr>
              <a:t> -&gt; </a:t>
            </a:r>
            <a:r>
              <a:rPr lang="en-US" altLang="zh-CN" sz="2400" dirty="0" err="1">
                <a:solidFill>
                  <a:srgbClr val="FFFFFF"/>
                </a:solidFill>
                <a:latin typeface="Arial" panose="020B0604020202020204" pitchFamily="34" charset="0"/>
              </a:rPr>
              <a:t>fScore</a:t>
            </a:r>
            <a:r>
              <a:rPr lang="en-US" altLang="zh-CN" sz="2400" dirty="0">
                <a:solidFill>
                  <a:srgbClr val="FFFFFF"/>
                </a:solidFill>
                <a:latin typeface="Arial" panose="020B0604020202020204" pitchFamily="34" charset="0"/>
              </a:rPr>
              <a:t> = </a:t>
            </a:r>
            <a:r>
              <a:rPr lang="en-US" altLang="zh-CN" sz="2400" dirty="0" err="1">
                <a:solidFill>
                  <a:srgbClr val="FFFFFF"/>
                </a:solidFill>
                <a:latin typeface="Arial" panose="020B0604020202020204" pitchFamily="34" charset="0"/>
              </a:rPr>
              <a:t>fArg</a:t>
            </a:r>
            <a:r>
              <a:rPr lang="en-US" altLang="zh-CN" sz="2400" dirty="0">
                <a:solidFill>
                  <a:srgbClr val="FFFFFF"/>
                </a:solidFill>
                <a:latin typeface="Arial" panose="020B0604020202020204" pitchFamily="34" charset="0"/>
              </a:rPr>
              <a:t>;</a:t>
            </a:r>
          </a:p>
          <a:p>
            <a:pPr eaLnBrk="1" hangingPunct="1">
              <a:spcBef>
                <a:spcPct val="0"/>
              </a:spcBef>
              <a:buFontTx/>
              <a:buNone/>
            </a:pPr>
            <a:r>
              <a:rPr lang="en-US" altLang="zh-CN" sz="2400" dirty="0">
                <a:solidFill>
                  <a:srgbClr val="FFFFFF"/>
                </a:solidFill>
                <a:latin typeface="Arial" panose="020B0604020202020204" pitchFamily="34" charset="0"/>
              </a:rPr>
              <a:t>	</a:t>
            </a:r>
            <a:r>
              <a:rPr lang="en-US" altLang="zh-CN" sz="2400" dirty="0" err="1">
                <a:solidFill>
                  <a:srgbClr val="FFFFFF"/>
                </a:solidFill>
                <a:latin typeface="Arial" panose="020B0604020202020204" pitchFamily="34" charset="0"/>
              </a:rPr>
              <a:t>spNew</a:t>
            </a:r>
            <a:r>
              <a:rPr lang="en-US" altLang="zh-CN" sz="2400" dirty="0">
                <a:solidFill>
                  <a:srgbClr val="FFFFFF"/>
                </a:solidFill>
                <a:latin typeface="Arial" panose="020B0604020202020204" pitchFamily="34" charset="0"/>
              </a:rPr>
              <a:t> -&gt; </a:t>
            </a:r>
            <a:r>
              <a:rPr lang="en-US" altLang="zh-CN" sz="2400" dirty="0" err="1">
                <a:solidFill>
                  <a:srgbClr val="FFFFFF"/>
                </a:solidFill>
                <a:latin typeface="Arial" panose="020B0604020202020204" pitchFamily="34" charset="0"/>
              </a:rPr>
              <a:t>pNext</a:t>
            </a:r>
            <a:r>
              <a:rPr lang="en-US" altLang="zh-CN" sz="2400" dirty="0">
                <a:solidFill>
                  <a:srgbClr val="FFFFFF"/>
                </a:solidFill>
                <a:latin typeface="Arial" panose="020B0604020202020204" pitchFamily="34" charset="0"/>
              </a:rPr>
              <a:t> = NULL;</a:t>
            </a:r>
          </a:p>
          <a:p>
            <a:pPr eaLnBrk="1" hangingPunct="1">
              <a:spcBef>
                <a:spcPct val="0"/>
              </a:spcBef>
              <a:buFontTx/>
              <a:buNone/>
            </a:pPr>
            <a:r>
              <a:rPr lang="en-US" altLang="zh-CN" sz="2400" dirty="0">
                <a:solidFill>
                  <a:srgbClr val="FFFFFF"/>
                </a:solidFill>
                <a:latin typeface="Arial" panose="020B0604020202020204" pitchFamily="34" charset="0"/>
              </a:rPr>
              <a:t>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-&gt; </a:t>
            </a:r>
            <a:r>
              <a:rPr lang="en-US" altLang="zh-CN" sz="2400" dirty="0" err="1">
                <a:solidFill>
                  <a:srgbClr val="FFFFFF"/>
                </a:solidFill>
                <a:latin typeface="Arial" panose="020B0604020202020204" pitchFamily="34" charset="0"/>
              </a:rPr>
              <a:t>pNext</a:t>
            </a:r>
            <a:r>
              <a:rPr lang="en-US" altLang="zh-CN" sz="2400" dirty="0">
                <a:solidFill>
                  <a:srgbClr val="FFFFFF"/>
                </a:solidFill>
                <a:latin typeface="Arial" panose="020B0604020202020204" pitchFamily="34" charset="0"/>
              </a:rPr>
              <a:t> = </a:t>
            </a:r>
            <a:r>
              <a:rPr lang="en-US" altLang="zh-CN" sz="2400" dirty="0" err="1">
                <a:solidFill>
                  <a:srgbClr val="FFFFFF"/>
                </a:solidFill>
                <a:latin typeface="Arial" panose="020B0604020202020204" pitchFamily="34" charset="0"/>
              </a:rPr>
              <a:t>spNew</a:t>
            </a:r>
            <a:r>
              <a:rPr lang="en-US" altLang="zh-CN" sz="2400" dirty="0">
                <a:solidFill>
                  <a:srgbClr val="FFFFFF"/>
                </a:solidFill>
                <a:latin typeface="Arial" panose="020B0604020202020204" pitchFamily="34" charset="0"/>
              </a:rPr>
              <a:t>;</a:t>
            </a:r>
          </a:p>
          <a:p>
            <a:pPr eaLnBrk="1" hangingPunct="1">
              <a:spcBef>
                <a:spcPct val="0"/>
              </a:spcBef>
              <a:buFontTx/>
              <a:buNone/>
            </a:pPr>
            <a:r>
              <a:rPr lang="en-US" altLang="zh-CN" sz="2400" dirty="0">
                <a:solidFill>
                  <a:srgbClr val="FFFFFF"/>
                </a:solidFill>
                <a:latin typeface="Arial" panose="020B0604020202020204" pitchFamily="34" charset="0"/>
              </a:rPr>
              <a:t>	return 0;</a:t>
            </a:r>
          </a:p>
          <a:p>
            <a:pPr eaLnBrk="1" hangingPunct="1">
              <a:spcBef>
                <a:spcPct val="0"/>
              </a:spcBef>
              <a:buFontTx/>
              <a:buNone/>
            </a:pPr>
            <a:r>
              <a:rPr lang="en-US" altLang="zh-CN" sz="2400" dirty="0">
                <a:solidFill>
                  <a:srgbClr val="FFFFFF"/>
                </a:solidFill>
                <a:latin typeface="Arial" panose="020B0604020202020204" pitchFamily="34" charset="0"/>
              </a:rPr>
              <a:t>}</a:t>
            </a:r>
            <a:endParaRPr lang="en-US" altLang="zh-CN" sz="2400" dirty="0">
              <a:solidFill>
                <a:srgbClr val="FFFFFF"/>
              </a:solidFill>
              <a:latin typeface="Arial" panose="020B0604020202020204" pitchFamily="34" charset="0"/>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linds(horizontal)">
                                      <p:cBhvr>
                                        <p:cTn id="7" dur="500"/>
                                        <p:tgtEl>
                                          <p:spTgt spid="20482"/>
                                        </p:tgtEl>
                                      </p:cBhvr>
                                    </p:animEffect>
                                  </p:childTnLst>
                                  <p:subTnLst>
                                    <p:audio>
                                      <p:cMediaNode>
                                        <p:cTn display="0" masterRel="sameClick">
                                          <p:stCondLst>
                                            <p:cond evt="begin" delay="0">
                                              <p:tn val="5"/>
                                            </p:cond>
                                          </p:stCondLst>
                                          <p:endCondLst>
                                            <p:cond evt="onStopAudio" delay="0">
                                              <p:tgtEl>
                                                <p:sldTgt/>
                                              </p:tgtEl>
                                            </p:cond>
                                          </p:endCondLst>
                                        </p:cTn>
                                        <p:tgtEl>
                                          <p:sndTgt r:embed="rId2" name="notify.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ox(in)">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5170E5C-9501-4AA1-81B8-B7AAE2C671A1}"/>
              </a:ext>
            </a:extLst>
          </p:cNvPr>
          <p:cNvSpPr>
            <a:spLocks noGrp="1" noChangeArrowheads="1"/>
          </p:cNvSpPr>
          <p:nvPr>
            <p:ph type="title"/>
          </p:nvPr>
        </p:nvSpPr>
        <p:spPr>
          <a:xfrm>
            <a:off x="816148" y="1071217"/>
            <a:ext cx="646112" cy="3479800"/>
          </a:xfrm>
        </p:spPr>
        <p:txBody>
          <a:bodyPr/>
          <a:lstStyle/>
          <a:p>
            <a:pPr algn="l" eaLnBrk="1" hangingPunct="1"/>
            <a:r>
              <a:rPr lang="en-US" altLang="zh-CN" sz="2400" b="1" dirty="0">
                <a:solidFill>
                  <a:srgbClr val="66FF33"/>
                </a:solidFill>
                <a:ea typeface="华文新魏" panose="02010800040101010101" pitchFamily="2" charset="-122"/>
              </a:rPr>
              <a:t>⑷</a:t>
            </a:r>
            <a:r>
              <a:rPr lang="zh-CN" altLang="en-US" sz="2400" b="1" dirty="0">
                <a:solidFill>
                  <a:srgbClr val="66FF33"/>
                </a:solidFill>
                <a:ea typeface="楷体_GB2312" pitchFamily="49" charset="-122"/>
              </a:rPr>
              <a:t>删除节点函数</a:t>
            </a:r>
          </a:p>
        </p:txBody>
      </p:sp>
      <p:sp>
        <p:nvSpPr>
          <p:cNvPr id="21535" name="Text Box 31">
            <a:extLst>
              <a:ext uri="{FF2B5EF4-FFF2-40B4-BE49-F238E27FC236}">
                <a16:creationId xmlns:a16="http://schemas.microsoft.com/office/drawing/2014/main" id="{CC873A92-03EB-4B7B-8D2A-1F348B8853A9}"/>
              </a:ext>
            </a:extLst>
          </p:cNvPr>
          <p:cNvSpPr txBox="1">
            <a:spLocks noChangeArrowheads="1"/>
          </p:cNvSpPr>
          <p:nvPr/>
        </p:nvSpPr>
        <p:spPr bwMode="auto">
          <a:xfrm>
            <a:off x="1834648" y="427088"/>
            <a:ext cx="10357352" cy="526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FF"/>
                </a:solidFill>
                <a:latin typeface="Arial" panose="020B0604020202020204" pitchFamily="34" charset="0"/>
              </a:rPr>
              <a:t>int </a:t>
            </a:r>
            <a:r>
              <a:rPr lang="en-US" altLang="zh-CN" sz="2400" dirty="0" err="1">
                <a:solidFill>
                  <a:srgbClr val="FFFFFF"/>
                </a:solidFill>
                <a:latin typeface="Arial" panose="020B0604020202020204" pitchFamily="34" charset="0"/>
              </a:rPr>
              <a:t>DeleteNode</a:t>
            </a:r>
            <a:r>
              <a:rPr lang="en-US" altLang="zh-CN" sz="2400" dirty="0">
                <a:solidFill>
                  <a:srgbClr val="FFFFFF"/>
                </a:solidFill>
                <a:latin typeface="Arial" panose="020B0604020202020204" pitchFamily="34" charset="0"/>
              </a:rPr>
              <a:t>(struct student *</a:t>
            </a:r>
            <a:r>
              <a:rPr lang="en-US" altLang="zh-CN" sz="2400" dirty="0" err="1">
                <a:solidFill>
                  <a:srgbClr val="FFFFFF"/>
                </a:solidFill>
                <a:latin typeface="Arial" panose="020B0604020202020204" pitchFamily="34" charset="0"/>
              </a:rPr>
              <a:t>sp,long</a:t>
            </a:r>
            <a:r>
              <a:rPr lang="en-US" altLang="zh-CN" sz="2400" dirty="0">
                <a:solidFill>
                  <a:srgbClr val="FFFFFF"/>
                </a:solidFill>
                <a:latin typeface="Arial" panose="020B0604020202020204" pitchFamily="34" charset="0"/>
              </a:rPr>
              <a:t> </a:t>
            </a:r>
            <a:r>
              <a:rPr lang="en-US" altLang="zh-CN" sz="2400" dirty="0" err="1">
                <a:solidFill>
                  <a:srgbClr val="FFFFFF"/>
                </a:solidFill>
                <a:latin typeface="Arial" panose="020B0604020202020204" pitchFamily="34" charset="0"/>
              </a:rPr>
              <a:t>lArg</a:t>
            </a:r>
            <a:r>
              <a:rPr lang="en-US" altLang="zh-CN" sz="2400" dirty="0">
                <a:solidFill>
                  <a:srgbClr val="FFFFFF"/>
                </a:solidFill>
                <a:latin typeface="Arial" panose="020B0604020202020204" pitchFamily="34" charset="0"/>
              </a:rPr>
              <a:t>){</a:t>
            </a:r>
          </a:p>
          <a:p>
            <a:pPr eaLnBrk="1" hangingPunct="1">
              <a:spcBef>
                <a:spcPct val="0"/>
              </a:spcBef>
              <a:buFontTx/>
              <a:buNone/>
            </a:pPr>
            <a:r>
              <a:rPr lang="en-US" altLang="zh-CN" sz="2400" dirty="0">
                <a:solidFill>
                  <a:srgbClr val="FFFFFF"/>
                </a:solidFill>
                <a:latin typeface="Arial" panose="020B0604020202020204" pitchFamily="34" charset="0"/>
              </a:rPr>
              <a:t>    struct student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a:t>
            </a:r>
            <a:r>
              <a:rPr lang="en-US" altLang="zh-CN" sz="2400" dirty="0" err="1">
                <a:solidFill>
                  <a:srgbClr val="FFFFFF"/>
                </a:solidFill>
                <a:latin typeface="Arial" panose="020B0604020202020204" pitchFamily="34" charset="0"/>
              </a:rPr>
              <a:t>spT</a:t>
            </a:r>
            <a:r>
              <a:rPr lang="en-US" altLang="zh-CN" sz="2400" dirty="0">
                <a:solidFill>
                  <a:srgbClr val="FFFFFF"/>
                </a:solidFill>
                <a:latin typeface="Arial" panose="020B0604020202020204" pitchFamily="34" charset="0"/>
              </a:rPr>
              <a:t>;</a:t>
            </a:r>
          </a:p>
          <a:p>
            <a:pPr eaLnBrk="1" hangingPunct="1">
              <a:spcBef>
                <a:spcPct val="0"/>
              </a:spcBef>
              <a:buFontTx/>
              <a:buNone/>
            </a:pPr>
            <a:r>
              <a:rPr lang="en-US" altLang="zh-CN" sz="2400" dirty="0">
                <a:solidFill>
                  <a:srgbClr val="FFFFFF"/>
                </a:solidFill>
                <a:latin typeface="Arial" panose="020B0604020202020204" pitchFamily="34" charset="0"/>
              </a:rPr>
              <a:t>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 </a:t>
            </a:r>
            <a:r>
              <a:rPr lang="en-US" altLang="zh-CN" sz="2400" dirty="0" err="1">
                <a:solidFill>
                  <a:srgbClr val="FFFFFF"/>
                </a:solidFill>
                <a:latin typeface="Arial" panose="020B0604020202020204" pitchFamily="34" charset="0"/>
              </a:rPr>
              <a:t>sp</a:t>
            </a:r>
            <a:r>
              <a:rPr lang="en-US" altLang="zh-CN" sz="2400" dirty="0">
                <a:solidFill>
                  <a:srgbClr val="FFFFFF"/>
                </a:solidFill>
                <a:latin typeface="Arial" panose="020B0604020202020204" pitchFamily="34" charset="0"/>
              </a:rPr>
              <a:t>;</a:t>
            </a:r>
          </a:p>
          <a:p>
            <a:pPr eaLnBrk="1" hangingPunct="1">
              <a:spcBef>
                <a:spcPct val="0"/>
              </a:spcBef>
              <a:buFontTx/>
              <a:buNone/>
            </a:pPr>
            <a:r>
              <a:rPr lang="en-US" altLang="zh-CN" sz="2400" dirty="0">
                <a:solidFill>
                  <a:srgbClr val="FFFFFF"/>
                </a:solidFill>
                <a:latin typeface="Arial" panose="020B0604020202020204" pitchFamily="34" charset="0"/>
              </a:rPr>
              <a:t>    while(</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-&gt; </a:t>
            </a:r>
            <a:r>
              <a:rPr lang="en-US" altLang="zh-CN" sz="2400" dirty="0" err="1">
                <a:solidFill>
                  <a:srgbClr val="FFFFFF"/>
                </a:solidFill>
                <a:latin typeface="Arial" panose="020B0604020202020204" pitchFamily="34" charset="0"/>
              </a:rPr>
              <a:t>pNext</a:t>
            </a:r>
            <a:r>
              <a:rPr lang="en-US" altLang="zh-CN" sz="2400" dirty="0">
                <a:solidFill>
                  <a:srgbClr val="FFFFFF"/>
                </a:solidFill>
                <a:latin typeface="Arial" panose="020B0604020202020204" pitchFamily="34" charset="0"/>
              </a:rPr>
              <a:t> != NULL &amp;&amp;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-&gt; </a:t>
            </a:r>
            <a:r>
              <a:rPr lang="en-US" altLang="zh-CN" sz="2400" dirty="0" err="1">
                <a:solidFill>
                  <a:srgbClr val="FFFFFF"/>
                </a:solidFill>
                <a:latin typeface="Arial" panose="020B0604020202020204" pitchFamily="34" charset="0"/>
              </a:rPr>
              <a:t>pNext</a:t>
            </a:r>
            <a:r>
              <a:rPr lang="en-US" altLang="zh-CN" sz="2400" dirty="0">
                <a:solidFill>
                  <a:srgbClr val="FFFFFF"/>
                </a:solidFill>
                <a:latin typeface="Arial" panose="020B0604020202020204" pitchFamily="34" charset="0"/>
              </a:rPr>
              <a:t> -&gt;</a:t>
            </a:r>
            <a:r>
              <a:rPr lang="en-US" altLang="zh-CN" sz="2400" dirty="0" err="1">
                <a:solidFill>
                  <a:srgbClr val="FFFFFF"/>
                </a:solidFill>
                <a:latin typeface="Arial" panose="020B0604020202020204" pitchFamily="34" charset="0"/>
              </a:rPr>
              <a:t>lNum</a:t>
            </a:r>
            <a:r>
              <a:rPr lang="en-US" altLang="zh-CN" sz="2400" dirty="0">
                <a:solidFill>
                  <a:srgbClr val="FFFFFF"/>
                </a:solidFill>
                <a:latin typeface="Arial" panose="020B0604020202020204" pitchFamily="34" charset="0"/>
              </a:rPr>
              <a:t> != </a:t>
            </a:r>
            <a:r>
              <a:rPr lang="en-US" altLang="zh-CN" sz="2400" dirty="0" err="1">
                <a:solidFill>
                  <a:srgbClr val="FFFFFF"/>
                </a:solidFill>
                <a:latin typeface="Arial" panose="020B0604020202020204" pitchFamily="34" charset="0"/>
              </a:rPr>
              <a:t>lArg</a:t>
            </a:r>
            <a:r>
              <a:rPr lang="en-US" altLang="zh-CN" sz="2400" dirty="0">
                <a:solidFill>
                  <a:srgbClr val="FFFFFF"/>
                </a:solidFill>
                <a:latin typeface="Arial" panose="020B0604020202020204" pitchFamily="34" charset="0"/>
              </a:rPr>
              <a:t>){</a:t>
            </a:r>
          </a:p>
          <a:p>
            <a:pPr eaLnBrk="1" hangingPunct="1">
              <a:spcBef>
                <a:spcPct val="0"/>
              </a:spcBef>
              <a:buFontTx/>
              <a:buNone/>
            </a:pPr>
            <a:r>
              <a:rPr lang="en-US" altLang="zh-CN" sz="2400" dirty="0">
                <a:solidFill>
                  <a:srgbClr val="FFFFFF"/>
                </a:solidFill>
                <a:latin typeface="Arial" panose="020B0604020202020204" pitchFamily="34" charset="0"/>
              </a:rPr>
              <a:t>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-&gt; </a:t>
            </a:r>
            <a:r>
              <a:rPr lang="en-US" altLang="zh-CN" sz="2400" dirty="0" err="1">
                <a:solidFill>
                  <a:srgbClr val="FFFFFF"/>
                </a:solidFill>
                <a:latin typeface="Arial" panose="020B0604020202020204" pitchFamily="34" charset="0"/>
              </a:rPr>
              <a:t>pNext</a:t>
            </a:r>
            <a:r>
              <a:rPr lang="en-US" altLang="zh-CN" sz="2400" dirty="0">
                <a:solidFill>
                  <a:srgbClr val="FFFFFF"/>
                </a:solidFill>
                <a:latin typeface="Arial" panose="020B0604020202020204" pitchFamily="34" charset="0"/>
              </a:rPr>
              <a:t>;</a:t>
            </a:r>
          </a:p>
          <a:p>
            <a:pPr eaLnBrk="1" hangingPunct="1">
              <a:spcBef>
                <a:spcPct val="0"/>
              </a:spcBef>
              <a:buFontTx/>
              <a:buNone/>
            </a:pPr>
            <a:r>
              <a:rPr lang="en-US" altLang="zh-CN" sz="2400" dirty="0">
                <a:solidFill>
                  <a:srgbClr val="FFFFFF"/>
                </a:solidFill>
                <a:latin typeface="Arial" panose="020B0604020202020204" pitchFamily="34" charset="0"/>
              </a:rPr>
              <a:t>     }</a:t>
            </a:r>
          </a:p>
          <a:p>
            <a:pPr eaLnBrk="1" hangingPunct="1">
              <a:spcBef>
                <a:spcPct val="0"/>
              </a:spcBef>
              <a:buFontTx/>
              <a:buNone/>
            </a:pPr>
            <a:r>
              <a:rPr lang="en-US" altLang="zh-CN" sz="2400" dirty="0">
                <a:solidFill>
                  <a:srgbClr val="FFFFFF"/>
                </a:solidFill>
                <a:latin typeface="Arial" panose="020B0604020202020204" pitchFamily="34" charset="0"/>
              </a:rPr>
              <a:t>    if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-&gt; </a:t>
            </a:r>
            <a:r>
              <a:rPr lang="en-US" altLang="zh-CN" sz="2400" dirty="0" err="1">
                <a:solidFill>
                  <a:srgbClr val="FFFFFF"/>
                </a:solidFill>
                <a:latin typeface="Arial" panose="020B0604020202020204" pitchFamily="34" charset="0"/>
              </a:rPr>
              <a:t>pNext</a:t>
            </a:r>
            <a:r>
              <a:rPr lang="en-US" altLang="zh-CN" sz="2400" dirty="0">
                <a:solidFill>
                  <a:srgbClr val="FFFFFF"/>
                </a:solidFill>
                <a:latin typeface="Arial" panose="020B0604020202020204" pitchFamily="34" charset="0"/>
              </a:rPr>
              <a:t> == NULL){</a:t>
            </a:r>
          </a:p>
          <a:p>
            <a:pPr eaLnBrk="1" hangingPunct="1">
              <a:spcBef>
                <a:spcPct val="0"/>
              </a:spcBef>
              <a:buFontTx/>
              <a:buNone/>
            </a:pPr>
            <a:r>
              <a:rPr lang="en-US" altLang="zh-CN" sz="2400" dirty="0">
                <a:solidFill>
                  <a:srgbClr val="FFFFFF"/>
                </a:solidFill>
                <a:latin typeface="Arial" panose="020B0604020202020204" pitchFamily="34" charset="0"/>
              </a:rPr>
              <a:t>	return 1;</a:t>
            </a:r>
          </a:p>
          <a:p>
            <a:pPr eaLnBrk="1" hangingPunct="1">
              <a:spcBef>
                <a:spcPct val="0"/>
              </a:spcBef>
              <a:buFontTx/>
              <a:buNone/>
            </a:pPr>
            <a:r>
              <a:rPr lang="en-US" altLang="zh-CN" sz="2400" dirty="0">
                <a:solidFill>
                  <a:srgbClr val="FFFFFF"/>
                </a:solidFill>
                <a:latin typeface="Arial" panose="020B0604020202020204" pitchFamily="34" charset="0"/>
              </a:rPr>
              <a:t>    }</a:t>
            </a:r>
          </a:p>
          <a:p>
            <a:pPr eaLnBrk="1" hangingPunct="1">
              <a:spcBef>
                <a:spcPct val="0"/>
              </a:spcBef>
              <a:buFontTx/>
              <a:buNone/>
            </a:pPr>
            <a:r>
              <a:rPr lang="en-US" altLang="zh-CN" sz="2400" dirty="0">
                <a:solidFill>
                  <a:srgbClr val="FFFFFF"/>
                </a:solidFill>
                <a:latin typeface="Arial" panose="020B0604020202020204" pitchFamily="34" charset="0"/>
              </a:rPr>
              <a:t>    </a:t>
            </a:r>
            <a:r>
              <a:rPr lang="en-US" altLang="zh-CN" sz="2400" dirty="0" err="1">
                <a:solidFill>
                  <a:srgbClr val="FFFFFF"/>
                </a:solidFill>
                <a:latin typeface="Arial" panose="020B0604020202020204" pitchFamily="34" charset="0"/>
              </a:rPr>
              <a:t>spT</a:t>
            </a:r>
            <a:r>
              <a:rPr lang="en-US" altLang="zh-CN" sz="2400" dirty="0">
                <a:solidFill>
                  <a:srgbClr val="FFFFFF"/>
                </a:solidFill>
                <a:latin typeface="Arial" panose="020B0604020202020204" pitchFamily="34" charset="0"/>
              </a:rPr>
              <a:t> =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-&gt; </a:t>
            </a:r>
            <a:r>
              <a:rPr lang="en-US" altLang="zh-CN" sz="2400" dirty="0" err="1">
                <a:solidFill>
                  <a:srgbClr val="FFFFFF"/>
                </a:solidFill>
                <a:latin typeface="Arial" panose="020B0604020202020204" pitchFamily="34" charset="0"/>
              </a:rPr>
              <a:t>pNext</a:t>
            </a:r>
            <a:r>
              <a:rPr lang="en-US" altLang="zh-CN" sz="2400" dirty="0">
                <a:solidFill>
                  <a:srgbClr val="FFFFFF"/>
                </a:solidFill>
                <a:latin typeface="Arial" panose="020B0604020202020204" pitchFamily="34" charset="0"/>
              </a:rPr>
              <a:t>;</a:t>
            </a:r>
          </a:p>
          <a:p>
            <a:pPr eaLnBrk="1" hangingPunct="1">
              <a:spcBef>
                <a:spcPct val="0"/>
              </a:spcBef>
              <a:buFontTx/>
              <a:buNone/>
            </a:pPr>
            <a:r>
              <a:rPr lang="en-US" altLang="zh-CN" sz="2400" dirty="0">
                <a:solidFill>
                  <a:srgbClr val="FFFFFF"/>
                </a:solidFill>
                <a:latin typeface="Arial" panose="020B0604020202020204" pitchFamily="34" charset="0"/>
              </a:rPr>
              <a:t>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-&gt; </a:t>
            </a:r>
            <a:r>
              <a:rPr lang="en-US" altLang="zh-CN" sz="2400" dirty="0" err="1">
                <a:solidFill>
                  <a:srgbClr val="FFFFFF"/>
                </a:solidFill>
                <a:latin typeface="Arial" panose="020B0604020202020204" pitchFamily="34" charset="0"/>
              </a:rPr>
              <a:t>pNext</a:t>
            </a:r>
            <a:r>
              <a:rPr lang="en-US" altLang="zh-CN" sz="2400" dirty="0">
                <a:solidFill>
                  <a:srgbClr val="FFFFFF"/>
                </a:solidFill>
                <a:latin typeface="Arial" panose="020B0604020202020204" pitchFamily="34" charset="0"/>
              </a:rPr>
              <a:t> =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-&gt; </a:t>
            </a:r>
            <a:r>
              <a:rPr lang="en-US" altLang="zh-CN" sz="2400" dirty="0" err="1">
                <a:solidFill>
                  <a:srgbClr val="FFFFFF"/>
                </a:solidFill>
                <a:latin typeface="Arial" panose="020B0604020202020204" pitchFamily="34" charset="0"/>
              </a:rPr>
              <a:t>pNext</a:t>
            </a:r>
            <a:r>
              <a:rPr lang="en-US" altLang="zh-CN" sz="2400" dirty="0">
                <a:solidFill>
                  <a:srgbClr val="FFFFFF"/>
                </a:solidFill>
                <a:latin typeface="Arial" panose="020B0604020202020204" pitchFamily="34" charset="0"/>
              </a:rPr>
              <a:t> -&gt; </a:t>
            </a:r>
            <a:r>
              <a:rPr lang="en-US" altLang="zh-CN" sz="2400" dirty="0" err="1">
                <a:solidFill>
                  <a:srgbClr val="FFFFFF"/>
                </a:solidFill>
                <a:latin typeface="Arial" panose="020B0604020202020204" pitchFamily="34" charset="0"/>
              </a:rPr>
              <a:t>pNext</a:t>
            </a:r>
            <a:r>
              <a:rPr lang="en-US" altLang="zh-CN" sz="2400" dirty="0">
                <a:solidFill>
                  <a:srgbClr val="FFFFFF"/>
                </a:solidFill>
                <a:latin typeface="Arial" panose="020B0604020202020204" pitchFamily="34" charset="0"/>
              </a:rPr>
              <a:t>;</a:t>
            </a:r>
          </a:p>
          <a:p>
            <a:pPr eaLnBrk="1" hangingPunct="1">
              <a:spcBef>
                <a:spcPct val="0"/>
              </a:spcBef>
              <a:buFontTx/>
              <a:buNone/>
            </a:pPr>
            <a:r>
              <a:rPr lang="en-US" altLang="zh-CN" sz="2400" dirty="0">
                <a:solidFill>
                  <a:srgbClr val="FFFFFF"/>
                </a:solidFill>
                <a:latin typeface="Arial" panose="020B0604020202020204" pitchFamily="34" charset="0"/>
              </a:rPr>
              <a:t>    delete </a:t>
            </a:r>
            <a:r>
              <a:rPr lang="en-US" altLang="zh-CN" sz="2400" dirty="0" err="1">
                <a:solidFill>
                  <a:srgbClr val="FFFFFF"/>
                </a:solidFill>
                <a:latin typeface="Arial" panose="020B0604020202020204" pitchFamily="34" charset="0"/>
              </a:rPr>
              <a:t>spT</a:t>
            </a:r>
            <a:r>
              <a:rPr lang="en-US" altLang="zh-CN" sz="2400" dirty="0">
                <a:solidFill>
                  <a:srgbClr val="FFFFFF"/>
                </a:solidFill>
                <a:latin typeface="Arial" panose="020B0604020202020204" pitchFamily="34" charset="0"/>
              </a:rPr>
              <a:t>;</a:t>
            </a:r>
          </a:p>
          <a:p>
            <a:pPr eaLnBrk="1" hangingPunct="1">
              <a:spcBef>
                <a:spcPct val="0"/>
              </a:spcBef>
              <a:buFontTx/>
              <a:buNone/>
            </a:pPr>
            <a:r>
              <a:rPr lang="en-US" altLang="zh-CN" sz="2400" dirty="0">
                <a:solidFill>
                  <a:srgbClr val="FFFFFF"/>
                </a:solidFill>
                <a:latin typeface="Arial" panose="020B0604020202020204" pitchFamily="34" charset="0"/>
              </a:rPr>
              <a:t>    return 0;</a:t>
            </a:r>
          </a:p>
          <a:p>
            <a:pPr eaLnBrk="1" hangingPunct="1">
              <a:spcBef>
                <a:spcPct val="0"/>
              </a:spcBef>
              <a:buFontTx/>
              <a:buNone/>
            </a:pPr>
            <a:r>
              <a:rPr lang="en-US" altLang="zh-CN" sz="2400" dirty="0">
                <a:solidFill>
                  <a:srgbClr val="FFFFFF"/>
                </a:solidFill>
                <a:latin typeface="Arial" panose="020B060402020202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153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D6036F00-C0C4-4F56-BC52-7DAA4AC72CF1}"/>
              </a:ext>
            </a:extLst>
          </p:cNvPr>
          <p:cNvSpPr>
            <a:spLocks noGrp="1" noChangeArrowheads="1"/>
          </p:cNvSpPr>
          <p:nvPr>
            <p:ph type="title"/>
          </p:nvPr>
        </p:nvSpPr>
        <p:spPr>
          <a:xfrm>
            <a:off x="780924" y="1235006"/>
            <a:ext cx="788988" cy="3971925"/>
          </a:xfrm>
        </p:spPr>
        <p:txBody>
          <a:bodyPr/>
          <a:lstStyle/>
          <a:p>
            <a:r>
              <a:rPr lang="en-US" altLang="zh-CN" sz="2400" b="1" dirty="0">
                <a:solidFill>
                  <a:srgbClr val="66FF33"/>
                </a:solidFill>
                <a:ea typeface="华文新魏" panose="02010800040101010101" pitchFamily="2" charset="-122"/>
              </a:rPr>
              <a:t>⑸</a:t>
            </a:r>
            <a:r>
              <a:rPr lang="zh-CN" altLang="en-US" sz="2400" b="1" dirty="0">
                <a:solidFill>
                  <a:srgbClr val="66FF33"/>
                </a:solidFill>
                <a:ea typeface="楷体_GB2312" pitchFamily="49" charset="-122"/>
              </a:rPr>
              <a:t>查找节点函数</a:t>
            </a:r>
            <a:endParaRPr lang="zh-CN" altLang="en-US" sz="2400" dirty="0"/>
          </a:p>
        </p:txBody>
      </p:sp>
      <p:sp>
        <p:nvSpPr>
          <p:cNvPr id="32771" name="TextBox 2">
            <a:extLst>
              <a:ext uri="{FF2B5EF4-FFF2-40B4-BE49-F238E27FC236}">
                <a16:creationId xmlns:a16="http://schemas.microsoft.com/office/drawing/2014/main" id="{E9B857EB-E856-4CDF-97F0-ACD55335DDDC}"/>
              </a:ext>
            </a:extLst>
          </p:cNvPr>
          <p:cNvSpPr txBox="1">
            <a:spLocks noChangeArrowheads="1"/>
          </p:cNvSpPr>
          <p:nvPr/>
        </p:nvSpPr>
        <p:spPr bwMode="auto">
          <a:xfrm>
            <a:off x="2053346" y="612844"/>
            <a:ext cx="8383834"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FF"/>
                </a:solidFill>
                <a:latin typeface="Arial" panose="020B0604020202020204" pitchFamily="34" charset="0"/>
              </a:rPr>
              <a:t>int </a:t>
            </a:r>
            <a:r>
              <a:rPr lang="en-US" altLang="zh-CN" sz="2400" dirty="0" err="1">
                <a:solidFill>
                  <a:srgbClr val="FFFFFF"/>
                </a:solidFill>
                <a:latin typeface="Arial" panose="020B0604020202020204" pitchFamily="34" charset="0"/>
              </a:rPr>
              <a:t>SearchNode</a:t>
            </a:r>
            <a:r>
              <a:rPr lang="en-US" altLang="zh-CN" sz="2400" dirty="0">
                <a:solidFill>
                  <a:srgbClr val="FFFFFF"/>
                </a:solidFill>
                <a:latin typeface="Arial" panose="020B0604020202020204" pitchFamily="34" charset="0"/>
              </a:rPr>
              <a:t>(struct student *</a:t>
            </a:r>
            <a:r>
              <a:rPr lang="en-US" altLang="zh-CN" sz="2400" dirty="0" err="1">
                <a:solidFill>
                  <a:srgbClr val="FFFFFF"/>
                </a:solidFill>
                <a:latin typeface="Arial" panose="020B0604020202020204" pitchFamily="34" charset="0"/>
              </a:rPr>
              <a:t>sp,long</a:t>
            </a:r>
            <a:r>
              <a:rPr lang="en-US" altLang="zh-CN" sz="2400" dirty="0">
                <a:solidFill>
                  <a:srgbClr val="FFFFFF"/>
                </a:solidFill>
                <a:latin typeface="Arial" panose="020B0604020202020204" pitchFamily="34" charset="0"/>
              </a:rPr>
              <a:t> </a:t>
            </a:r>
            <a:r>
              <a:rPr lang="en-US" altLang="zh-CN" sz="2400" dirty="0" err="1">
                <a:solidFill>
                  <a:srgbClr val="FFFFFF"/>
                </a:solidFill>
                <a:latin typeface="Arial" panose="020B0604020202020204" pitchFamily="34" charset="0"/>
              </a:rPr>
              <a:t>lArg</a:t>
            </a:r>
            <a:r>
              <a:rPr lang="en-US" altLang="zh-CN" sz="2400" dirty="0">
                <a:solidFill>
                  <a:srgbClr val="FFFFFF"/>
                </a:solidFill>
                <a:latin typeface="Arial" panose="020B0604020202020204" pitchFamily="34" charset="0"/>
              </a:rPr>
              <a:t>){</a:t>
            </a:r>
          </a:p>
          <a:p>
            <a:pPr eaLnBrk="1" hangingPunct="1">
              <a:spcBef>
                <a:spcPct val="0"/>
              </a:spcBef>
              <a:buFontTx/>
              <a:buNone/>
            </a:pPr>
            <a:r>
              <a:rPr lang="en-US" altLang="zh-CN" sz="2400" dirty="0">
                <a:solidFill>
                  <a:srgbClr val="FFFFFF"/>
                </a:solidFill>
                <a:latin typeface="Arial" panose="020B0604020202020204" pitchFamily="34" charset="0"/>
              </a:rPr>
              <a:t>    struct student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a:t>
            </a:r>
          </a:p>
          <a:p>
            <a:pPr eaLnBrk="1" hangingPunct="1">
              <a:spcBef>
                <a:spcPct val="0"/>
              </a:spcBef>
              <a:buFontTx/>
              <a:buNone/>
            </a:pPr>
            <a:r>
              <a:rPr lang="en-US" altLang="zh-CN" sz="2400" dirty="0">
                <a:solidFill>
                  <a:srgbClr val="FFFFFF"/>
                </a:solidFill>
                <a:latin typeface="Arial" panose="020B0604020202020204" pitchFamily="34" charset="0"/>
              </a:rPr>
              <a:t>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 </a:t>
            </a:r>
            <a:r>
              <a:rPr lang="en-US" altLang="zh-CN" sz="2400" dirty="0" err="1">
                <a:solidFill>
                  <a:srgbClr val="FFFFFF"/>
                </a:solidFill>
                <a:latin typeface="Arial" panose="020B0604020202020204" pitchFamily="34" charset="0"/>
              </a:rPr>
              <a:t>sp</a:t>
            </a:r>
            <a:r>
              <a:rPr lang="en-US" altLang="zh-CN" sz="2400" dirty="0">
                <a:solidFill>
                  <a:srgbClr val="FFFFFF"/>
                </a:solidFill>
                <a:latin typeface="Arial" panose="020B0604020202020204" pitchFamily="34" charset="0"/>
              </a:rPr>
              <a:t> ;</a:t>
            </a:r>
          </a:p>
          <a:p>
            <a:pPr eaLnBrk="1" hangingPunct="1">
              <a:spcBef>
                <a:spcPct val="0"/>
              </a:spcBef>
              <a:buFontTx/>
              <a:buNone/>
            </a:pPr>
            <a:r>
              <a:rPr lang="en-US" altLang="zh-CN" sz="2400" dirty="0">
                <a:solidFill>
                  <a:srgbClr val="FFFFFF"/>
                </a:solidFill>
                <a:latin typeface="Arial" panose="020B0604020202020204" pitchFamily="34" charset="0"/>
              </a:rPr>
              <a:t>    while(</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-&gt; </a:t>
            </a:r>
            <a:r>
              <a:rPr lang="en-US" altLang="zh-CN" sz="2400" dirty="0" err="1">
                <a:solidFill>
                  <a:srgbClr val="FFFFFF"/>
                </a:solidFill>
                <a:latin typeface="Arial" panose="020B0604020202020204" pitchFamily="34" charset="0"/>
              </a:rPr>
              <a:t>pNext</a:t>
            </a:r>
            <a:r>
              <a:rPr lang="en-US" altLang="zh-CN" sz="2400" dirty="0">
                <a:solidFill>
                  <a:srgbClr val="FFFFFF"/>
                </a:solidFill>
                <a:latin typeface="Arial" panose="020B0604020202020204" pitchFamily="34" charset="0"/>
              </a:rPr>
              <a:t> != NULL &amp;&amp;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-&gt; </a:t>
            </a:r>
            <a:r>
              <a:rPr lang="en-US" altLang="zh-CN" sz="2400" dirty="0" err="1">
                <a:solidFill>
                  <a:srgbClr val="FFFFFF"/>
                </a:solidFill>
                <a:latin typeface="Arial" panose="020B0604020202020204" pitchFamily="34" charset="0"/>
              </a:rPr>
              <a:t>lNum</a:t>
            </a:r>
            <a:r>
              <a:rPr lang="en-US" altLang="zh-CN" sz="2400" dirty="0">
                <a:solidFill>
                  <a:srgbClr val="FFFFFF"/>
                </a:solidFill>
                <a:latin typeface="Arial" panose="020B0604020202020204" pitchFamily="34" charset="0"/>
              </a:rPr>
              <a:t> != </a:t>
            </a:r>
            <a:r>
              <a:rPr lang="en-US" altLang="zh-CN" sz="2400" dirty="0" err="1">
                <a:solidFill>
                  <a:srgbClr val="FFFFFF"/>
                </a:solidFill>
                <a:latin typeface="Arial" panose="020B0604020202020204" pitchFamily="34" charset="0"/>
              </a:rPr>
              <a:t>lArg</a:t>
            </a:r>
            <a:r>
              <a:rPr lang="en-US" altLang="zh-CN" sz="2400" dirty="0">
                <a:solidFill>
                  <a:srgbClr val="FFFFFF"/>
                </a:solidFill>
                <a:latin typeface="Arial" panose="020B0604020202020204" pitchFamily="34" charset="0"/>
              </a:rPr>
              <a:t>){</a:t>
            </a:r>
          </a:p>
          <a:p>
            <a:pPr eaLnBrk="1" hangingPunct="1">
              <a:spcBef>
                <a:spcPct val="0"/>
              </a:spcBef>
              <a:buFontTx/>
              <a:buNone/>
            </a:pPr>
            <a:r>
              <a:rPr lang="en-US" altLang="zh-CN" sz="2400" dirty="0">
                <a:solidFill>
                  <a:srgbClr val="FFFFFF"/>
                </a:solidFill>
                <a:latin typeface="Arial" panose="020B0604020202020204" pitchFamily="34" charset="0"/>
              </a:rPr>
              <a:t>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-&gt; </a:t>
            </a:r>
            <a:r>
              <a:rPr lang="en-US" altLang="zh-CN" sz="2400" dirty="0" err="1">
                <a:solidFill>
                  <a:srgbClr val="FFFFFF"/>
                </a:solidFill>
                <a:latin typeface="Arial" panose="020B0604020202020204" pitchFamily="34" charset="0"/>
              </a:rPr>
              <a:t>pNext</a:t>
            </a:r>
            <a:r>
              <a:rPr lang="en-US" altLang="zh-CN" sz="2400" dirty="0">
                <a:solidFill>
                  <a:srgbClr val="FFFFFF"/>
                </a:solidFill>
                <a:latin typeface="Arial" panose="020B0604020202020204" pitchFamily="34" charset="0"/>
              </a:rPr>
              <a:t>;</a:t>
            </a:r>
          </a:p>
          <a:p>
            <a:pPr eaLnBrk="1" hangingPunct="1">
              <a:spcBef>
                <a:spcPct val="0"/>
              </a:spcBef>
              <a:buFontTx/>
              <a:buNone/>
            </a:pPr>
            <a:r>
              <a:rPr lang="en-US" altLang="zh-CN" sz="2400" dirty="0">
                <a:solidFill>
                  <a:srgbClr val="FFFFFF"/>
                </a:solidFill>
                <a:latin typeface="Arial" panose="020B0604020202020204" pitchFamily="34" charset="0"/>
              </a:rPr>
              <a:t>    }</a:t>
            </a:r>
          </a:p>
          <a:p>
            <a:pPr eaLnBrk="1" hangingPunct="1">
              <a:spcBef>
                <a:spcPct val="0"/>
              </a:spcBef>
              <a:buFontTx/>
              <a:buNone/>
            </a:pPr>
            <a:r>
              <a:rPr lang="en-US" altLang="zh-CN" sz="2400" dirty="0">
                <a:solidFill>
                  <a:srgbClr val="FFFFFF"/>
                </a:solidFill>
                <a:latin typeface="Arial" panose="020B0604020202020204" pitchFamily="34" charset="0"/>
              </a:rPr>
              <a:t>    if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-&gt;</a:t>
            </a:r>
            <a:r>
              <a:rPr lang="en-US" altLang="zh-CN" sz="2400" dirty="0" err="1">
                <a:solidFill>
                  <a:srgbClr val="FFFFFF"/>
                </a:solidFill>
                <a:latin typeface="Arial" panose="020B0604020202020204" pitchFamily="34" charset="0"/>
              </a:rPr>
              <a:t>lNum</a:t>
            </a:r>
            <a:r>
              <a:rPr lang="en-US" altLang="zh-CN" sz="2400" dirty="0">
                <a:solidFill>
                  <a:srgbClr val="FFFFFF"/>
                </a:solidFill>
                <a:latin typeface="Arial" panose="020B0604020202020204" pitchFamily="34" charset="0"/>
              </a:rPr>
              <a:t> == </a:t>
            </a:r>
            <a:r>
              <a:rPr lang="en-US" altLang="zh-CN" sz="2400" dirty="0" err="1">
                <a:solidFill>
                  <a:srgbClr val="FFFFFF"/>
                </a:solidFill>
                <a:latin typeface="Arial" panose="020B0604020202020204" pitchFamily="34" charset="0"/>
              </a:rPr>
              <a:t>lArg</a:t>
            </a:r>
            <a:r>
              <a:rPr lang="en-US" altLang="zh-CN" sz="2400" dirty="0">
                <a:solidFill>
                  <a:srgbClr val="FFFFFF"/>
                </a:solidFill>
                <a:latin typeface="Arial" panose="020B0604020202020204" pitchFamily="34" charset="0"/>
              </a:rPr>
              <a:t>){</a:t>
            </a:r>
          </a:p>
          <a:p>
            <a:pPr eaLnBrk="1" hangingPunct="1">
              <a:spcBef>
                <a:spcPct val="0"/>
              </a:spcBef>
              <a:buFontTx/>
              <a:buNone/>
            </a:pPr>
            <a:r>
              <a:rPr lang="en-US" altLang="zh-CN" sz="2400" dirty="0">
                <a:solidFill>
                  <a:srgbClr val="FFFFFF"/>
                </a:solidFill>
                <a:latin typeface="Arial" panose="020B0604020202020204" pitchFamily="34" charset="0"/>
              </a:rPr>
              <a:t>	</a:t>
            </a:r>
            <a:r>
              <a:rPr lang="en-US" altLang="zh-CN" sz="2400" dirty="0" err="1">
                <a:solidFill>
                  <a:srgbClr val="FFFFFF"/>
                </a:solidFill>
                <a:latin typeface="Arial" panose="020B0604020202020204" pitchFamily="34" charset="0"/>
              </a:rPr>
              <a:t>cout</a:t>
            </a:r>
            <a:r>
              <a:rPr lang="en-US" altLang="zh-CN" sz="2400" dirty="0">
                <a:solidFill>
                  <a:srgbClr val="FFFFFF"/>
                </a:solidFill>
                <a:latin typeface="Arial" panose="020B0604020202020204" pitchFamily="34" charset="0"/>
              </a:rPr>
              <a:t> &lt;&lt; "The num "  &lt;&lt;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-&gt; </a:t>
            </a:r>
            <a:r>
              <a:rPr lang="en-US" altLang="zh-CN" sz="2400" dirty="0" err="1">
                <a:solidFill>
                  <a:srgbClr val="FFFFFF"/>
                </a:solidFill>
                <a:latin typeface="Arial" panose="020B0604020202020204" pitchFamily="34" charset="0"/>
              </a:rPr>
              <a:t>lNum</a:t>
            </a:r>
            <a:r>
              <a:rPr lang="en-US" altLang="zh-CN" sz="2400" dirty="0">
                <a:solidFill>
                  <a:srgbClr val="FFFFFF"/>
                </a:solidFill>
                <a:latin typeface="Arial" panose="020B0604020202020204" pitchFamily="34" charset="0"/>
              </a:rPr>
              <a:t>; </a:t>
            </a:r>
          </a:p>
          <a:p>
            <a:pPr eaLnBrk="1" hangingPunct="1">
              <a:spcBef>
                <a:spcPct val="0"/>
              </a:spcBef>
              <a:buFontTx/>
              <a:buNone/>
            </a:pPr>
            <a:r>
              <a:rPr lang="en-US" altLang="zh-CN" sz="2400" dirty="0">
                <a:solidFill>
                  <a:srgbClr val="FFFFFF"/>
                </a:solidFill>
                <a:latin typeface="Arial" panose="020B0604020202020204" pitchFamily="34" charset="0"/>
              </a:rPr>
              <a:t>             </a:t>
            </a:r>
            <a:r>
              <a:rPr lang="en-US" altLang="zh-CN" sz="2400" dirty="0" err="1">
                <a:solidFill>
                  <a:srgbClr val="FFFFFF"/>
                </a:solidFill>
                <a:latin typeface="Arial" panose="020B0604020202020204" pitchFamily="34" charset="0"/>
              </a:rPr>
              <a:t>cout</a:t>
            </a:r>
            <a:r>
              <a:rPr lang="en-US" altLang="zh-CN" sz="2400" dirty="0">
                <a:solidFill>
                  <a:srgbClr val="FFFFFF"/>
                </a:solidFill>
                <a:latin typeface="Arial" panose="020B0604020202020204" pitchFamily="34" charset="0"/>
              </a:rPr>
              <a:t> &lt;&lt; ":" &lt;&lt;  </a:t>
            </a:r>
            <a:r>
              <a:rPr lang="en-US" altLang="zh-CN" sz="2400" dirty="0" err="1">
                <a:solidFill>
                  <a:srgbClr val="FFFFFF"/>
                </a:solidFill>
                <a:latin typeface="Arial" panose="020B0604020202020204" pitchFamily="34" charset="0"/>
              </a:rPr>
              <a:t>spCur</a:t>
            </a:r>
            <a:r>
              <a:rPr lang="en-US" altLang="zh-CN" sz="2400" dirty="0">
                <a:solidFill>
                  <a:srgbClr val="FFFFFF"/>
                </a:solidFill>
                <a:latin typeface="Arial" panose="020B0604020202020204" pitchFamily="34" charset="0"/>
              </a:rPr>
              <a:t> -&gt; </a:t>
            </a:r>
            <a:r>
              <a:rPr lang="en-US" altLang="zh-CN" sz="2400" dirty="0" err="1">
                <a:solidFill>
                  <a:srgbClr val="FFFFFF"/>
                </a:solidFill>
                <a:latin typeface="Arial" panose="020B0604020202020204" pitchFamily="34" charset="0"/>
              </a:rPr>
              <a:t>fScore</a:t>
            </a:r>
            <a:r>
              <a:rPr lang="en-US" altLang="zh-CN" sz="2400" dirty="0">
                <a:solidFill>
                  <a:srgbClr val="FFFFFF"/>
                </a:solidFill>
                <a:latin typeface="Arial" panose="020B0604020202020204" pitchFamily="34" charset="0"/>
              </a:rPr>
              <a:t> &lt;&lt; </a:t>
            </a:r>
            <a:r>
              <a:rPr lang="en-US" altLang="zh-CN" sz="2400" dirty="0" err="1">
                <a:solidFill>
                  <a:srgbClr val="FFFFFF"/>
                </a:solidFill>
                <a:latin typeface="Arial" panose="020B0604020202020204" pitchFamily="34" charset="0"/>
              </a:rPr>
              <a:t>endl</a:t>
            </a:r>
            <a:r>
              <a:rPr lang="en-US" altLang="zh-CN" sz="2400" dirty="0">
                <a:solidFill>
                  <a:srgbClr val="FFFFFF"/>
                </a:solidFill>
                <a:latin typeface="Arial" panose="020B0604020202020204" pitchFamily="34" charset="0"/>
              </a:rPr>
              <a:t>;</a:t>
            </a:r>
          </a:p>
          <a:p>
            <a:pPr eaLnBrk="1" hangingPunct="1">
              <a:spcBef>
                <a:spcPct val="0"/>
              </a:spcBef>
              <a:buFontTx/>
              <a:buNone/>
            </a:pPr>
            <a:r>
              <a:rPr lang="en-US" altLang="zh-CN" sz="2400" dirty="0">
                <a:solidFill>
                  <a:srgbClr val="FFFFFF"/>
                </a:solidFill>
                <a:latin typeface="Arial" panose="020B0604020202020204" pitchFamily="34" charset="0"/>
              </a:rPr>
              <a:t>	return 0;</a:t>
            </a:r>
          </a:p>
          <a:p>
            <a:pPr eaLnBrk="1" hangingPunct="1">
              <a:spcBef>
                <a:spcPct val="0"/>
              </a:spcBef>
              <a:buFontTx/>
              <a:buNone/>
            </a:pPr>
            <a:r>
              <a:rPr lang="en-US" altLang="zh-CN" sz="2400" dirty="0">
                <a:solidFill>
                  <a:srgbClr val="FFFFFF"/>
                </a:solidFill>
                <a:latin typeface="Arial" panose="020B0604020202020204" pitchFamily="34" charset="0"/>
              </a:rPr>
              <a:t>    }</a:t>
            </a:r>
          </a:p>
          <a:p>
            <a:pPr eaLnBrk="1" hangingPunct="1">
              <a:spcBef>
                <a:spcPct val="0"/>
              </a:spcBef>
              <a:buFontTx/>
              <a:buNone/>
            </a:pPr>
            <a:r>
              <a:rPr lang="en-US" altLang="zh-CN" sz="2400" dirty="0">
                <a:solidFill>
                  <a:srgbClr val="FFFFFF"/>
                </a:solidFill>
                <a:latin typeface="Arial" panose="020B0604020202020204" pitchFamily="34" charset="0"/>
              </a:rPr>
              <a:t>    else{</a:t>
            </a:r>
          </a:p>
          <a:p>
            <a:pPr eaLnBrk="1" hangingPunct="1">
              <a:spcBef>
                <a:spcPct val="0"/>
              </a:spcBef>
              <a:buFontTx/>
              <a:buNone/>
            </a:pPr>
            <a:r>
              <a:rPr lang="en-US" altLang="zh-CN" sz="2400" dirty="0">
                <a:solidFill>
                  <a:srgbClr val="FFFFFF"/>
                </a:solidFill>
                <a:latin typeface="Arial" panose="020B0604020202020204" pitchFamily="34" charset="0"/>
              </a:rPr>
              <a:t>        return 1;</a:t>
            </a:r>
          </a:p>
          <a:p>
            <a:pPr eaLnBrk="1" hangingPunct="1">
              <a:spcBef>
                <a:spcPct val="0"/>
              </a:spcBef>
              <a:buFontTx/>
              <a:buNone/>
            </a:pPr>
            <a:r>
              <a:rPr lang="en-US" altLang="zh-CN" sz="2400" dirty="0">
                <a:solidFill>
                  <a:srgbClr val="FFFFFF"/>
                </a:solidFill>
                <a:latin typeface="Arial" panose="020B0604020202020204" pitchFamily="34" charset="0"/>
              </a:rPr>
              <a:t>    }</a:t>
            </a:r>
          </a:p>
          <a:p>
            <a:pPr eaLnBrk="1" hangingPunct="1">
              <a:spcBef>
                <a:spcPct val="0"/>
              </a:spcBef>
              <a:buFontTx/>
              <a:buNone/>
            </a:pPr>
            <a:r>
              <a:rPr lang="en-US" altLang="zh-CN" sz="2400" dirty="0">
                <a:solidFill>
                  <a:srgbClr val="FFFFFF"/>
                </a:solidFill>
                <a:latin typeface="Arial" panose="020B0604020202020204" pitchFamily="34" charset="0"/>
              </a:rPr>
              <a:t>}</a:t>
            </a:r>
            <a:endParaRPr lang="zh-CN" altLang="en-US" sz="2400" dirty="0">
              <a:solidFill>
                <a:srgbClr val="FFFFFF"/>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5770C70-14A7-415D-8265-A282D1F501AE}"/>
              </a:ext>
            </a:extLst>
          </p:cNvPr>
          <p:cNvSpPr>
            <a:spLocks noGrp="1" noChangeArrowheads="1"/>
          </p:cNvSpPr>
          <p:nvPr>
            <p:ph type="title"/>
          </p:nvPr>
        </p:nvSpPr>
        <p:spPr>
          <a:xfrm>
            <a:off x="2209800" y="260350"/>
            <a:ext cx="7772400" cy="533400"/>
          </a:xfrm>
        </p:spPr>
        <p:txBody>
          <a:bodyPr/>
          <a:lstStyle/>
          <a:p>
            <a:pPr algn="ctr" eaLnBrk="1" hangingPunct="1"/>
            <a:r>
              <a:rPr lang="en-US" altLang="zh-CN" sz="3200" b="1" dirty="0">
                <a:solidFill>
                  <a:srgbClr val="FFFF00"/>
                </a:solidFill>
                <a:latin typeface="Arial" panose="020B0604020202020204" pitchFamily="34" charset="0"/>
                <a:ea typeface="楷体_GB2312" pitchFamily="49" charset="-122"/>
              </a:rPr>
              <a:t>7.2 </a:t>
            </a:r>
            <a:r>
              <a:rPr lang="zh-CN" altLang="en-US" sz="3200" b="1" dirty="0">
                <a:solidFill>
                  <a:srgbClr val="FFFF00"/>
                </a:solidFill>
                <a:latin typeface="Arial" panose="020B0604020202020204" pitchFamily="34" charset="0"/>
                <a:ea typeface="楷体_GB2312" pitchFamily="49" charset="-122"/>
              </a:rPr>
              <a:t>面向对象的概念</a:t>
            </a:r>
          </a:p>
        </p:txBody>
      </p:sp>
      <p:sp>
        <p:nvSpPr>
          <p:cNvPr id="3075" name="Text Box 3">
            <a:extLst>
              <a:ext uri="{FF2B5EF4-FFF2-40B4-BE49-F238E27FC236}">
                <a16:creationId xmlns:a16="http://schemas.microsoft.com/office/drawing/2014/main" id="{DD3BB094-816A-4249-93F1-6C91D5D4190B}"/>
              </a:ext>
            </a:extLst>
          </p:cNvPr>
          <p:cNvSpPr txBox="1">
            <a:spLocks noChangeArrowheads="1"/>
          </p:cNvSpPr>
          <p:nvPr/>
        </p:nvSpPr>
        <p:spPr bwMode="auto">
          <a:xfrm>
            <a:off x="287323" y="801687"/>
            <a:ext cx="90233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FF00"/>
                </a:solidFill>
                <a:latin typeface="华文新魏" panose="02010800040101010101" pitchFamily="2" charset="-122"/>
                <a:ea typeface="华文新魏" panose="02010800040101010101" pitchFamily="2" charset="-122"/>
              </a:rPr>
              <a:t>        ⒈</a:t>
            </a:r>
            <a:r>
              <a:rPr lang="zh-CN" altLang="en-US" sz="2400" b="1">
                <a:solidFill>
                  <a:srgbClr val="FFFF00"/>
                </a:solidFill>
                <a:latin typeface="楷体_GB2312" pitchFamily="49" charset="-122"/>
                <a:ea typeface="楷体_GB2312" pitchFamily="49" charset="-122"/>
              </a:rPr>
              <a:t>面向对象的基本概念</a:t>
            </a:r>
            <a:endParaRPr lang="zh-CN" altLang="en-US" sz="2400">
              <a:solidFill>
                <a:srgbClr val="FFFF00"/>
              </a:solidFill>
            </a:endParaRPr>
          </a:p>
        </p:txBody>
      </p:sp>
      <p:sp>
        <p:nvSpPr>
          <p:cNvPr id="3076" name="Text Box 4">
            <a:extLst>
              <a:ext uri="{FF2B5EF4-FFF2-40B4-BE49-F238E27FC236}">
                <a16:creationId xmlns:a16="http://schemas.microsoft.com/office/drawing/2014/main" id="{9680D9D4-1D66-40E2-B244-545458948FA7}"/>
              </a:ext>
            </a:extLst>
          </p:cNvPr>
          <p:cNvSpPr txBox="1">
            <a:spLocks noChangeArrowheads="1"/>
          </p:cNvSpPr>
          <p:nvPr/>
        </p:nvSpPr>
        <p:spPr bwMode="auto">
          <a:xfrm>
            <a:off x="291450" y="1220788"/>
            <a:ext cx="91342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00FFFF"/>
              </a:buClr>
              <a:buFontTx/>
              <a:buNone/>
            </a:pPr>
            <a:r>
              <a:rPr lang="zh-CN" altLang="en-US" sz="2400" b="1" dirty="0">
                <a:solidFill>
                  <a:srgbClr val="FFFF00"/>
                </a:solidFill>
                <a:latin typeface="楷体_GB2312" pitchFamily="49" charset="-122"/>
                <a:ea typeface="楷体_GB2312" pitchFamily="49" charset="-122"/>
              </a:rPr>
              <a:t>       对象：任何事物、规则等构成的独立系统。体现的是整体性。</a:t>
            </a:r>
            <a:endParaRPr lang="zh-CN" altLang="en-US" sz="2400" b="1" dirty="0">
              <a:solidFill>
                <a:srgbClr val="00FFFF"/>
              </a:solidFill>
              <a:latin typeface="楷体_GB2312" pitchFamily="49" charset="-122"/>
              <a:ea typeface="楷体_GB2312" pitchFamily="49" charset="-122"/>
            </a:endParaRPr>
          </a:p>
        </p:txBody>
      </p:sp>
      <p:sp>
        <p:nvSpPr>
          <p:cNvPr id="3079" name="Text Box 7">
            <a:extLst>
              <a:ext uri="{FF2B5EF4-FFF2-40B4-BE49-F238E27FC236}">
                <a16:creationId xmlns:a16="http://schemas.microsoft.com/office/drawing/2014/main" id="{819FDE49-DDB7-4B79-978C-3B39A54B74A2}"/>
              </a:ext>
            </a:extLst>
          </p:cNvPr>
          <p:cNvSpPr txBox="1">
            <a:spLocks noChangeArrowheads="1"/>
          </p:cNvSpPr>
          <p:nvPr/>
        </p:nvSpPr>
        <p:spPr bwMode="auto">
          <a:xfrm>
            <a:off x="940738" y="1628775"/>
            <a:ext cx="303053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dirty="0">
                <a:solidFill>
                  <a:srgbClr val="00FFFF"/>
                </a:solidFill>
                <a:latin typeface="Arial" panose="020B0604020202020204" pitchFamily="34" charset="0"/>
                <a:ea typeface="楷体_GB2312" pitchFamily="49" charset="-122"/>
              </a:rPr>
              <a:t>对象表现的特征是：</a:t>
            </a:r>
            <a:endParaRPr lang="en-US" altLang="zh-CN" sz="2400" b="1" dirty="0">
              <a:solidFill>
                <a:srgbClr val="00FFFF"/>
              </a:solidFill>
              <a:latin typeface="Arial" panose="020B0604020202020204" pitchFamily="34" charset="0"/>
              <a:ea typeface="楷体_GB2312" pitchFamily="49" charset="-122"/>
            </a:endParaRPr>
          </a:p>
          <a:p>
            <a:pPr eaLnBrk="1" hangingPunct="1">
              <a:spcBef>
                <a:spcPct val="0"/>
              </a:spcBef>
              <a:buFont typeface="Wingdings" panose="05000000000000000000" pitchFamily="2" charset="2"/>
              <a:buChar char="v"/>
            </a:pPr>
            <a:r>
              <a:rPr lang="zh-CN" altLang="en-US" sz="2400" b="1" dirty="0">
                <a:solidFill>
                  <a:srgbClr val="00FFFF"/>
                </a:solidFill>
                <a:latin typeface="Arial" panose="020B0604020202020204" pitchFamily="34" charset="0"/>
                <a:ea typeface="楷体_GB2312" pitchFamily="49" charset="-122"/>
              </a:rPr>
              <a:t>属性（数据）</a:t>
            </a:r>
          </a:p>
          <a:p>
            <a:pPr eaLnBrk="1" hangingPunct="1">
              <a:spcBef>
                <a:spcPct val="0"/>
              </a:spcBef>
              <a:buFont typeface="Wingdings" panose="05000000000000000000" pitchFamily="2" charset="2"/>
              <a:buChar char="v"/>
            </a:pPr>
            <a:r>
              <a:rPr lang="zh-CN" altLang="en-US" sz="2400" b="1" dirty="0">
                <a:solidFill>
                  <a:srgbClr val="00FFFF"/>
                </a:solidFill>
                <a:latin typeface="Arial" panose="020B0604020202020204" pitchFamily="34" charset="0"/>
                <a:ea typeface="楷体_GB2312" pitchFamily="49" charset="-122"/>
              </a:rPr>
              <a:t>行为（处理）</a:t>
            </a:r>
          </a:p>
        </p:txBody>
      </p:sp>
      <p:sp>
        <p:nvSpPr>
          <p:cNvPr id="7" name="Text Box 4">
            <a:extLst>
              <a:ext uri="{FF2B5EF4-FFF2-40B4-BE49-F238E27FC236}">
                <a16:creationId xmlns:a16="http://schemas.microsoft.com/office/drawing/2014/main" id="{977AB930-E632-4FB0-96E8-18F9FFB38EC1}"/>
              </a:ext>
            </a:extLst>
          </p:cNvPr>
          <p:cNvSpPr txBox="1">
            <a:spLocks noChangeArrowheads="1"/>
          </p:cNvSpPr>
          <p:nvPr/>
        </p:nvSpPr>
        <p:spPr bwMode="auto">
          <a:xfrm>
            <a:off x="391028" y="2803849"/>
            <a:ext cx="54403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00FFFF"/>
              </a:buClr>
              <a:buFontTx/>
              <a:buNone/>
            </a:pPr>
            <a:r>
              <a:rPr lang="zh-CN" altLang="en-US" sz="2400" b="1" dirty="0">
                <a:solidFill>
                  <a:srgbClr val="FFFFCC"/>
                </a:solidFill>
                <a:latin typeface="楷体_GB2312" pitchFamily="49" charset="-122"/>
                <a:ea typeface="楷体_GB2312" pitchFamily="49" charset="-122"/>
              </a:rPr>
              <a:t>       类：相同属性和行为对象的抽象。</a:t>
            </a:r>
          </a:p>
        </p:txBody>
      </p:sp>
      <p:sp>
        <p:nvSpPr>
          <p:cNvPr id="8" name="Text Box 4">
            <a:extLst>
              <a:ext uri="{FF2B5EF4-FFF2-40B4-BE49-F238E27FC236}">
                <a16:creationId xmlns:a16="http://schemas.microsoft.com/office/drawing/2014/main" id="{198C3672-EF32-4CFB-8B95-0C0DA858AE24}"/>
              </a:ext>
            </a:extLst>
          </p:cNvPr>
          <p:cNvSpPr txBox="1">
            <a:spLocks noChangeArrowheads="1"/>
          </p:cNvSpPr>
          <p:nvPr/>
        </p:nvSpPr>
        <p:spPr bwMode="auto">
          <a:xfrm>
            <a:off x="287324" y="3292759"/>
            <a:ext cx="11904676"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00FFFF"/>
              </a:buClr>
              <a:buFontTx/>
              <a:buNone/>
            </a:pPr>
            <a:r>
              <a:rPr lang="zh-CN" altLang="en-US" sz="2400" b="1" dirty="0">
                <a:solidFill>
                  <a:srgbClr val="FFFFCC"/>
                </a:solidFill>
                <a:latin typeface="楷体_GB2312" pitchFamily="49" charset="-122"/>
                <a:ea typeface="楷体_GB2312" pitchFamily="49" charset="-122"/>
              </a:rPr>
              <a:t>       方法和消息：实现行为的过程称方法，对象之间的通讯称为消息。消息中反应对对象方法的调用。</a:t>
            </a:r>
          </a:p>
        </p:txBody>
      </p:sp>
      <p:sp>
        <p:nvSpPr>
          <p:cNvPr id="9" name="Text Box 3">
            <a:extLst>
              <a:ext uri="{FF2B5EF4-FFF2-40B4-BE49-F238E27FC236}">
                <a16:creationId xmlns:a16="http://schemas.microsoft.com/office/drawing/2014/main" id="{B982E91D-1D35-417C-8A26-40E9AB9561B2}"/>
              </a:ext>
            </a:extLst>
          </p:cNvPr>
          <p:cNvSpPr txBox="1">
            <a:spLocks noChangeArrowheads="1"/>
          </p:cNvSpPr>
          <p:nvPr/>
        </p:nvSpPr>
        <p:spPr bwMode="auto">
          <a:xfrm>
            <a:off x="287329" y="4096783"/>
            <a:ext cx="90233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dirty="0">
                <a:solidFill>
                  <a:srgbClr val="FFFF00"/>
                </a:solidFill>
                <a:latin typeface="华文新魏" panose="02010800040101010101" pitchFamily="2" charset="-122"/>
                <a:ea typeface="华文新魏" panose="02010800040101010101" pitchFamily="2" charset="-122"/>
              </a:rPr>
              <a:t>        ⒉</a:t>
            </a:r>
            <a:r>
              <a:rPr lang="zh-CN" altLang="en-US" sz="2400" b="1" dirty="0">
                <a:solidFill>
                  <a:srgbClr val="FFFF00"/>
                </a:solidFill>
                <a:latin typeface="楷体_GB2312" pitchFamily="49" charset="-122"/>
                <a:ea typeface="楷体_GB2312" pitchFamily="49" charset="-122"/>
              </a:rPr>
              <a:t>面向对象的特征</a:t>
            </a:r>
            <a:endParaRPr lang="zh-CN" altLang="en-US" sz="2400" dirty="0">
              <a:solidFill>
                <a:srgbClr val="FFFF00"/>
              </a:solidFill>
            </a:endParaRPr>
          </a:p>
        </p:txBody>
      </p:sp>
      <p:sp>
        <p:nvSpPr>
          <p:cNvPr id="10" name="Text Box 4">
            <a:extLst>
              <a:ext uri="{FF2B5EF4-FFF2-40B4-BE49-F238E27FC236}">
                <a16:creationId xmlns:a16="http://schemas.microsoft.com/office/drawing/2014/main" id="{E72CA183-E035-4250-9F97-A3DC4C71E56B}"/>
              </a:ext>
            </a:extLst>
          </p:cNvPr>
          <p:cNvSpPr txBox="1">
            <a:spLocks noChangeArrowheads="1"/>
          </p:cNvSpPr>
          <p:nvPr/>
        </p:nvSpPr>
        <p:spPr bwMode="auto">
          <a:xfrm>
            <a:off x="958842" y="4455557"/>
            <a:ext cx="114935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00FFFF"/>
              </a:buClr>
              <a:buFont typeface="Wingdings" panose="05000000000000000000" pitchFamily="2" charset="2"/>
              <a:buChar char="u"/>
            </a:pPr>
            <a:r>
              <a:rPr lang="zh-CN" altLang="en-US" sz="2400" b="1" dirty="0">
                <a:solidFill>
                  <a:srgbClr val="00FFFF"/>
                </a:solidFill>
                <a:latin typeface="楷体_GB2312" pitchFamily="49" charset="-122"/>
                <a:ea typeface="楷体_GB2312" pitchFamily="49" charset="-122"/>
              </a:rPr>
              <a:t>抽象</a:t>
            </a:r>
            <a:endParaRPr lang="en-US" altLang="zh-CN" sz="2400" b="1" dirty="0">
              <a:solidFill>
                <a:srgbClr val="00FFFF"/>
              </a:solidFill>
              <a:latin typeface="楷体_GB2312" pitchFamily="49" charset="-122"/>
              <a:ea typeface="楷体_GB2312" pitchFamily="49" charset="-122"/>
            </a:endParaRPr>
          </a:p>
          <a:p>
            <a:pPr eaLnBrk="1" hangingPunct="1">
              <a:spcBef>
                <a:spcPct val="0"/>
              </a:spcBef>
              <a:buClr>
                <a:srgbClr val="00FFFF"/>
              </a:buClr>
              <a:buFont typeface="Wingdings" panose="05000000000000000000" pitchFamily="2" charset="2"/>
              <a:buChar char="u"/>
            </a:pPr>
            <a:r>
              <a:rPr lang="zh-CN" altLang="en-US" sz="2400" b="1" dirty="0">
                <a:solidFill>
                  <a:srgbClr val="00FFFF"/>
                </a:solidFill>
                <a:latin typeface="楷体_GB2312" pitchFamily="49" charset="-122"/>
                <a:ea typeface="楷体_GB2312" pitchFamily="49" charset="-122"/>
              </a:rPr>
              <a:t>封装</a:t>
            </a:r>
            <a:endParaRPr lang="en-US" altLang="zh-CN" sz="2400" b="1" dirty="0">
              <a:solidFill>
                <a:srgbClr val="00FFFF"/>
              </a:solidFill>
              <a:latin typeface="楷体_GB2312" pitchFamily="49" charset="-122"/>
              <a:ea typeface="楷体_GB2312" pitchFamily="49" charset="-122"/>
            </a:endParaRPr>
          </a:p>
          <a:p>
            <a:pPr eaLnBrk="1" hangingPunct="1">
              <a:spcBef>
                <a:spcPct val="0"/>
              </a:spcBef>
              <a:buClr>
                <a:srgbClr val="00FFFF"/>
              </a:buClr>
              <a:buFont typeface="Wingdings" panose="05000000000000000000" pitchFamily="2" charset="2"/>
              <a:buChar char="u"/>
            </a:pPr>
            <a:r>
              <a:rPr lang="zh-CN" altLang="en-US" sz="2400" b="1" dirty="0">
                <a:solidFill>
                  <a:srgbClr val="00FFFF"/>
                </a:solidFill>
                <a:latin typeface="楷体_GB2312" pitchFamily="49" charset="-122"/>
                <a:ea typeface="楷体_GB2312" pitchFamily="49" charset="-122"/>
              </a:rPr>
              <a:t>继承</a:t>
            </a:r>
            <a:endParaRPr lang="en-US" altLang="zh-CN" sz="2400" b="1" dirty="0">
              <a:solidFill>
                <a:srgbClr val="00FFFF"/>
              </a:solidFill>
              <a:latin typeface="楷体_GB2312" pitchFamily="49" charset="-122"/>
              <a:ea typeface="楷体_GB2312" pitchFamily="49" charset="-122"/>
            </a:endParaRPr>
          </a:p>
          <a:p>
            <a:pPr eaLnBrk="1" hangingPunct="1">
              <a:spcBef>
                <a:spcPct val="0"/>
              </a:spcBef>
              <a:buClr>
                <a:srgbClr val="00FFFF"/>
              </a:buClr>
              <a:buFont typeface="Wingdings" panose="05000000000000000000" pitchFamily="2" charset="2"/>
              <a:buChar char="u"/>
            </a:pPr>
            <a:r>
              <a:rPr lang="zh-CN" altLang="en-US" sz="2400" b="1" dirty="0">
                <a:solidFill>
                  <a:srgbClr val="00FFFF"/>
                </a:solidFill>
                <a:latin typeface="楷体_GB2312" pitchFamily="49" charset="-122"/>
                <a:ea typeface="楷体_GB2312" pitchFamily="49" charset="-122"/>
              </a:rPr>
              <a:t>多态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Windows 注销音.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307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076">
                                            <p:txEl>
                                              <p:pRg st="0" end="0"/>
                                            </p:txEl>
                                          </p:spTgt>
                                        </p:tgtEl>
                                        <p:attrNameLst>
                                          <p:attrName>style.visibility</p:attrName>
                                        </p:attrNameLst>
                                      </p:cBhvr>
                                      <p:to>
                                        <p:strVal val="visible"/>
                                      </p:to>
                                    </p:set>
                                    <p:animEffect transition="in" filter="box(out)">
                                      <p:cBhvr>
                                        <p:cTn id="17" dur="500"/>
                                        <p:tgtEl>
                                          <p:spTgt spid="307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079">
                                            <p:txEl>
                                              <p:pRg st="0" end="0"/>
                                            </p:txEl>
                                          </p:spTgt>
                                        </p:tgtEl>
                                        <p:attrNameLst>
                                          <p:attrName>style.visibility</p:attrName>
                                        </p:attrNameLst>
                                      </p:cBhvr>
                                      <p:to>
                                        <p:strVal val="visible"/>
                                      </p:to>
                                    </p:set>
                                    <p:animEffect transition="in" filter="checkerboard(across)">
                                      <p:cBhvr>
                                        <p:cTn id="22" dur="500"/>
                                        <p:tgtEl>
                                          <p:spTgt spid="307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079">
                                            <p:txEl>
                                              <p:pRg st="1" end="1"/>
                                            </p:txEl>
                                          </p:spTgt>
                                        </p:tgtEl>
                                        <p:attrNameLst>
                                          <p:attrName>style.visibility</p:attrName>
                                        </p:attrNameLst>
                                      </p:cBhvr>
                                      <p:to>
                                        <p:strVal val="visible"/>
                                      </p:to>
                                    </p:set>
                                    <p:animEffect transition="in" filter="checkerboard(across)">
                                      <p:cBhvr>
                                        <p:cTn id="27" dur="500"/>
                                        <p:tgtEl>
                                          <p:spTgt spid="3079">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079">
                                            <p:txEl>
                                              <p:pRg st="2" end="2"/>
                                            </p:txEl>
                                          </p:spTgt>
                                        </p:tgtEl>
                                        <p:attrNameLst>
                                          <p:attrName>style.visibility</p:attrName>
                                        </p:attrNameLst>
                                      </p:cBhvr>
                                      <p:to>
                                        <p:strVal val="visible"/>
                                      </p:to>
                                    </p:set>
                                    <p:animEffect transition="in" filter="checkerboard(across)">
                                      <p:cBhvr>
                                        <p:cTn id="32" dur="500"/>
                                        <p:tgtEl>
                                          <p:spTgt spid="3079">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box(out)">
                                      <p:cBhvr>
                                        <p:cTn id="37" dur="500"/>
                                        <p:tgtEl>
                                          <p:spTgt spid="7">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box(out)">
                                      <p:cBhvr>
                                        <p:cTn id="42" dur="500"/>
                                        <p:tgtEl>
                                          <p:spTgt spid="8">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iterate type="lt">
                                    <p:tmAbs val="75"/>
                                  </p:iterate>
                                  <p:childTnLst>
                                    <p:set>
                                      <p:cBhvr>
                                        <p:cTn id="46" dur="1" fill="hold">
                                          <p:stCondLst>
                                            <p:cond delay="74"/>
                                          </p:stCondLst>
                                        </p:cTn>
                                        <p:tgtEl>
                                          <p:spTgt spid="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10">
                                            <p:txEl>
                                              <p:pRg st="0" end="0"/>
                                            </p:txEl>
                                          </p:spTgt>
                                        </p:tgtEl>
                                        <p:attrNameLst>
                                          <p:attrName>style.visibility</p:attrName>
                                        </p:attrNameLst>
                                      </p:cBhvr>
                                      <p:to>
                                        <p:strVal val="visible"/>
                                      </p:to>
                                    </p:set>
                                    <p:animEffect transition="in" filter="box(out)">
                                      <p:cBhvr>
                                        <p:cTn id="51" dur="500"/>
                                        <p:tgtEl>
                                          <p:spTgt spid="10">
                                            <p:txEl>
                                              <p:pRg st="0" end="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10">
                                            <p:txEl>
                                              <p:pRg st="1" end="1"/>
                                            </p:txEl>
                                          </p:spTgt>
                                        </p:tgtEl>
                                        <p:attrNameLst>
                                          <p:attrName>style.visibility</p:attrName>
                                        </p:attrNameLst>
                                      </p:cBhvr>
                                      <p:to>
                                        <p:strVal val="visible"/>
                                      </p:to>
                                    </p:set>
                                    <p:animEffect transition="in" filter="box(out)">
                                      <p:cBhvr>
                                        <p:cTn id="56" dur="500"/>
                                        <p:tgtEl>
                                          <p:spTgt spid="10">
                                            <p:txEl>
                                              <p:pRg st="1" end="1"/>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32" fill="hold" grpId="0" nodeType="clickEffect">
                                  <p:stCondLst>
                                    <p:cond delay="0"/>
                                  </p:stCondLst>
                                  <p:childTnLst>
                                    <p:set>
                                      <p:cBhvr>
                                        <p:cTn id="60" dur="1" fill="hold">
                                          <p:stCondLst>
                                            <p:cond delay="0"/>
                                          </p:stCondLst>
                                        </p:cTn>
                                        <p:tgtEl>
                                          <p:spTgt spid="10">
                                            <p:txEl>
                                              <p:pRg st="2" end="2"/>
                                            </p:txEl>
                                          </p:spTgt>
                                        </p:tgtEl>
                                        <p:attrNameLst>
                                          <p:attrName>style.visibility</p:attrName>
                                        </p:attrNameLst>
                                      </p:cBhvr>
                                      <p:to>
                                        <p:strVal val="visible"/>
                                      </p:to>
                                    </p:set>
                                    <p:animEffect transition="in" filter="box(out)">
                                      <p:cBhvr>
                                        <p:cTn id="61" dur="500"/>
                                        <p:tgtEl>
                                          <p:spTgt spid="10">
                                            <p:txEl>
                                              <p:pRg st="2" end="2"/>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32" fill="hold" grpId="0" nodeType="clickEffect">
                                  <p:stCondLst>
                                    <p:cond delay="0"/>
                                  </p:stCondLst>
                                  <p:childTnLst>
                                    <p:set>
                                      <p:cBhvr>
                                        <p:cTn id="65" dur="1" fill="hold">
                                          <p:stCondLst>
                                            <p:cond delay="0"/>
                                          </p:stCondLst>
                                        </p:cTn>
                                        <p:tgtEl>
                                          <p:spTgt spid="10">
                                            <p:txEl>
                                              <p:pRg st="3" end="3"/>
                                            </p:txEl>
                                          </p:spTgt>
                                        </p:tgtEl>
                                        <p:attrNameLst>
                                          <p:attrName>style.visibility</p:attrName>
                                        </p:attrNameLst>
                                      </p:cBhvr>
                                      <p:to>
                                        <p:strVal val="visible"/>
                                      </p:to>
                                    </p:set>
                                    <p:animEffect transition="in" filter="box(out)">
                                      <p:cBhvr>
                                        <p:cTn id="66"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utoUpdateAnimBg="0"/>
      <p:bldP spid="3075" grpId="0" autoUpdateAnimBg="0"/>
      <p:bldP spid="3076" grpId="0" build="p" autoUpdateAnimBg="0"/>
      <p:bldP spid="3079" grpId="0" build="p" autoUpdateAnimBg="0"/>
      <p:bldP spid="7" grpId="0" build="p" autoUpdateAnimBg="0"/>
      <p:bldP spid="8" grpId="0" build="p" autoUpdateAnimBg="0"/>
      <p:bldP spid="9" grpId="0" autoUpdateAnimBg="0"/>
      <p:bldP spid="10"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6F1618B-F590-49B9-A3DF-F2273CC0BA48}"/>
              </a:ext>
            </a:extLst>
          </p:cNvPr>
          <p:cNvSpPr>
            <a:spLocks noGrp="1" noChangeArrowheads="1"/>
          </p:cNvSpPr>
          <p:nvPr>
            <p:ph type="title"/>
          </p:nvPr>
        </p:nvSpPr>
        <p:spPr>
          <a:xfrm>
            <a:off x="298763" y="381000"/>
            <a:ext cx="11642757" cy="533400"/>
          </a:xfrm>
        </p:spPr>
        <p:txBody>
          <a:bodyPr/>
          <a:lstStyle/>
          <a:p>
            <a:pPr algn="ctr"/>
            <a:r>
              <a:rPr lang="en-US" altLang="zh-CN" sz="3200" b="1" dirty="0">
                <a:solidFill>
                  <a:srgbClr val="FFFF00"/>
                </a:solidFill>
                <a:latin typeface="Arial" panose="020B0604020202020204" pitchFamily="34" charset="0"/>
                <a:ea typeface="楷体_GB2312" pitchFamily="49" charset="-122"/>
              </a:rPr>
              <a:t>7.1  </a:t>
            </a:r>
            <a:r>
              <a:rPr lang="zh-CN" altLang="en-US" sz="3200" b="1" dirty="0">
                <a:solidFill>
                  <a:srgbClr val="FFFF00"/>
                </a:solidFill>
                <a:latin typeface="Arial" panose="020B0604020202020204" pitchFamily="34" charset="0"/>
                <a:ea typeface="楷体_GB2312" pitchFamily="49" charset="-122"/>
              </a:rPr>
              <a:t>数据封装（结构）</a:t>
            </a:r>
          </a:p>
        </p:txBody>
      </p:sp>
      <p:sp>
        <p:nvSpPr>
          <p:cNvPr id="5123" name="Text Box 3">
            <a:extLst>
              <a:ext uri="{FF2B5EF4-FFF2-40B4-BE49-F238E27FC236}">
                <a16:creationId xmlns:a16="http://schemas.microsoft.com/office/drawing/2014/main" id="{CF17464B-D4A3-4E3B-A963-2741C8171DC2}"/>
              </a:ext>
            </a:extLst>
          </p:cNvPr>
          <p:cNvSpPr txBox="1">
            <a:spLocks noChangeArrowheads="1"/>
          </p:cNvSpPr>
          <p:nvPr/>
        </p:nvSpPr>
        <p:spPr bwMode="auto">
          <a:xfrm>
            <a:off x="298763" y="829901"/>
            <a:ext cx="318257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ea typeface="楷体_GB2312" pitchFamily="49" charset="-122"/>
              </a:rPr>
              <a:t>       </a:t>
            </a:r>
            <a:r>
              <a:rPr lang="en-US" altLang="zh-CN" sz="2400" dirty="0">
                <a:solidFill>
                  <a:srgbClr val="FFFF00"/>
                </a:solidFill>
                <a:ea typeface="华文新魏" panose="02010800040101010101" pitchFamily="2" charset="-122"/>
              </a:rPr>
              <a:t>⒈</a:t>
            </a:r>
            <a:r>
              <a:rPr lang="zh-CN" altLang="en-US" sz="2400" dirty="0">
                <a:solidFill>
                  <a:srgbClr val="FFFF00"/>
                </a:solidFill>
                <a:ea typeface="楷体_GB2312" pitchFamily="49" charset="-122"/>
              </a:rPr>
              <a:t>结构类型的定义</a:t>
            </a:r>
          </a:p>
        </p:txBody>
      </p:sp>
      <p:sp>
        <p:nvSpPr>
          <p:cNvPr id="5124" name="Text Box 4">
            <a:extLst>
              <a:ext uri="{FF2B5EF4-FFF2-40B4-BE49-F238E27FC236}">
                <a16:creationId xmlns:a16="http://schemas.microsoft.com/office/drawing/2014/main" id="{65ED3ADA-8CF3-4930-B3AB-B18E10944A41}"/>
              </a:ext>
            </a:extLst>
          </p:cNvPr>
          <p:cNvSpPr txBox="1">
            <a:spLocks noChangeArrowheads="1"/>
          </p:cNvSpPr>
          <p:nvPr/>
        </p:nvSpPr>
        <p:spPr bwMode="auto">
          <a:xfrm>
            <a:off x="900930" y="1240171"/>
            <a:ext cx="119645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solidFill>
                  <a:srgbClr val="66FF33"/>
                </a:solidFill>
                <a:latin typeface="楷体_GB2312" pitchFamily="49" charset="-122"/>
                <a:ea typeface="楷体_GB2312" pitchFamily="49" charset="-122"/>
              </a:rPr>
              <a:t>格式： </a:t>
            </a:r>
            <a:endParaRPr lang="zh-CN" altLang="en-US" sz="2400" dirty="0">
              <a:solidFill>
                <a:srgbClr val="FFFF00"/>
              </a:solidFill>
              <a:ea typeface="楷体_GB2312" pitchFamily="49" charset="-122"/>
            </a:endParaRPr>
          </a:p>
        </p:txBody>
      </p:sp>
      <p:sp>
        <p:nvSpPr>
          <p:cNvPr id="5126" name="Text Box 6">
            <a:extLst>
              <a:ext uri="{FF2B5EF4-FFF2-40B4-BE49-F238E27FC236}">
                <a16:creationId xmlns:a16="http://schemas.microsoft.com/office/drawing/2014/main" id="{64ACC01B-4368-47E3-8F9F-54B1B3C3B30C}"/>
              </a:ext>
            </a:extLst>
          </p:cNvPr>
          <p:cNvSpPr txBox="1">
            <a:spLocks noChangeArrowheads="1"/>
          </p:cNvSpPr>
          <p:nvPr/>
        </p:nvSpPr>
        <p:spPr bwMode="auto">
          <a:xfrm>
            <a:off x="912082" y="1727056"/>
            <a:ext cx="480291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struct </a:t>
            </a:r>
            <a:r>
              <a:rPr lang="en-US" altLang="zh-CN" sz="2400" dirty="0">
                <a:latin typeface="Arial" panose="020B0604020202020204" pitchFamily="34" charset="0"/>
                <a:ea typeface="楷体_GB2312" pitchFamily="49" charset="-122"/>
              </a:rPr>
              <a:t>  </a:t>
            </a:r>
            <a:r>
              <a:rPr lang="zh-CN" altLang="en-US" sz="2400" dirty="0">
                <a:solidFill>
                  <a:srgbClr val="FFFFFF"/>
                </a:solidFill>
                <a:latin typeface="Arial" panose="020B0604020202020204" pitchFamily="34" charset="0"/>
                <a:ea typeface="楷体_GB2312" pitchFamily="49" charset="-122"/>
              </a:rPr>
              <a:t>结构名</a:t>
            </a:r>
            <a:r>
              <a:rPr lang="en-US" altLang="zh-CN" sz="2400" dirty="0">
                <a:solidFill>
                  <a:srgbClr val="00FFCC"/>
                </a:solidFill>
                <a:latin typeface="Arial" panose="020B0604020202020204" pitchFamily="34" charset="0"/>
                <a:ea typeface="楷体_GB2312" pitchFamily="49" charset="-122"/>
              </a:rPr>
              <a:t>{ </a:t>
            </a:r>
          </a:p>
          <a:p>
            <a:pPr eaLnBrk="1" hangingPunct="1">
              <a:spcBef>
                <a:spcPct val="0"/>
              </a:spcBef>
              <a:buFontTx/>
              <a:buNone/>
            </a:pPr>
            <a:r>
              <a:rPr lang="en-US" altLang="zh-CN" sz="2400" dirty="0">
                <a:solidFill>
                  <a:srgbClr val="00FFCC"/>
                </a:solidFill>
                <a:latin typeface="Arial" panose="020B0604020202020204" pitchFamily="34" charset="0"/>
                <a:ea typeface="楷体_GB2312" pitchFamily="49" charset="-122"/>
              </a:rPr>
              <a:t>                           type   </a:t>
            </a:r>
            <a:r>
              <a:rPr lang="zh-CN" altLang="en-US" sz="2400" dirty="0">
                <a:solidFill>
                  <a:srgbClr val="00FFCC"/>
                </a:solidFill>
                <a:latin typeface="Arial" panose="020B0604020202020204" pitchFamily="34" charset="0"/>
                <a:ea typeface="楷体_GB2312" pitchFamily="49" charset="-122"/>
              </a:rPr>
              <a:t>成员项</a:t>
            </a:r>
            <a:r>
              <a:rPr lang="en-US" altLang="zh-CN" sz="2400" dirty="0">
                <a:solidFill>
                  <a:srgbClr val="00FFCC"/>
                </a:solidFill>
                <a:latin typeface="Arial" panose="020B0604020202020204" pitchFamily="34" charset="0"/>
                <a:ea typeface="楷体_GB2312" pitchFamily="49" charset="-122"/>
              </a:rPr>
              <a:t>1 </a:t>
            </a:r>
            <a:r>
              <a:rPr lang="zh-CN" altLang="en-US" sz="2400" dirty="0">
                <a:solidFill>
                  <a:srgbClr val="00FFCC"/>
                </a:solidFill>
                <a:latin typeface="Arial" panose="020B0604020202020204" pitchFamily="34" charset="0"/>
                <a:ea typeface="楷体_GB2312" pitchFamily="49" charset="-122"/>
              </a:rPr>
              <a:t>；</a:t>
            </a:r>
          </a:p>
          <a:p>
            <a:pPr eaLnBrk="1" hangingPunct="1">
              <a:spcBef>
                <a:spcPct val="0"/>
              </a:spcBef>
              <a:buFontTx/>
              <a:buNone/>
            </a:pPr>
            <a:r>
              <a:rPr lang="zh-CN" altLang="en-US" sz="2400" dirty="0">
                <a:solidFill>
                  <a:srgbClr val="00FFCC"/>
                </a:solidFill>
                <a:latin typeface="Arial" panose="020B0604020202020204" pitchFamily="34" charset="0"/>
                <a:ea typeface="楷体_GB2312" pitchFamily="49" charset="-122"/>
              </a:rPr>
              <a:t>                           </a:t>
            </a:r>
            <a:r>
              <a:rPr lang="en-US" altLang="zh-CN" sz="2400" dirty="0">
                <a:solidFill>
                  <a:srgbClr val="00FFCC"/>
                </a:solidFill>
                <a:latin typeface="Arial" panose="020B0604020202020204" pitchFamily="34" charset="0"/>
                <a:ea typeface="楷体_GB2312" pitchFamily="49" charset="-122"/>
              </a:rPr>
              <a:t>type   </a:t>
            </a:r>
            <a:r>
              <a:rPr lang="zh-CN" altLang="en-US" sz="2400" dirty="0">
                <a:solidFill>
                  <a:srgbClr val="00FFCC"/>
                </a:solidFill>
                <a:latin typeface="Arial" panose="020B0604020202020204" pitchFamily="34" charset="0"/>
                <a:ea typeface="楷体_GB2312" pitchFamily="49" charset="-122"/>
              </a:rPr>
              <a:t>成员</a:t>
            </a:r>
            <a:r>
              <a:rPr lang="zh-CN" altLang="en-US" sz="2400" dirty="0">
                <a:solidFill>
                  <a:srgbClr val="00FFCC"/>
                </a:solidFill>
                <a:ea typeface="楷体_GB2312" pitchFamily="49" charset="-122"/>
              </a:rPr>
              <a:t>项</a:t>
            </a:r>
            <a:r>
              <a:rPr lang="en-US" altLang="zh-CN" sz="2400" dirty="0">
                <a:solidFill>
                  <a:srgbClr val="00FFCC"/>
                </a:solidFill>
                <a:latin typeface="Arial" panose="020B0604020202020204" pitchFamily="34" charset="0"/>
                <a:ea typeface="楷体_GB2312" pitchFamily="49" charset="-122"/>
              </a:rPr>
              <a:t>2 </a:t>
            </a:r>
            <a:r>
              <a:rPr lang="zh-CN" altLang="en-US" sz="2400" dirty="0">
                <a:solidFill>
                  <a:srgbClr val="00FFCC"/>
                </a:solidFill>
                <a:latin typeface="Arial" panose="020B0604020202020204" pitchFamily="34" charset="0"/>
                <a:ea typeface="楷体_GB2312" pitchFamily="49" charset="-122"/>
              </a:rPr>
              <a:t>；</a:t>
            </a:r>
          </a:p>
          <a:p>
            <a:pPr eaLnBrk="1" hangingPunct="1">
              <a:spcBef>
                <a:spcPct val="0"/>
              </a:spcBef>
              <a:buFontTx/>
              <a:buNone/>
            </a:pPr>
            <a:r>
              <a:rPr lang="zh-CN" altLang="en-US" sz="2400" dirty="0">
                <a:solidFill>
                  <a:srgbClr val="00FFCC"/>
                </a:solidFill>
                <a:latin typeface="Arial" panose="020B0604020202020204" pitchFamily="34" charset="0"/>
                <a:ea typeface="楷体_GB2312" pitchFamily="49" charset="-122"/>
              </a:rPr>
              <a:t>                           </a:t>
            </a:r>
            <a:r>
              <a:rPr lang="en-US" altLang="zh-CN" sz="2400" dirty="0">
                <a:solidFill>
                  <a:srgbClr val="00FFCC"/>
                </a:solidFill>
                <a:latin typeface="Arial" panose="020B0604020202020204" pitchFamily="34" charset="0"/>
                <a:ea typeface="楷体_GB2312" pitchFamily="49" charset="-122"/>
              </a:rPr>
              <a:t>…</a:t>
            </a:r>
          </a:p>
          <a:p>
            <a:pPr eaLnBrk="1" hangingPunct="1">
              <a:spcBef>
                <a:spcPct val="0"/>
              </a:spcBef>
              <a:buFontTx/>
              <a:buNone/>
            </a:pPr>
            <a:r>
              <a:rPr lang="en-US" altLang="zh-CN" sz="2400" dirty="0">
                <a:solidFill>
                  <a:srgbClr val="00FFCC"/>
                </a:solidFill>
                <a:latin typeface="Arial" panose="020B0604020202020204" pitchFamily="34" charset="0"/>
                <a:ea typeface="楷体_GB2312" pitchFamily="49" charset="-122"/>
              </a:rPr>
              <a:t>                 </a:t>
            </a:r>
          </a:p>
          <a:p>
            <a:pPr eaLnBrk="1" hangingPunct="1">
              <a:spcBef>
                <a:spcPct val="0"/>
              </a:spcBef>
              <a:buFontTx/>
              <a:buNone/>
            </a:pPr>
            <a:r>
              <a:rPr lang="en-US" altLang="zh-CN" sz="2400" dirty="0">
                <a:solidFill>
                  <a:srgbClr val="00FFCC"/>
                </a:solidFill>
                <a:latin typeface="Arial" panose="020B0604020202020204" pitchFamily="34" charset="0"/>
                <a:ea typeface="楷体_GB2312" pitchFamily="49" charset="-122"/>
              </a:rPr>
              <a:t>                           type   </a:t>
            </a:r>
            <a:r>
              <a:rPr lang="zh-CN" altLang="en-US" sz="2400" dirty="0">
                <a:solidFill>
                  <a:srgbClr val="00FFCC"/>
                </a:solidFill>
                <a:latin typeface="Arial" panose="020B0604020202020204" pitchFamily="34" charset="0"/>
                <a:ea typeface="楷体_GB2312" pitchFamily="49" charset="-122"/>
              </a:rPr>
              <a:t>成员</a:t>
            </a:r>
            <a:r>
              <a:rPr lang="zh-CN" altLang="en-US" sz="2400" dirty="0">
                <a:solidFill>
                  <a:srgbClr val="00FFCC"/>
                </a:solidFill>
                <a:ea typeface="楷体_GB2312" pitchFamily="49" charset="-122"/>
              </a:rPr>
              <a:t>项</a:t>
            </a:r>
            <a:r>
              <a:rPr lang="en-US" altLang="zh-CN" sz="2400" dirty="0">
                <a:solidFill>
                  <a:srgbClr val="00FFCC"/>
                </a:solidFill>
                <a:latin typeface="Arial" panose="020B0604020202020204" pitchFamily="34" charset="0"/>
                <a:ea typeface="楷体_GB2312" pitchFamily="49" charset="-122"/>
              </a:rPr>
              <a:t>n </a:t>
            </a:r>
            <a:r>
              <a:rPr lang="zh-CN" altLang="en-US" sz="2400" dirty="0">
                <a:solidFill>
                  <a:srgbClr val="00FFCC"/>
                </a:solidFill>
                <a:latin typeface="Arial" panose="020B0604020202020204" pitchFamily="34" charset="0"/>
                <a:ea typeface="楷体_GB2312" pitchFamily="49" charset="-122"/>
              </a:rPr>
              <a:t>；</a:t>
            </a:r>
          </a:p>
          <a:p>
            <a:pPr eaLnBrk="1" hangingPunct="1">
              <a:spcBef>
                <a:spcPct val="0"/>
              </a:spcBef>
              <a:buFontTx/>
              <a:buNone/>
            </a:pPr>
            <a:r>
              <a:rPr lang="zh-CN" altLang="en-US" sz="2400" dirty="0">
                <a:solidFill>
                  <a:srgbClr val="00FFCC"/>
                </a:solidFill>
                <a:latin typeface="Arial" panose="020B0604020202020204" pitchFamily="34" charset="0"/>
                <a:ea typeface="楷体_GB2312" pitchFamily="49" charset="-122"/>
              </a:rPr>
              <a:t>                          </a:t>
            </a:r>
            <a:r>
              <a:rPr lang="en-US" altLang="zh-CN" sz="2400" dirty="0">
                <a:solidFill>
                  <a:srgbClr val="00FFCC"/>
                </a:solidFill>
                <a:latin typeface="Arial" panose="020B0604020202020204" pitchFamily="34" charset="0"/>
                <a:ea typeface="楷体_GB2312" pitchFamily="49" charset="-122"/>
              </a:rPr>
              <a:t>};</a:t>
            </a:r>
          </a:p>
        </p:txBody>
      </p:sp>
      <p:sp>
        <p:nvSpPr>
          <p:cNvPr id="5127" name="AutoShape 7">
            <a:extLst>
              <a:ext uri="{FF2B5EF4-FFF2-40B4-BE49-F238E27FC236}">
                <a16:creationId xmlns:a16="http://schemas.microsoft.com/office/drawing/2014/main" id="{92A27B6E-DDC1-48A3-A8D2-803EE179599F}"/>
              </a:ext>
            </a:extLst>
          </p:cNvPr>
          <p:cNvSpPr>
            <a:spLocks/>
          </p:cNvSpPr>
          <p:nvPr/>
        </p:nvSpPr>
        <p:spPr bwMode="auto">
          <a:xfrm>
            <a:off x="1385888" y="2461223"/>
            <a:ext cx="1495425" cy="452438"/>
          </a:xfrm>
          <a:prstGeom prst="accentCallout2">
            <a:avLst>
              <a:gd name="adj1" fmla="val 25264"/>
              <a:gd name="adj2" fmla="val -5097"/>
              <a:gd name="adj3" fmla="val 25264"/>
              <a:gd name="adj4" fmla="val -11782"/>
              <a:gd name="adj5" fmla="val -74736"/>
              <a:gd name="adj6" fmla="val -11782"/>
            </a:avLst>
          </a:prstGeom>
          <a:noFill/>
          <a:ln w="9525">
            <a:solidFill>
              <a:srgbClr val="FFFF00"/>
            </a:solidFill>
            <a:miter lim="800000"/>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FFFF00"/>
                </a:solidFill>
                <a:ea typeface="楷体_GB2312" pitchFamily="49" charset="-122"/>
              </a:rPr>
              <a:t>结构标志。</a:t>
            </a:r>
          </a:p>
        </p:txBody>
      </p:sp>
      <p:sp>
        <p:nvSpPr>
          <p:cNvPr id="5128" name="AutoShape 8">
            <a:extLst>
              <a:ext uri="{FF2B5EF4-FFF2-40B4-BE49-F238E27FC236}">
                <a16:creationId xmlns:a16="http://schemas.microsoft.com/office/drawing/2014/main" id="{75991C45-5064-4526-834D-048F8338410F}"/>
              </a:ext>
            </a:extLst>
          </p:cNvPr>
          <p:cNvSpPr>
            <a:spLocks/>
          </p:cNvSpPr>
          <p:nvPr/>
        </p:nvSpPr>
        <p:spPr bwMode="auto">
          <a:xfrm>
            <a:off x="3610770" y="1399463"/>
            <a:ext cx="3960812" cy="366713"/>
          </a:xfrm>
          <a:prstGeom prst="accentCallout2">
            <a:avLst>
              <a:gd name="adj1" fmla="val 31167"/>
              <a:gd name="adj2" fmla="val -1926"/>
              <a:gd name="adj3" fmla="val 31167"/>
              <a:gd name="adj4" fmla="val -31102"/>
              <a:gd name="adj5" fmla="val 99565"/>
              <a:gd name="adj6" fmla="val -31144"/>
            </a:avLst>
          </a:prstGeom>
          <a:noFill/>
          <a:ln w="9525">
            <a:solidFill>
              <a:srgbClr val="FFFFFF"/>
            </a:solidFill>
            <a:miter lim="800000"/>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FF"/>
                </a:solidFill>
                <a:ea typeface="楷体_GB2312" pitchFamily="49" charset="-122"/>
              </a:rPr>
              <a:t>用标识符命名的结构类型名。</a:t>
            </a:r>
          </a:p>
        </p:txBody>
      </p:sp>
      <p:sp>
        <p:nvSpPr>
          <p:cNvPr id="5131" name="AutoShape 11">
            <a:extLst>
              <a:ext uri="{FF2B5EF4-FFF2-40B4-BE49-F238E27FC236}">
                <a16:creationId xmlns:a16="http://schemas.microsoft.com/office/drawing/2014/main" id="{9D84BD65-CDB2-41F5-8D92-FDD601E3E2B6}"/>
              </a:ext>
            </a:extLst>
          </p:cNvPr>
          <p:cNvSpPr>
            <a:spLocks/>
          </p:cNvSpPr>
          <p:nvPr/>
        </p:nvSpPr>
        <p:spPr bwMode="auto">
          <a:xfrm>
            <a:off x="5780430" y="2097526"/>
            <a:ext cx="3048000" cy="852487"/>
          </a:xfrm>
          <a:prstGeom prst="accentCallout2">
            <a:avLst>
              <a:gd name="adj1" fmla="val 13407"/>
              <a:gd name="adj2" fmla="val -2500"/>
              <a:gd name="adj3" fmla="val 13407"/>
              <a:gd name="adj4" fmla="val -8750"/>
              <a:gd name="adj5" fmla="val 205213"/>
              <a:gd name="adj6" fmla="val -8907"/>
            </a:avLst>
          </a:prstGeom>
          <a:noFill/>
          <a:ln w="9525">
            <a:solidFill>
              <a:srgbClr val="00FFCC"/>
            </a:solidFill>
            <a:miter lim="800000"/>
            <a:headEn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00FFCC"/>
                </a:solidFill>
                <a:ea typeface="楷体_GB2312" pitchFamily="49" charset="-122"/>
              </a:rPr>
              <a:t>       </a:t>
            </a:r>
            <a:r>
              <a:rPr lang="zh-CN" altLang="en-US" sz="2400">
                <a:solidFill>
                  <a:srgbClr val="00FFCC"/>
                </a:solidFill>
                <a:ea typeface="楷体_GB2312" pitchFamily="49" charset="-122"/>
              </a:rPr>
              <a:t>结构类型中所含的成员项及其类型。</a:t>
            </a:r>
          </a:p>
        </p:txBody>
      </p:sp>
      <p:sp>
        <p:nvSpPr>
          <p:cNvPr id="5132" name="Text Box 12">
            <a:extLst>
              <a:ext uri="{FF2B5EF4-FFF2-40B4-BE49-F238E27FC236}">
                <a16:creationId xmlns:a16="http://schemas.microsoft.com/office/drawing/2014/main" id="{82A26952-23F5-4C2B-911B-9C45051A4480}"/>
              </a:ext>
            </a:extLst>
          </p:cNvPr>
          <p:cNvSpPr txBox="1">
            <a:spLocks noChangeArrowheads="1"/>
          </p:cNvSpPr>
          <p:nvPr/>
        </p:nvSpPr>
        <p:spPr bwMode="auto">
          <a:xfrm>
            <a:off x="7192900" y="3043482"/>
            <a:ext cx="4783980" cy="267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rPr>
              <a:t>struct</a:t>
            </a:r>
            <a:r>
              <a:rPr lang="en-US" altLang="zh-CN" sz="2400" dirty="0">
                <a:latin typeface="Arial" panose="020B0604020202020204" pitchFamily="34" charset="0"/>
              </a:rPr>
              <a:t> </a:t>
            </a:r>
            <a:r>
              <a:rPr lang="en-US" altLang="zh-CN" sz="2400" dirty="0">
                <a:solidFill>
                  <a:srgbClr val="FF3300"/>
                </a:solidFill>
                <a:latin typeface="Arial" panose="020B0604020202020204" pitchFamily="34" charset="0"/>
              </a:rPr>
              <a:t> </a:t>
            </a:r>
            <a:r>
              <a:rPr lang="en-US" altLang="zh-CN" sz="2400" dirty="0">
                <a:solidFill>
                  <a:srgbClr val="FFFFFF"/>
                </a:solidFill>
                <a:latin typeface="Arial" panose="020B0604020202020204" pitchFamily="34" charset="0"/>
              </a:rPr>
              <a:t>student</a:t>
            </a:r>
            <a:r>
              <a:rPr lang="en-US" altLang="zh-CN" sz="2400" dirty="0">
                <a:latin typeface="Arial" panose="020B0604020202020204" pitchFamily="34" charset="0"/>
              </a:rPr>
              <a:t> </a:t>
            </a:r>
            <a:r>
              <a:rPr lang="en-US" altLang="zh-CN" sz="2400" dirty="0">
                <a:solidFill>
                  <a:srgbClr val="00FFCC"/>
                </a:solidFill>
                <a:latin typeface="Arial" panose="020B0604020202020204" pitchFamily="34" charset="0"/>
              </a:rPr>
              <a:t>{</a:t>
            </a:r>
          </a:p>
          <a:p>
            <a:pPr eaLnBrk="1" hangingPunct="1">
              <a:spcBef>
                <a:spcPct val="0"/>
              </a:spcBef>
              <a:buFontTx/>
              <a:buNone/>
            </a:pPr>
            <a:r>
              <a:rPr lang="en-US" altLang="zh-CN" sz="2400" dirty="0">
                <a:solidFill>
                  <a:srgbClr val="00FFCC"/>
                </a:solidFill>
                <a:latin typeface="Arial" panose="020B0604020202020204" pitchFamily="34" charset="0"/>
              </a:rPr>
              <a:t>                            long  num ;</a:t>
            </a:r>
          </a:p>
          <a:p>
            <a:pPr eaLnBrk="1" hangingPunct="1">
              <a:spcBef>
                <a:spcPct val="0"/>
              </a:spcBef>
              <a:buFontTx/>
              <a:buNone/>
            </a:pPr>
            <a:r>
              <a:rPr lang="en-US" altLang="zh-CN" sz="2400" dirty="0">
                <a:solidFill>
                  <a:srgbClr val="00FFCC"/>
                </a:solidFill>
                <a:latin typeface="Arial" panose="020B0604020202020204" pitchFamily="34" charset="0"/>
              </a:rPr>
              <a:t>                            char  name[20] ;</a:t>
            </a:r>
          </a:p>
          <a:p>
            <a:pPr eaLnBrk="1" hangingPunct="1">
              <a:spcBef>
                <a:spcPct val="0"/>
              </a:spcBef>
              <a:buFontTx/>
              <a:buNone/>
            </a:pPr>
            <a:r>
              <a:rPr lang="en-US" altLang="zh-CN" sz="2400" dirty="0">
                <a:solidFill>
                  <a:srgbClr val="00FFCC"/>
                </a:solidFill>
                <a:latin typeface="Arial" panose="020B0604020202020204" pitchFamily="34" charset="0"/>
              </a:rPr>
              <a:t>                            int     age ;</a:t>
            </a:r>
          </a:p>
          <a:p>
            <a:pPr eaLnBrk="1" hangingPunct="1">
              <a:spcBef>
                <a:spcPct val="0"/>
              </a:spcBef>
              <a:buFontTx/>
              <a:buNone/>
            </a:pPr>
            <a:r>
              <a:rPr lang="en-US" altLang="zh-CN" sz="2400" dirty="0">
                <a:solidFill>
                  <a:srgbClr val="00FFCC"/>
                </a:solidFill>
                <a:latin typeface="Arial" panose="020B0604020202020204" pitchFamily="34" charset="0"/>
              </a:rPr>
              <a:t>                            char  add[30] ;</a:t>
            </a:r>
          </a:p>
          <a:p>
            <a:pPr eaLnBrk="1" hangingPunct="1">
              <a:spcBef>
                <a:spcPct val="0"/>
              </a:spcBef>
              <a:buFontTx/>
              <a:buNone/>
            </a:pPr>
            <a:r>
              <a:rPr lang="en-US" altLang="zh-CN" sz="2400" dirty="0">
                <a:solidFill>
                  <a:srgbClr val="00FFCC"/>
                </a:solidFill>
                <a:latin typeface="Arial" panose="020B0604020202020204" pitchFamily="34" charset="0"/>
              </a:rPr>
              <a:t>                            float  score ;</a:t>
            </a:r>
          </a:p>
          <a:p>
            <a:pPr eaLnBrk="1" hangingPunct="1">
              <a:spcBef>
                <a:spcPct val="0"/>
              </a:spcBef>
              <a:buFontTx/>
              <a:buNone/>
            </a:pPr>
            <a:r>
              <a:rPr lang="en-US" altLang="zh-CN" sz="2400" dirty="0">
                <a:solidFill>
                  <a:srgbClr val="00FFCC"/>
                </a:solidFill>
                <a:latin typeface="Arial" panose="020B0604020202020204" pitchFamily="34" charset="0"/>
              </a:rPr>
              <a:t>                           };</a:t>
            </a:r>
          </a:p>
        </p:txBody>
      </p:sp>
      <p:sp>
        <p:nvSpPr>
          <p:cNvPr id="5133" name="Text Box 13">
            <a:extLst>
              <a:ext uri="{FF2B5EF4-FFF2-40B4-BE49-F238E27FC236}">
                <a16:creationId xmlns:a16="http://schemas.microsoft.com/office/drawing/2014/main" id="{C76A0183-5E71-4150-B941-66F7F4584A5C}"/>
              </a:ext>
            </a:extLst>
          </p:cNvPr>
          <p:cNvSpPr txBox="1">
            <a:spLocks noChangeArrowheads="1"/>
          </p:cNvSpPr>
          <p:nvPr/>
        </p:nvSpPr>
        <p:spPr bwMode="auto">
          <a:xfrm>
            <a:off x="277640" y="4321866"/>
            <a:ext cx="472146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ea typeface="楷体_GB2312" pitchFamily="49" charset="-122"/>
              </a:rPr>
              <a:t>       结构的定义确定了如下两点：</a:t>
            </a:r>
          </a:p>
        </p:txBody>
      </p:sp>
      <p:sp>
        <p:nvSpPr>
          <p:cNvPr id="5134" name="Text Box 14">
            <a:extLst>
              <a:ext uri="{FF2B5EF4-FFF2-40B4-BE49-F238E27FC236}">
                <a16:creationId xmlns:a16="http://schemas.microsoft.com/office/drawing/2014/main" id="{8F005F31-A428-4AE4-8588-48B0C990B2DE}"/>
              </a:ext>
            </a:extLst>
          </p:cNvPr>
          <p:cNvSpPr txBox="1">
            <a:spLocks noChangeArrowheads="1"/>
          </p:cNvSpPr>
          <p:nvPr/>
        </p:nvSpPr>
        <p:spPr bwMode="auto">
          <a:xfrm>
            <a:off x="838960" y="4817490"/>
            <a:ext cx="7659767"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CCECFF"/>
                </a:solidFill>
                <a:latin typeface="华文新魏" panose="02010800040101010101" pitchFamily="2" charset="-122"/>
                <a:ea typeface="华文新魏" panose="02010800040101010101" pitchFamily="2" charset="-122"/>
              </a:rPr>
              <a:t>⑴</a:t>
            </a:r>
            <a:r>
              <a:rPr lang="zh-CN" altLang="en-US" sz="2400">
                <a:solidFill>
                  <a:srgbClr val="CCECFF"/>
                </a:solidFill>
                <a:latin typeface="楷体_GB2312" pitchFamily="49" charset="-122"/>
                <a:ea typeface="楷体_GB2312" pitchFamily="49" charset="-122"/>
              </a:rPr>
              <a:t>定义结构类型，确定结构中的成员项的名称及类型。 </a:t>
            </a:r>
            <a:endParaRPr lang="zh-CN" altLang="en-US" sz="2400">
              <a:solidFill>
                <a:srgbClr val="CCECFF"/>
              </a:solidFill>
              <a:ea typeface="楷体_GB2312" pitchFamily="49" charset="-122"/>
            </a:endParaRPr>
          </a:p>
        </p:txBody>
      </p:sp>
      <p:sp>
        <p:nvSpPr>
          <p:cNvPr id="5135" name="Text Box 15">
            <a:extLst>
              <a:ext uri="{FF2B5EF4-FFF2-40B4-BE49-F238E27FC236}">
                <a16:creationId xmlns:a16="http://schemas.microsoft.com/office/drawing/2014/main" id="{FFF50DA8-FB3E-4517-B1CC-58841EA338DC}"/>
              </a:ext>
            </a:extLst>
          </p:cNvPr>
          <p:cNvSpPr txBox="1">
            <a:spLocks noChangeArrowheads="1"/>
          </p:cNvSpPr>
          <p:nvPr/>
        </p:nvSpPr>
        <p:spPr bwMode="auto">
          <a:xfrm>
            <a:off x="851659" y="5198490"/>
            <a:ext cx="6645066"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CCECFF"/>
                </a:solidFill>
                <a:latin typeface="华文新魏" panose="02010800040101010101" pitchFamily="2" charset="-122"/>
                <a:ea typeface="华文新魏" panose="02010800040101010101" pitchFamily="2" charset="-122"/>
              </a:rPr>
              <a:t>⑵</a:t>
            </a:r>
            <a:r>
              <a:rPr lang="zh-CN" altLang="en-US" sz="2400" dirty="0">
                <a:solidFill>
                  <a:srgbClr val="CCECFF"/>
                </a:solidFill>
                <a:latin typeface="楷体_GB2312" pitchFamily="49" charset="-122"/>
                <a:ea typeface="楷体_GB2312" pitchFamily="49" charset="-122"/>
              </a:rPr>
              <a:t>指明该结构类型的变量在内存中的组织形式。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Windows 注销音.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123"/>
                                        </p:tgtEl>
                                        <p:attrNameLst>
                                          <p:attrName>style.visibility</p:attrName>
                                        </p:attrNameLst>
                                      </p:cBhvr>
                                      <p:to>
                                        <p:strVal val="visible"/>
                                      </p:to>
                                    </p:set>
                                    <p:animEffect transition="in" filter="blinds(horizontal)">
                                      <p:cBhvr>
                                        <p:cTn id="13" dur="500"/>
                                        <p:tgtEl>
                                          <p:spTgt spid="5123"/>
                                        </p:tgtEl>
                                      </p:cBhvr>
                                    </p:animEffect>
                                  </p:childTnLst>
                                  <p:subTnLst>
                                    <p:audio>
                                      <p:cMediaNode>
                                        <p:cTn display="0" masterRel="sameClick">
                                          <p:stCondLst>
                                            <p:cond evt="begin" delay="0">
                                              <p:tn val="11"/>
                                            </p:cond>
                                          </p:stCondLst>
                                          <p:endCondLst>
                                            <p:cond evt="onStopAudio" delay="0">
                                              <p:tgtEl>
                                                <p:sldTgt/>
                                              </p:tgtEl>
                                            </p:cond>
                                          </p:endCondLst>
                                        </p:cTn>
                                        <p:tgtEl>
                                          <p:sndTgt r:embed="rId3" name="notify.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512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126"/>
                                        </p:tgtEl>
                                        <p:attrNameLst>
                                          <p:attrName>style.visibility</p:attrName>
                                        </p:attrNameLst>
                                      </p:cBhvr>
                                      <p:to>
                                        <p:strVal val="visible"/>
                                      </p:to>
                                    </p:set>
                                    <p:animEffect transition="in" filter="slide(fromBottom)">
                                      <p:cBhvr>
                                        <p:cTn id="22" dur="500"/>
                                        <p:tgtEl>
                                          <p:spTgt spid="51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9" fill="hold" grpId="0" nodeType="clickEffect">
                                  <p:stCondLst>
                                    <p:cond delay="0"/>
                                  </p:stCondLst>
                                  <p:childTnLst>
                                    <p:set>
                                      <p:cBhvr>
                                        <p:cTn id="26" dur="1" fill="hold">
                                          <p:stCondLst>
                                            <p:cond delay="0"/>
                                          </p:stCondLst>
                                        </p:cTn>
                                        <p:tgtEl>
                                          <p:spTgt spid="5127"/>
                                        </p:tgtEl>
                                        <p:attrNameLst>
                                          <p:attrName>style.visibility</p:attrName>
                                        </p:attrNameLst>
                                      </p:cBhvr>
                                      <p:to>
                                        <p:strVal val="visible"/>
                                      </p:to>
                                    </p:set>
                                    <p:animEffect transition="in" filter="strips(upLeft)">
                                      <p:cBhvr>
                                        <p:cTn id="27" dur="500"/>
                                        <p:tgtEl>
                                          <p:spTgt spid="51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9" fill="hold" grpId="0" nodeType="clickEffect">
                                  <p:stCondLst>
                                    <p:cond delay="0"/>
                                  </p:stCondLst>
                                  <p:childTnLst>
                                    <p:set>
                                      <p:cBhvr>
                                        <p:cTn id="31" dur="1" fill="hold">
                                          <p:stCondLst>
                                            <p:cond delay="0"/>
                                          </p:stCondLst>
                                        </p:cTn>
                                        <p:tgtEl>
                                          <p:spTgt spid="5128"/>
                                        </p:tgtEl>
                                        <p:attrNameLst>
                                          <p:attrName>style.visibility</p:attrName>
                                        </p:attrNameLst>
                                      </p:cBhvr>
                                      <p:to>
                                        <p:strVal val="visible"/>
                                      </p:to>
                                    </p:set>
                                    <p:animEffect transition="in" filter="strips(upLeft)">
                                      <p:cBhvr>
                                        <p:cTn id="32" dur="500"/>
                                        <p:tgtEl>
                                          <p:spTgt spid="51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grpId="0" nodeType="clickEffect">
                                  <p:stCondLst>
                                    <p:cond delay="0"/>
                                  </p:stCondLst>
                                  <p:childTnLst>
                                    <p:set>
                                      <p:cBhvr>
                                        <p:cTn id="36" dur="1" fill="hold">
                                          <p:stCondLst>
                                            <p:cond delay="0"/>
                                          </p:stCondLst>
                                        </p:cTn>
                                        <p:tgtEl>
                                          <p:spTgt spid="5131"/>
                                        </p:tgtEl>
                                        <p:attrNameLst>
                                          <p:attrName>style.visibility</p:attrName>
                                        </p:attrNameLst>
                                      </p:cBhvr>
                                      <p:to>
                                        <p:strVal val="visible"/>
                                      </p:to>
                                    </p:set>
                                    <p:animEffect transition="in" filter="strips(upRight)">
                                      <p:cBhvr>
                                        <p:cTn id="37" dur="500"/>
                                        <p:tgtEl>
                                          <p:spTgt spid="51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132"/>
                                        </p:tgtEl>
                                        <p:attrNameLst>
                                          <p:attrName>style.visibility</p:attrName>
                                        </p:attrNameLst>
                                      </p:cBhvr>
                                      <p:to>
                                        <p:strVal val="visible"/>
                                      </p:to>
                                    </p:set>
                                    <p:animEffect transition="in" filter="dissolve">
                                      <p:cBhvr>
                                        <p:cTn id="42" dur="500"/>
                                        <p:tgtEl>
                                          <p:spTgt spid="5132"/>
                                        </p:tgtEl>
                                      </p:cBhvr>
                                    </p:animEffect>
                                  </p:childTnLst>
                                  <p:subTnLst>
                                    <p:set>
                                      <p:cBhvr override="childStyle">
                                        <p:cTn dur="1" fill="hold" display="0" masterRel="nextClick" afterEffect="1"/>
                                        <p:tgtEl>
                                          <p:spTgt spid="5132"/>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5133"/>
                                        </p:tgtEl>
                                        <p:attrNameLst>
                                          <p:attrName>style.visibility</p:attrName>
                                        </p:attrNameLst>
                                      </p:cBhvr>
                                      <p:to>
                                        <p:strVal val="visible"/>
                                      </p:to>
                                    </p:set>
                                    <p:animEffect transition="in" filter="box(in)">
                                      <p:cBhvr>
                                        <p:cTn id="47" dur="500"/>
                                        <p:tgtEl>
                                          <p:spTgt spid="5133"/>
                                        </p:tgtEl>
                                      </p:cBhvr>
                                    </p:animEffect>
                                  </p:childTnLst>
                                  <p:subTnLst>
                                    <p:audio>
                                      <p:cMediaNode>
                                        <p:cTn display="0" masterRel="sameClick">
                                          <p:stCondLst>
                                            <p:cond evt="begin" delay="0">
                                              <p:tn val="45"/>
                                            </p:cond>
                                          </p:stCondLst>
                                          <p:endCondLst>
                                            <p:cond evt="onStopAudio" delay="0">
                                              <p:tgtEl>
                                                <p:sldTgt/>
                                              </p:tgtEl>
                                            </p:cond>
                                          </p:endCondLst>
                                        </p:cTn>
                                        <p:tgtEl>
                                          <p:sndTgt r:embed="rId3" name="notify.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5134"/>
                                        </p:tgtEl>
                                        <p:attrNameLst>
                                          <p:attrName>style.visibility</p:attrName>
                                        </p:attrNameLst>
                                      </p:cBhvr>
                                      <p:to>
                                        <p:strVal val="visible"/>
                                      </p:to>
                                    </p:set>
                                    <p:animEffect transition="in" filter="box(in)">
                                      <p:cBhvr>
                                        <p:cTn id="52" dur="500"/>
                                        <p:tgtEl>
                                          <p:spTgt spid="513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5135"/>
                                        </p:tgtEl>
                                        <p:attrNameLst>
                                          <p:attrName>style.visibility</p:attrName>
                                        </p:attrNameLst>
                                      </p:cBhvr>
                                      <p:to>
                                        <p:strVal val="visible"/>
                                      </p:to>
                                    </p:set>
                                    <p:animEffect transition="in" filter="box(in)">
                                      <p:cBhvr>
                                        <p:cTn id="57" dur="500"/>
                                        <p:tgtEl>
                                          <p:spTgt spid="5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3" grpId="0" autoUpdateAnimBg="0"/>
      <p:bldP spid="5124" grpId="0" autoUpdateAnimBg="0"/>
      <p:bldP spid="5126" grpId="0" autoUpdateAnimBg="0"/>
      <p:bldP spid="5127" grpId="0" animBg="1" autoUpdateAnimBg="0"/>
      <p:bldP spid="5128" grpId="0" animBg="1" autoUpdateAnimBg="0"/>
      <p:bldP spid="5131" grpId="0" animBg="1" autoUpdateAnimBg="0"/>
      <p:bldP spid="5132" grpId="0" autoUpdateAnimBg="0"/>
      <p:bldP spid="5133" grpId="0" autoUpdateAnimBg="0"/>
      <p:bldP spid="5134" grpId="0" autoUpdateAnimBg="0"/>
      <p:bldP spid="513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926471D-0CCB-42E4-B824-811533097934}"/>
              </a:ext>
            </a:extLst>
          </p:cNvPr>
          <p:cNvSpPr>
            <a:spLocks noGrp="1" noChangeArrowheads="1"/>
          </p:cNvSpPr>
          <p:nvPr>
            <p:ph type="title"/>
          </p:nvPr>
        </p:nvSpPr>
        <p:spPr>
          <a:xfrm>
            <a:off x="271604" y="260350"/>
            <a:ext cx="9710596" cy="533400"/>
          </a:xfrm>
        </p:spPr>
        <p:txBody>
          <a:bodyPr>
            <a:normAutofit/>
          </a:bodyPr>
          <a:lstStyle/>
          <a:p>
            <a:pPr eaLnBrk="1" hangingPunct="1"/>
            <a:r>
              <a:rPr lang="en-US" altLang="zh-CN" sz="2800" b="1" dirty="0">
                <a:solidFill>
                  <a:srgbClr val="FFFF00"/>
                </a:solidFill>
                <a:latin typeface="Arial" panose="020B0604020202020204" pitchFamily="34" charset="0"/>
                <a:ea typeface="楷体_GB2312" pitchFamily="49" charset="-122"/>
              </a:rPr>
              <a:t>       C++</a:t>
            </a:r>
            <a:r>
              <a:rPr lang="zh-CN" altLang="en-US" sz="2800" b="1" dirty="0">
                <a:solidFill>
                  <a:srgbClr val="FFFF00"/>
                </a:solidFill>
                <a:latin typeface="Arial" panose="020B0604020202020204" pitchFamily="34" charset="0"/>
                <a:ea typeface="楷体_GB2312" pitchFamily="49" charset="-122"/>
              </a:rPr>
              <a:t>的概念</a:t>
            </a:r>
          </a:p>
        </p:txBody>
      </p:sp>
      <p:sp>
        <p:nvSpPr>
          <p:cNvPr id="3075" name="Text Box 3">
            <a:extLst>
              <a:ext uri="{FF2B5EF4-FFF2-40B4-BE49-F238E27FC236}">
                <a16:creationId xmlns:a16="http://schemas.microsoft.com/office/drawing/2014/main" id="{19020C0C-EB29-40ED-AB61-BC0D1BA47F00}"/>
              </a:ext>
            </a:extLst>
          </p:cNvPr>
          <p:cNvSpPr txBox="1">
            <a:spLocks noChangeArrowheads="1"/>
          </p:cNvSpPr>
          <p:nvPr/>
        </p:nvSpPr>
        <p:spPr bwMode="auto">
          <a:xfrm>
            <a:off x="271604" y="765176"/>
            <a:ext cx="90233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dirty="0">
                <a:solidFill>
                  <a:srgbClr val="FFFF00"/>
                </a:solidFill>
                <a:latin typeface="华文新魏" panose="02010800040101010101" pitchFamily="2" charset="-122"/>
                <a:ea typeface="华文新魏" panose="02010800040101010101" pitchFamily="2" charset="-122"/>
              </a:rPr>
              <a:t>        ⒈</a:t>
            </a:r>
            <a:r>
              <a:rPr lang="zh-CN" altLang="en-US" sz="2400" b="1" dirty="0">
                <a:solidFill>
                  <a:srgbClr val="FFFF00"/>
                </a:solidFill>
                <a:latin typeface="楷体_GB2312" pitchFamily="49" charset="-122"/>
                <a:ea typeface="楷体_GB2312" pitchFamily="49" charset="-122"/>
              </a:rPr>
              <a:t>从面向过程到面向对象</a:t>
            </a:r>
            <a:endParaRPr lang="zh-CN" altLang="en-US" sz="2400" dirty="0">
              <a:solidFill>
                <a:srgbClr val="FFFF00"/>
              </a:solidFill>
            </a:endParaRPr>
          </a:p>
        </p:txBody>
      </p:sp>
      <p:sp>
        <p:nvSpPr>
          <p:cNvPr id="3076" name="Text Box 4">
            <a:extLst>
              <a:ext uri="{FF2B5EF4-FFF2-40B4-BE49-F238E27FC236}">
                <a16:creationId xmlns:a16="http://schemas.microsoft.com/office/drawing/2014/main" id="{81C99F54-CE98-4C90-BB52-E558688EE07C}"/>
              </a:ext>
            </a:extLst>
          </p:cNvPr>
          <p:cNvSpPr txBox="1">
            <a:spLocks noChangeArrowheads="1"/>
          </p:cNvSpPr>
          <p:nvPr/>
        </p:nvSpPr>
        <p:spPr bwMode="auto">
          <a:xfrm>
            <a:off x="271604" y="1220789"/>
            <a:ext cx="1192039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00FFFF"/>
              </a:buClr>
              <a:buFontTx/>
              <a:buNone/>
            </a:pPr>
            <a:r>
              <a:rPr lang="zh-CN" altLang="en-US" sz="2400" b="1" dirty="0">
                <a:solidFill>
                  <a:srgbClr val="FFFF00"/>
                </a:solidFill>
                <a:latin typeface="楷体_GB2312" pitchFamily="49" charset="-122"/>
                <a:ea typeface="楷体_GB2312" pitchFamily="49" charset="-122"/>
              </a:rPr>
              <a:t>       面向过程</a:t>
            </a:r>
            <a:r>
              <a:rPr lang="en-US" altLang="zh-CN" sz="2400" b="1" dirty="0">
                <a:solidFill>
                  <a:srgbClr val="FFFF00"/>
                </a:solidFill>
                <a:latin typeface="Arial" panose="020B0604020202020204" pitchFamily="34" charset="0"/>
                <a:ea typeface="楷体_GB2312" pitchFamily="49" charset="-122"/>
                <a:cs typeface="Arial" panose="020B0604020202020204" pitchFamily="34" charset="0"/>
              </a:rPr>
              <a:t>(</a:t>
            </a:r>
            <a:r>
              <a:rPr lang="en-US" altLang="zh-CN" sz="2400" dirty="0">
                <a:solidFill>
                  <a:srgbClr val="FFFF00"/>
                </a:solidFill>
                <a:latin typeface="Arial" panose="020B0604020202020204" pitchFamily="34" charset="0"/>
                <a:cs typeface="Arial" panose="020B0604020202020204" pitchFamily="34" charset="0"/>
              </a:rPr>
              <a:t>Procedure Oriented)</a:t>
            </a:r>
            <a:r>
              <a:rPr lang="zh-CN" altLang="en-US" sz="2400" b="1" dirty="0">
                <a:solidFill>
                  <a:srgbClr val="FFFF00"/>
                </a:solidFill>
                <a:latin typeface="楷体_GB2312" pitchFamily="49" charset="-122"/>
                <a:ea typeface="楷体_GB2312" pitchFamily="49" charset="-122"/>
              </a:rPr>
              <a:t>是以过程为中心的程序设计方式，其核心要素如下：</a:t>
            </a:r>
          </a:p>
          <a:p>
            <a:pPr marL="457200" lvl="1" indent="0" eaLnBrk="1" hangingPunct="1">
              <a:spcBef>
                <a:spcPct val="0"/>
              </a:spcBef>
              <a:buClr>
                <a:srgbClr val="00FFFF"/>
              </a:buClr>
              <a:buNone/>
            </a:pPr>
            <a:r>
              <a:rPr lang="zh-CN" altLang="en-US" sz="2400" b="1" dirty="0">
                <a:solidFill>
                  <a:srgbClr val="00FFFF"/>
                </a:solidFill>
                <a:latin typeface="楷体_GB2312" pitchFamily="49" charset="-122"/>
                <a:ea typeface="楷体_GB2312" pitchFamily="49" charset="-122"/>
              </a:rPr>
              <a:t>  过程化的处理方式。 </a:t>
            </a:r>
            <a:endParaRPr lang="en-US" altLang="zh-CN" sz="2400" b="1" dirty="0">
              <a:solidFill>
                <a:srgbClr val="00FFFF"/>
              </a:solidFill>
              <a:latin typeface="楷体_GB2312" pitchFamily="49" charset="-122"/>
              <a:ea typeface="楷体_GB2312" pitchFamily="49" charset="-122"/>
            </a:endParaRPr>
          </a:p>
          <a:p>
            <a:pPr marL="457200" lvl="1" indent="0" eaLnBrk="1" hangingPunct="1">
              <a:spcBef>
                <a:spcPct val="0"/>
              </a:spcBef>
              <a:buClr>
                <a:srgbClr val="00FFFF"/>
              </a:buClr>
              <a:buNone/>
            </a:pPr>
            <a:r>
              <a:rPr lang="zh-CN" altLang="en-US" sz="2400" b="1" dirty="0">
                <a:solidFill>
                  <a:srgbClr val="00FFFF"/>
                </a:solidFill>
                <a:latin typeface="楷体_GB2312" pitchFamily="49" charset="-122"/>
                <a:ea typeface="楷体_GB2312" pitchFamily="49" charset="-122"/>
              </a:rPr>
              <a:t>  函数；</a:t>
            </a:r>
            <a:endParaRPr lang="en-US" altLang="zh-CN" sz="2400" b="1" dirty="0">
              <a:solidFill>
                <a:srgbClr val="00FFFF"/>
              </a:solidFill>
              <a:latin typeface="楷体_GB2312" pitchFamily="49" charset="-122"/>
              <a:ea typeface="楷体_GB2312" pitchFamily="49" charset="-122"/>
            </a:endParaRPr>
          </a:p>
          <a:p>
            <a:pPr marL="457200" lvl="1" indent="0" eaLnBrk="1" hangingPunct="1">
              <a:spcBef>
                <a:spcPct val="0"/>
              </a:spcBef>
              <a:buClr>
                <a:srgbClr val="00FFFF"/>
              </a:buClr>
              <a:buNone/>
            </a:pPr>
            <a:r>
              <a:rPr lang="zh-CN" altLang="en-US" sz="2400" b="1" dirty="0">
                <a:solidFill>
                  <a:srgbClr val="00FFFF"/>
                </a:solidFill>
                <a:latin typeface="楷体_GB2312" pitchFamily="49" charset="-122"/>
                <a:ea typeface="楷体_GB2312" pitchFamily="49" charset="-122"/>
              </a:rPr>
              <a:t>  数据与处理分离。</a:t>
            </a:r>
          </a:p>
        </p:txBody>
      </p:sp>
      <p:sp>
        <p:nvSpPr>
          <p:cNvPr id="3078" name="Text Box 6">
            <a:extLst>
              <a:ext uri="{FF2B5EF4-FFF2-40B4-BE49-F238E27FC236}">
                <a16:creationId xmlns:a16="http://schemas.microsoft.com/office/drawing/2014/main" id="{28DE90A8-0F65-460B-8566-C96703AA3457}"/>
              </a:ext>
            </a:extLst>
          </p:cNvPr>
          <p:cNvSpPr txBox="1">
            <a:spLocks noChangeArrowheads="1"/>
          </p:cNvSpPr>
          <p:nvPr/>
        </p:nvSpPr>
        <p:spPr bwMode="auto">
          <a:xfrm>
            <a:off x="271604" y="3528199"/>
            <a:ext cx="1192039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dirty="0">
                <a:solidFill>
                  <a:srgbClr val="FFFFCC"/>
                </a:solidFill>
                <a:ea typeface="楷体_GB2312" pitchFamily="49" charset="-122"/>
              </a:rPr>
              <a:t>        面向对象是对现实世界的理解和抽象的方法。面向对象的程序设计方式以对象为核心。</a:t>
            </a:r>
            <a:endParaRPr lang="en-US" altLang="zh-CN" sz="2400" b="1" dirty="0">
              <a:solidFill>
                <a:srgbClr val="FFFFCC"/>
              </a:solidFill>
              <a:ea typeface="楷体_GB2312" pitchFamily="49" charset="-122"/>
            </a:endParaRPr>
          </a:p>
          <a:p>
            <a:pPr eaLnBrk="1" hangingPunct="1">
              <a:spcBef>
                <a:spcPct val="0"/>
              </a:spcBef>
              <a:buFontTx/>
              <a:buNone/>
            </a:pPr>
            <a:r>
              <a:rPr lang="en-US" altLang="zh-CN" sz="2400" b="1" dirty="0">
                <a:solidFill>
                  <a:srgbClr val="FFFFCC"/>
                </a:solidFill>
                <a:ea typeface="楷体_GB2312" pitchFamily="49" charset="-122"/>
              </a:rPr>
              <a:t>        </a:t>
            </a:r>
            <a:r>
              <a:rPr lang="zh-CN" altLang="en-US" sz="2400" b="1" dirty="0">
                <a:solidFill>
                  <a:srgbClr val="FFFFCC"/>
                </a:solidFill>
                <a:ea typeface="楷体_GB2312"/>
              </a:rPr>
              <a:t>对象指的是类的实例。它将对象作为程序的基本单元，将程序和数据封装其中，以提高软件的重用性、灵活性和扩展性。</a:t>
            </a:r>
            <a:endParaRPr lang="en-US" altLang="zh-CN" sz="2400" b="1" dirty="0">
              <a:solidFill>
                <a:srgbClr val="FFFFCC"/>
              </a:solidFill>
              <a:ea typeface="楷体_GB2312"/>
            </a:endParaRPr>
          </a:p>
        </p:txBody>
      </p:sp>
      <p:sp>
        <p:nvSpPr>
          <p:cNvPr id="7" name="Text Box 3">
            <a:extLst>
              <a:ext uri="{FF2B5EF4-FFF2-40B4-BE49-F238E27FC236}">
                <a16:creationId xmlns:a16="http://schemas.microsoft.com/office/drawing/2014/main" id="{C5C86C16-6DF6-488E-9AD5-474599D6A588}"/>
              </a:ext>
            </a:extLst>
          </p:cNvPr>
          <p:cNvSpPr txBox="1">
            <a:spLocks noChangeArrowheads="1"/>
          </p:cNvSpPr>
          <p:nvPr/>
        </p:nvSpPr>
        <p:spPr bwMode="auto">
          <a:xfrm>
            <a:off x="182798" y="2912228"/>
            <a:ext cx="90233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FF00"/>
                </a:solidFill>
                <a:latin typeface="华文新魏" panose="02010800040101010101" pitchFamily="2" charset="-122"/>
                <a:ea typeface="华文新魏" panose="02010800040101010101" pitchFamily="2" charset="-122"/>
              </a:rPr>
              <a:t>        ⒉</a:t>
            </a:r>
            <a:r>
              <a:rPr lang="zh-CN" altLang="en-US" sz="2400" b="1">
                <a:solidFill>
                  <a:srgbClr val="FFFF00"/>
                </a:solidFill>
                <a:latin typeface="楷体_GB2312" pitchFamily="49" charset="-122"/>
                <a:ea typeface="楷体_GB2312" pitchFamily="49" charset="-122"/>
              </a:rPr>
              <a:t>面向对象</a:t>
            </a:r>
            <a:r>
              <a:rPr lang="en-US" altLang="zh-CN" sz="2400" b="1">
                <a:solidFill>
                  <a:srgbClr val="FFFF00"/>
                </a:solidFill>
                <a:latin typeface="楷体_GB2312" pitchFamily="49" charset="-122"/>
                <a:ea typeface="楷体_GB2312" pitchFamily="49" charset="-122"/>
              </a:rPr>
              <a:t>(</a:t>
            </a:r>
            <a:r>
              <a:rPr lang="en-US" altLang="zh-CN" sz="2400">
                <a:solidFill>
                  <a:srgbClr val="FFFF00"/>
                </a:solidFill>
                <a:latin typeface="Arial Unicode MS" pitchFamily="34" charset="-122"/>
                <a:ea typeface="Arial Unicode MS" pitchFamily="34" charset="-122"/>
              </a:rPr>
              <a:t>Object Oriented)</a:t>
            </a:r>
            <a:endParaRPr lang="zh-CN" altLang="en-US" sz="2400">
              <a:solidFill>
                <a:srgbClr val="FFFF00"/>
              </a:solidFill>
              <a:latin typeface="Arial Unicode MS" pitchFamily="34" charset="-122"/>
              <a:ea typeface="Arial Unicode MS"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Windows 注销音.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307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076">
                                            <p:txEl>
                                              <p:pRg st="0" end="0"/>
                                            </p:txEl>
                                          </p:spTgt>
                                        </p:tgtEl>
                                        <p:attrNameLst>
                                          <p:attrName>style.visibility</p:attrName>
                                        </p:attrNameLst>
                                      </p:cBhvr>
                                      <p:to>
                                        <p:strVal val="visible"/>
                                      </p:to>
                                    </p:set>
                                    <p:animEffect transition="in" filter="box(out)">
                                      <p:cBhvr>
                                        <p:cTn id="17" dur="500"/>
                                        <p:tgtEl>
                                          <p:spTgt spid="3076">
                                            <p:txEl>
                                              <p:pRg st="0" end="0"/>
                                            </p:txEl>
                                          </p:spTgt>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3076">
                                            <p:txEl>
                                              <p:pRg st="1" end="1"/>
                                            </p:txEl>
                                          </p:spTgt>
                                        </p:tgtEl>
                                        <p:attrNameLst>
                                          <p:attrName>style.visibility</p:attrName>
                                        </p:attrNameLst>
                                      </p:cBhvr>
                                      <p:to>
                                        <p:strVal val="visible"/>
                                      </p:to>
                                    </p:set>
                                    <p:animEffect transition="in" filter="box(out)">
                                      <p:cBhvr>
                                        <p:cTn id="20" dur="500"/>
                                        <p:tgtEl>
                                          <p:spTgt spid="3076">
                                            <p:txEl>
                                              <p:pRg st="1" end="1"/>
                                            </p:txEl>
                                          </p:spTgt>
                                        </p:tgtEl>
                                      </p:cBhvr>
                                    </p:animEffect>
                                  </p:childTnLst>
                                </p:cTn>
                              </p:par>
                              <p:par>
                                <p:cTn id="21" presetID="4" presetClass="entr" presetSubtype="32" fill="hold" grpId="0" nodeType="withEffect">
                                  <p:stCondLst>
                                    <p:cond delay="0"/>
                                  </p:stCondLst>
                                  <p:childTnLst>
                                    <p:set>
                                      <p:cBhvr>
                                        <p:cTn id="22" dur="1" fill="hold">
                                          <p:stCondLst>
                                            <p:cond delay="0"/>
                                          </p:stCondLst>
                                        </p:cTn>
                                        <p:tgtEl>
                                          <p:spTgt spid="3076">
                                            <p:txEl>
                                              <p:pRg st="2" end="2"/>
                                            </p:txEl>
                                          </p:spTgt>
                                        </p:tgtEl>
                                        <p:attrNameLst>
                                          <p:attrName>style.visibility</p:attrName>
                                        </p:attrNameLst>
                                      </p:cBhvr>
                                      <p:to>
                                        <p:strVal val="visible"/>
                                      </p:to>
                                    </p:set>
                                    <p:animEffect transition="in" filter="box(out)">
                                      <p:cBhvr>
                                        <p:cTn id="23" dur="500"/>
                                        <p:tgtEl>
                                          <p:spTgt spid="3076">
                                            <p:txEl>
                                              <p:pRg st="2" end="2"/>
                                            </p:txEl>
                                          </p:spTgt>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3076">
                                            <p:txEl>
                                              <p:pRg st="3" end="3"/>
                                            </p:txEl>
                                          </p:spTgt>
                                        </p:tgtEl>
                                        <p:attrNameLst>
                                          <p:attrName>style.visibility</p:attrName>
                                        </p:attrNameLst>
                                      </p:cBhvr>
                                      <p:to>
                                        <p:strVal val="visible"/>
                                      </p:to>
                                    </p:set>
                                    <p:animEffect transition="in" filter="box(out)">
                                      <p:cBhvr>
                                        <p:cTn id="26" dur="500"/>
                                        <p:tgtEl>
                                          <p:spTgt spid="3076">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iterate type="lt">
                                    <p:tmAbs val="75"/>
                                  </p:iterate>
                                  <p:childTnLst>
                                    <p:set>
                                      <p:cBhvr>
                                        <p:cTn id="30" dur="1" fill="hold">
                                          <p:stCondLst>
                                            <p:cond delay="74"/>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078"/>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3" name="notify.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utoUpdateAnimBg="0"/>
      <p:bldP spid="3075" grpId="0" autoUpdateAnimBg="0"/>
      <p:bldP spid="3076" grpId="0" build="p" autoUpdateAnimBg="0"/>
      <p:bldP spid="3078" grpId="0" autoUpdateAnimBg="0"/>
      <p:bldP spid="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1F856995-A947-407D-BEF4-7B2404AB5875}"/>
              </a:ext>
            </a:extLst>
          </p:cNvPr>
          <p:cNvSpPr>
            <a:spLocks noGrp="1" noChangeArrowheads="1"/>
          </p:cNvSpPr>
          <p:nvPr>
            <p:ph type="title"/>
          </p:nvPr>
        </p:nvSpPr>
        <p:spPr>
          <a:xfrm>
            <a:off x="280657" y="476250"/>
            <a:ext cx="9701543" cy="515938"/>
          </a:xfrm>
        </p:spPr>
        <p:txBody>
          <a:bodyPr>
            <a:normAutofit/>
          </a:bodyPr>
          <a:lstStyle/>
          <a:p>
            <a:pPr algn="l"/>
            <a:r>
              <a:rPr lang="en-US" altLang="zh-CN" sz="2400" b="1" dirty="0">
                <a:solidFill>
                  <a:srgbClr val="FFFF00"/>
                </a:solidFill>
                <a:latin typeface="华文新魏" panose="02010800040101010101" pitchFamily="2" charset="-122"/>
                <a:ea typeface="华文新魏" panose="02010800040101010101" pitchFamily="2" charset="-122"/>
              </a:rPr>
              <a:t>        ⒊</a:t>
            </a:r>
            <a:r>
              <a:rPr lang="zh-CN" altLang="en-US" sz="2400" b="1" dirty="0">
                <a:solidFill>
                  <a:srgbClr val="FFFF00"/>
                </a:solidFill>
                <a:latin typeface="楷体_GB2312" pitchFamily="49" charset="-122"/>
                <a:ea typeface="楷体_GB2312" pitchFamily="49" charset="-122"/>
              </a:rPr>
              <a:t>面向对象的关键要素</a:t>
            </a:r>
            <a:endParaRPr lang="zh-CN" altLang="en-US" sz="2400" dirty="0"/>
          </a:p>
        </p:txBody>
      </p:sp>
      <p:sp>
        <p:nvSpPr>
          <p:cNvPr id="4" name="Text Box 6">
            <a:extLst>
              <a:ext uri="{FF2B5EF4-FFF2-40B4-BE49-F238E27FC236}">
                <a16:creationId xmlns:a16="http://schemas.microsoft.com/office/drawing/2014/main" id="{F0E2C092-1F15-4388-AD53-BC281854F67D}"/>
              </a:ext>
            </a:extLst>
          </p:cNvPr>
          <p:cNvSpPr txBox="1">
            <a:spLocks noChangeArrowheads="1"/>
          </p:cNvSpPr>
          <p:nvPr/>
        </p:nvSpPr>
        <p:spPr bwMode="auto">
          <a:xfrm>
            <a:off x="1003037" y="998537"/>
            <a:ext cx="3262312" cy="1938338"/>
          </a:xfrm>
          <a:prstGeom prst="rect">
            <a:avLst/>
          </a:prstGeom>
          <a:noFill/>
          <a:ln>
            <a:noFill/>
          </a:ln>
          <a:effectLst/>
        </p:spPr>
        <p:txBody>
          <a:bodyPr wrap="none">
            <a:spAutoFit/>
          </a:bodyPr>
          <a:lstStyle>
            <a:lvl1pPr eaLnBrk="0" hangingPunct="0">
              <a:defRPr kumimoji="1" sz="2400">
                <a:solidFill>
                  <a:schemeClr val="tx1"/>
                </a:solidFill>
                <a:latin typeface="Times New Roman" charset="0"/>
                <a:ea typeface="宋体" pitchFamily="2" charset="-122"/>
              </a:defRPr>
            </a:lvl1pPr>
            <a:lvl2pPr marL="742950" indent="-285750" eaLnBrk="0" hangingPunct="0">
              <a:defRPr kumimoji="1" sz="2400">
                <a:solidFill>
                  <a:schemeClr val="tx1"/>
                </a:solidFill>
                <a:latin typeface="Times New Roman" charset="0"/>
                <a:ea typeface="宋体" pitchFamily="2" charset="-122"/>
              </a:defRPr>
            </a:lvl2pPr>
            <a:lvl3pPr marL="1143000" indent="-228600" eaLnBrk="0" hangingPunct="0">
              <a:defRPr kumimoji="1" sz="2400">
                <a:solidFill>
                  <a:schemeClr val="tx1"/>
                </a:solidFill>
                <a:latin typeface="Times New Roman" charset="0"/>
                <a:ea typeface="宋体" pitchFamily="2" charset="-122"/>
              </a:defRPr>
            </a:lvl3pPr>
            <a:lvl4pPr marL="1600200" indent="-228600" eaLnBrk="0" hangingPunct="0">
              <a:defRPr kumimoji="1" sz="2400">
                <a:solidFill>
                  <a:schemeClr val="tx1"/>
                </a:solidFill>
                <a:latin typeface="Times New Roman" charset="0"/>
                <a:ea typeface="宋体" pitchFamily="2" charset="-122"/>
              </a:defRPr>
            </a:lvl4pPr>
            <a:lvl5pPr marL="2057400" indent="-228600" eaLnBrk="0" hangingPunct="0">
              <a:defRPr kumimoji="1"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pitchFamily="2" charset="-122"/>
              </a:defRPr>
            </a:lvl9pPr>
          </a:lstStyle>
          <a:p>
            <a:pPr eaLnBrk="1" hangingPunct="1">
              <a:defRPr/>
            </a:pPr>
            <a:r>
              <a:rPr lang="zh-CN" altLang="en-US" b="1" dirty="0">
                <a:solidFill>
                  <a:srgbClr val="FFFFCC"/>
                </a:solidFill>
                <a:ea typeface="楷体_GB2312" pitchFamily="49" charset="-122"/>
              </a:rPr>
              <a:t>面向对象的关键要素：</a:t>
            </a:r>
            <a:endParaRPr lang="en-US" altLang="zh-CN" b="1" dirty="0">
              <a:solidFill>
                <a:srgbClr val="FFFFCC"/>
              </a:solidFill>
              <a:ea typeface="楷体_GB2312" pitchFamily="49" charset="-122"/>
            </a:endParaRPr>
          </a:p>
          <a:p>
            <a:pPr marL="342900" indent="-342900" eaLnBrk="1" hangingPunct="1">
              <a:buFont typeface="Wingdings" panose="05000000000000000000" pitchFamily="2" charset="2"/>
              <a:buChar char="n"/>
              <a:defRPr/>
            </a:pPr>
            <a:r>
              <a:rPr lang="zh-CN" altLang="en-US" b="1" dirty="0">
                <a:solidFill>
                  <a:srgbClr val="FFFFCC"/>
                </a:solidFill>
                <a:ea typeface="楷体_GB2312" pitchFamily="49" charset="-122"/>
              </a:rPr>
              <a:t>对象；</a:t>
            </a:r>
            <a:endParaRPr lang="en-US" altLang="zh-CN" b="1" dirty="0">
              <a:solidFill>
                <a:srgbClr val="FFFFCC"/>
              </a:solidFill>
              <a:ea typeface="楷体_GB2312" pitchFamily="49" charset="-122"/>
            </a:endParaRPr>
          </a:p>
          <a:p>
            <a:pPr marL="342900" indent="-342900" eaLnBrk="1" hangingPunct="1">
              <a:buFont typeface="Wingdings" panose="05000000000000000000" pitchFamily="2" charset="2"/>
              <a:buChar char="n"/>
              <a:defRPr/>
            </a:pPr>
            <a:r>
              <a:rPr lang="zh-CN" altLang="en-US" b="1" dirty="0">
                <a:solidFill>
                  <a:srgbClr val="FFFFCC"/>
                </a:solidFill>
                <a:ea typeface="楷体_GB2312" pitchFamily="49" charset="-122"/>
              </a:rPr>
              <a:t>属性；</a:t>
            </a:r>
            <a:endParaRPr lang="en-US" altLang="zh-CN" b="1" dirty="0">
              <a:solidFill>
                <a:srgbClr val="FFFFCC"/>
              </a:solidFill>
              <a:ea typeface="楷体_GB2312" pitchFamily="49" charset="-122"/>
            </a:endParaRPr>
          </a:p>
          <a:p>
            <a:pPr marL="342900" indent="-342900" eaLnBrk="1" hangingPunct="1">
              <a:buFont typeface="Wingdings" panose="05000000000000000000" pitchFamily="2" charset="2"/>
              <a:buChar char="n"/>
              <a:defRPr/>
            </a:pPr>
            <a:r>
              <a:rPr lang="zh-CN" altLang="en-US" b="1" dirty="0">
                <a:solidFill>
                  <a:srgbClr val="FFFFCC"/>
                </a:solidFill>
                <a:ea typeface="楷体_GB2312" pitchFamily="49" charset="-122"/>
              </a:rPr>
              <a:t>方法；</a:t>
            </a:r>
            <a:endParaRPr lang="en-US" altLang="zh-CN" b="1" dirty="0">
              <a:solidFill>
                <a:srgbClr val="FFFFCC"/>
              </a:solidFill>
              <a:ea typeface="楷体_GB2312" pitchFamily="49" charset="-122"/>
            </a:endParaRPr>
          </a:p>
          <a:p>
            <a:pPr marL="342900" indent="-342900" eaLnBrk="1" hangingPunct="1">
              <a:buFont typeface="Wingdings" panose="05000000000000000000" pitchFamily="2" charset="2"/>
              <a:buChar char="n"/>
              <a:defRPr/>
            </a:pPr>
            <a:r>
              <a:rPr lang="zh-CN" altLang="en-US" b="1" dirty="0">
                <a:solidFill>
                  <a:srgbClr val="FFFFCC"/>
                </a:solidFill>
                <a:ea typeface="楷体_GB2312" pitchFamily="49" charset="-122"/>
              </a:rPr>
              <a:t>消息</a:t>
            </a:r>
            <a:r>
              <a:rPr lang="en-US" altLang="zh-CN" b="1" dirty="0">
                <a:solidFill>
                  <a:srgbClr val="FFFFCC"/>
                </a:solidFill>
                <a:ea typeface="楷体_GB2312" pitchFamily="49" charset="-122"/>
              </a:rPr>
              <a:t>/</a:t>
            </a:r>
            <a:r>
              <a:rPr lang="zh-CN" altLang="en-US" b="1" dirty="0">
                <a:solidFill>
                  <a:srgbClr val="FFFFCC"/>
                </a:solidFill>
                <a:ea typeface="楷体_GB2312" pitchFamily="49" charset="-122"/>
              </a:rPr>
              <a:t>服务。</a:t>
            </a:r>
            <a:endParaRPr lang="en-US" altLang="zh-CN" b="1" dirty="0">
              <a:solidFill>
                <a:srgbClr val="FFFFCC"/>
              </a:solidFill>
              <a:ea typeface="楷体_GB2312" pitchFamily="49" charset="-122"/>
            </a:endParaRPr>
          </a:p>
        </p:txBody>
      </p:sp>
      <p:sp>
        <p:nvSpPr>
          <p:cNvPr id="5" name="AutoShape 7">
            <a:hlinkClick r:id="rId3" action="ppaction://program" highlightClick="1"/>
            <a:extLst>
              <a:ext uri="{FF2B5EF4-FFF2-40B4-BE49-F238E27FC236}">
                <a16:creationId xmlns:a16="http://schemas.microsoft.com/office/drawing/2014/main" id="{74EF387F-C997-4E8E-A1CB-A32E70EA5B6A}"/>
              </a:ext>
            </a:extLst>
          </p:cNvPr>
          <p:cNvSpPr>
            <a:spLocks noChangeArrowheads="1"/>
          </p:cNvSpPr>
          <p:nvPr/>
        </p:nvSpPr>
        <p:spPr bwMode="auto">
          <a:xfrm>
            <a:off x="5375275" y="4881563"/>
            <a:ext cx="2376488"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Circle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notify.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5"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 calcmode="lin" valueType="num">
                                      <p:cBhvr>
                                        <p:cTn id="13"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1369A16-E684-4039-AD6C-608BDF31C6D9}"/>
              </a:ext>
            </a:extLst>
          </p:cNvPr>
          <p:cNvSpPr>
            <a:spLocks noGrp="1" noChangeArrowheads="1"/>
          </p:cNvSpPr>
          <p:nvPr>
            <p:ph type="title"/>
          </p:nvPr>
        </p:nvSpPr>
        <p:spPr>
          <a:xfrm>
            <a:off x="289711" y="188914"/>
            <a:ext cx="11642756" cy="579437"/>
          </a:xfrm>
        </p:spPr>
        <p:txBody>
          <a:bodyPr/>
          <a:lstStyle/>
          <a:p>
            <a:pPr algn="ctr" eaLnBrk="1" hangingPunct="1"/>
            <a:r>
              <a:rPr lang="en-US" altLang="zh-CN" sz="2800" b="1" dirty="0">
                <a:solidFill>
                  <a:srgbClr val="FFFF00"/>
                </a:solidFill>
                <a:latin typeface="Arial" panose="020B0604020202020204" pitchFamily="34" charset="0"/>
                <a:ea typeface="楷体_GB2312" pitchFamily="49" charset="-122"/>
              </a:rPr>
              <a:t>7.3 </a:t>
            </a:r>
            <a:r>
              <a:rPr lang="zh-CN" altLang="en-US" sz="2800" b="1" dirty="0">
                <a:solidFill>
                  <a:srgbClr val="FFFF00"/>
                </a:solidFill>
                <a:latin typeface="Arial" panose="020B0604020202020204" pitchFamily="34" charset="0"/>
                <a:ea typeface="楷体_GB2312" pitchFamily="49" charset="-122"/>
              </a:rPr>
              <a:t>类（</a:t>
            </a:r>
            <a:r>
              <a:rPr lang="en-US" altLang="zh-CN" sz="2800" b="1" dirty="0">
                <a:solidFill>
                  <a:srgbClr val="FFFF00"/>
                </a:solidFill>
                <a:latin typeface="Arial" panose="020B0604020202020204" pitchFamily="34" charset="0"/>
                <a:ea typeface="楷体_GB2312" pitchFamily="49" charset="-122"/>
              </a:rPr>
              <a:t>class</a:t>
            </a:r>
            <a:r>
              <a:rPr lang="zh-CN" altLang="en-US" sz="2800" b="1" dirty="0">
                <a:solidFill>
                  <a:srgbClr val="FFFF00"/>
                </a:solidFill>
                <a:latin typeface="Arial" panose="020B0604020202020204" pitchFamily="34" charset="0"/>
                <a:ea typeface="楷体_GB2312" pitchFamily="49" charset="-122"/>
              </a:rPr>
              <a:t>）和对象（</a:t>
            </a:r>
            <a:r>
              <a:rPr lang="en-US" altLang="zh-CN" sz="2800" b="1" dirty="0">
                <a:solidFill>
                  <a:srgbClr val="FFFF00"/>
                </a:solidFill>
                <a:latin typeface="Arial" panose="020B0604020202020204" pitchFamily="34" charset="0"/>
                <a:ea typeface="楷体_GB2312" pitchFamily="49" charset="-122"/>
              </a:rPr>
              <a:t>object</a:t>
            </a:r>
            <a:r>
              <a:rPr lang="zh-CN" altLang="en-US" sz="2800" b="1" dirty="0">
                <a:solidFill>
                  <a:srgbClr val="FFFF00"/>
                </a:solidFill>
                <a:latin typeface="Arial" panose="020B0604020202020204" pitchFamily="34" charset="0"/>
                <a:ea typeface="楷体_GB2312" pitchFamily="49" charset="-122"/>
              </a:rPr>
              <a:t>）</a:t>
            </a:r>
            <a:r>
              <a:rPr lang="en-US" altLang="zh-CN" sz="2800" b="1" dirty="0">
                <a:solidFill>
                  <a:srgbClr val="FFFF00"/>
                </a:solidFill>
                <a:latin typeface="Arial" panose="020B0604020202020204" pitchFamily="34" charset="0"/>
                <a:ea typeface="楷体_GB2312" pitchFamily="49" charset="-122"/>
              </a:rPr>
              <a:t> </a:t>
            </a:r>
            <a:endParaRPr lang="zh-CN" altLang="en-US" sz="2800" b="1" dirty="0">
              <a:solidFill>
                <a:srgbClr val="FFFF00"/>
              </a:solidFill>
              <a:latin typeface="Arial" panose="020B0604020202020204" pitchFamily="34" charset="0"/>
              <a:ea typeface="楷体_GB2312" pitchFamily="49" charset="-122"/>
            </a:endParaRPr>
          </a:p>
        </p:txBody>
      </p:sp>
      <p:sp>
        <p:nvSpPr>
          <p:cNvPr id="5123" name="Text Box 3">
            <a:extLst>
              <a:ext uri="{FF2B5EF4-FFF2-40B4-BE49-F238E27FC236}">
                <a16:creationId xmlns:a16="http://schemas.microsoft.com/office/drawing/2014/main" id="{502E7810-49EC-4396-BE47-117C9CDBF589}"/>
              </a:ext>
            </a:extLst>
          </p:cNvPr>
          <p:cNvSpPr txBox="1">
            <a:spLocks noChangeArrowheads="1"/>
          </p:cNvSpPr>
          <p:nvPr/>
        </p:nvSpPr>
        <p:spPr bwMode="auto">
          <a:xfrm>
            <a:off x="289711" y="865442"/>
            <a:ext cx="21804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b="1" dirty="0">
                <a:solidFill>
                  <a:srgbClr val="FFFF00"/>
                </a:solidFill>
                <a:latin typeface="楷体_GB2312" pitchFamily="49" charset="-122"/>
                <a:ea typeface="楷体_GB2312" pitchFamily="49" charset="-122"/>
              </a:rPr>
              <a:t>     </a:t>
            </a:r>
            <a:r>
              <a:rPr lang="en-US" altLang="zh-CN" sz="2400" b="1" dirty="0">
                <a:solidFill>
                  <a:srgbClr val="FFFF00"/>
                </a:solidFill>
                <a:latin typeface="华文新魏" panose="02010800040101010101" pitchFamily="2" charset="-122"/>
                <a:ea typeface="华文新魏" panose="02010800040101010101" pitchFamily="2" charset="-122"/>
              </a:rPr>
              <a:t>⒈</a:t>
            </a:r>
            <a:r>
              <a:rPr lang="zh-CN" altLang="en-US" sz="2400" b="1" dirty="0">
                <a:solidFill>
                  <a:srgbClr val="FFFF00"/>
                </a:solidFill>
                <a:latin typeface="楷体_GB2312" pitchFamily="49" charset="-122"/>
                <a:ea typeface="楷体_GB2312" pitchFamily="49" charset="-122"/>
              </a:rPr>
              <a:t>类的定义</a:t>
            </a:r>
          </a:p>
        </p:txBody>
      </p:sp>
      <p:sp>
        <p:nvSpPr>
          <p:cNvPr id="5133" name="Text Box 13">
            <a:extLst>
              <a:ext uri="{FF2B5EF4-FFF2-40B4-BE49-F238E27FC236}">
                <a16:creationId xmlns:a16="http://schemas.microsoft.com/office/drawing/2014/main" id="{97D4F28B-6088-4928-B776-5775A6C09171}"/>
              </a:ext>
            </a:extLst>
          </p:cNvPr>
          <p:cNvSpPr txBox="1">
            <a:spLocks noChangeArrowheads="1"/>
          </p:cNvSpPr>
          <p:nvPr/>
        </p:nvSpPr>
        <p:spPr bwMode="auto">
          <a:xfrm>
            <a:off x="364670" y="1424198"/>
            <a:ext cx="4533900" cy="3540125"/>
          </a:xfrm>
          <a:prstGeom prst="rect">
            <a:avLst/>
          </a:prstGeom>
          <a:noFill/>
          <a:ln>
            <a:noFill/>
          </a:ln>
          <a:effectLst/>
        </p:spPr>
        <p:txBody>
          <a:bodyPr>
            <a:spAutoFit/>
          </a:bodyPr>
          <a:lstStyle>
            <a:lvl1pPr eaLnBrk="0" hangingPunct="0">
              <a:defRPr kumimoji="1" sz="2400">
                <a:solidFill>
                  <a:schemeClr val="tx1"/>
                </a:solidFill>
                <a:latin typeface="Times New Roman" charset="0"/>
                <a:ea typeface="宋体" pitchFamily="2" charset="-122"/>
              </a:defRPr>
            </a:lvl1pPr>
            <a:lvl2pPr marL="742950" indent="-285750" eaLnBrk="0" hangingPunct="0">
              <a:defRPr kumimoji="1" sz="2400">
                <a:solidFill>
                  <a:schemeClr val="tx1"/>
                </a:solidFill>
                <a:latin typeface="Times New Roman" charset="0"/>
                <a:ea typeface="宋体" pitchFamily="2" charset="-122"/>
              </a:defRPr>
            </a:lvl2pPr>
            <a:lvl3pPr marL="1143000" indent="-228600" eaLnBrk="0" hangingPunct="0">
              <a:defRPr kumimoji="1" sz="2400">
                <a:solidFill>
                  <a:schemeClr val="tx1"/>
                </a:solidFill>
                <a:latin typeface="Times New Roman" charset="0"/>
                <a:ea typeface="宋体" pitchFamily="2" charset="-122"/>
              </a:defRPr>
            </a:lvl3pPr>
            <a:lvl4pPr marL="1600200" indent="-228600" eaLnBrk="0" hangingPunct="0">
              <a:defRPr kumimoji="1" sz="2400">
                <a:solidFill>
                  <a:schemeClr val="tx1"/>
                </a:solidFill>
                <a:latin typeface="Times New Roman" charset="0"/>
                <a:ea typeface="宋体" pitchFamily="2" charset="-122"/>
              </a:defRPr>
            </a:lvl4pPr>
            <a:lvl5pPr marL="2057400" indent="-228600" eaLnBrk="0" hangingPunct="0">
              <a:defRPr kumimoji="1"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pitchFamily="2" charset="-122"/>
              </a:defRPr>
            </a:lvl9pPr>
          </a:lstStyle>
          <a:p>
            <a:pPr lvl="1">
              <a:defRPr/>
            </a:pPr>
            <a:r>
              <a:rPr lang="en-US" altLang="zh-CN" sz="2800" b="1" dirty="0">
                <a:solidFill>
                  <a:srgbClr val="FFFF00"/>
                </a:solidFill>
                <a:latin typeface="Arial" charset="0"/>
                <a:ea typeface="楷体_GB2312" pitchFamily="49" charset="-122"/>
                <a:cs typeface="+mj-cs"/>
              </a:rPr>
              <a:t>class </a:t>
            </a:r>
            <a:r>
              <a:rPr lang="zh-CN" altLang="en-US" sz="2800" b="1" dirty="0">
                <a:solidFill>
                  <a:srgbClr val="FFFF00"/>
                </a:solidFill>
                <a:latin typeface="Arial" charset="0"/>
                <a:ea typeface="楷体_GB2312" pitchFamily="49" charset="-122"/>
                <a:cs typeface="+mj-cs"/>
              </a:rPr>
              <a:t>类名称</a:t>
            </a:r>
            <a:r>
              <a:rPr lang="en-US" altLang="zh-CN" sz="2800" b="1" dirty="0">
                <a:solidFill>
                  <a:srgbClr val="FFFF00"/>
                </a:solidFill>
                <a:latin typeface="Arial" charset="0"/>
                <a:ea typeface="楷体_GB2312" pitchFamily="49" charset="-122"/>
                <a:cs typeface="+mj-cs"/>
              </a:rPr>
              <a:t>{</a:t>
            </a:r>
          </a:p>
          <a:p>
            <a:pPr lvl="1">
              <a:defRPr/>
            </a:pPr>
            <a:r>
              <a:rPr lang="en-US" altLang="zh-CN" sz="2800" b="1" dirty="0">
                <a:solidFill>
                  <a:srgbClr val="FFFF00"/>
                </a:solidFill>
                <a:latin typeface="Arial" charset="0"/>
                <a:ea typeface="楷体_GB2312" pitchFamily="49" charset="-122"/>
                <a:cs typeface="+mj-cs"/>
              </a:rPr>
              <a:t>	private:</a:t>
            </a:r>
          </a:p>
          <a:p>
            <a:pPr lvl="1">
              <a:defRPr/>
            </a:pPr>
            <a:r>
              <a:rPr lang="en-US" altLang="zh-CN" sz="2800" b="1" dirty="0">
                <a:solidFill>
                  <a:srgbClr val="FFFF00"/>
                </a:solidFill>
                <a:latin typeface="Arial" charset="0"/>
                <a:ea typeface="楷体_GB2312" pitchFamily="49" charset="-122"/>
                <a:cs typeface="+mj-cs"/>
              </a:rPr>
              <a:t>		    </a:t>
            </a:r>
            <a:r>
              <a:rPr lang="zh-CN" altLang="en-US" sz="2800" b="1" dirty="0">
                <a:solidFill>
                  <a:srgbClr val="FFFF00"/>
                </a:solidFill>
                <a:latin typeface="Arial" charset="0"/>
                <a:ea typeface="楷体_GB2312" pitchFamily="49" charset="-122"/>
                <a:cs typeface="+mj-cs"/>
              </a:rPr>
              <a:t>私有数据和函数</a:t>
            </a:r>
          </a:p>
          <a:p>
            <a:pPr lvl="1">
              <a:defRPr/>
            </a:pPr>
            <a:r>
              <a:rPr lang="zh-CN" altLang="en-US" sz="2800" b="1" dirty="0">
                <a:solidFill>
                  <a:srgbClr val="FFFF00"/>
                </a:solidFill>
                <a:latin typeface="Arial" charset="0"/>
                <a:ea typeface="楷体_GB2312" pitchFamily="49" charset="-122"/>
                <a:cs typeface="+mj-cs"/>
              </a:rPr>
              <a:t>	</a:t>
            </a:r>
            <a:r>
              <a:rPr lang="en-US" altLang="zh-CN" sz="2800" b="1" dirty="0">
                <a:solidFill>
                  <a:srgbClr val="FFFF00"/>
                </a:solidFill>
                <a:latin typeface="Arial" charset="0"/>
                <a:ea typeface="楷体_GB2312" pitchFamily="49" charset="-122"/>
                <a:cs typeface="+mj-cs"/>
              </a:rPr>
              <a:t>public:</a:t>
            </a:r>
          </a:p>
          <a:p>
            <a:pPr lvl="1">
              <a:defRPr/>
            </a:pPr>
            <a:r>
              <a:rPr lang="en-US" altLang="zh-CN" sz="2800" b="1" dirty="0">
                <a:solidFill>
                  <a:srgbClr val="FFFF00"/>
                </a:solidFill>
                <a:latin typeface="Arial" charset="0"/>
                <a:ea typeface="楷体_GB2312" pitchFamily="49" charset="-122"/>
                <a:cs typeface="+mj-cs"/>
              </a:rPr>
              <a:t>		    </a:t>
            </a:r>
            <a:r>
              <a:rPr lang="zh-CN" altLang="en-US" sz="2800" b="1" dirty="0">
                <a:solidFill>
                  <a:srgbClr val="FFFF00"/>
                </a:solidFill>
                <a:latin typeface="Arial" charset="0"/>
                <a:ea typeface="楷体_GB2312" pitchFamily="49" charset="-122"/>
                <a:cs typeface="+mj-cs"/>
              </a:rPr>
              <a:t>公有数据和函数</a:t>
            </a:r>
          </a:p>
          <a:p>
            <a:pPr lvl="1">
              <a:defRPr/>
            </a:pPr>
            <a:r>
              <a:rPr lang="zh-CN" altLang="en-US" sz="2800" b="1" dirty="0">
                <a:solidFill>
                  <a:srgbClr val="FFFF00"/>
                </a:solidFill>
                <a:latin typeface="Arial" charset="0"/>
                <a:ea typeface="楷体_GB2312" pitchFamily="49" charset="-122"/>
                <a:cs typeface="+mj-cs"/>
              </a:rPr>
              <a:t>	</a:t>
            </a:r>
            <a:r>
              <a:rPr lang="en-US" altLang="zh-CN" sz="2800" b="1" dirty="0">
                <a:solidFill>
                  <a:srgbClr val="FFFF00"/>
                </a:solidFill>
                <a:latin typeface="Arial" charset="0"/>
                <a:ea typeface="楷体_GB2312" pitchFamily="49" charset="-122"/>
                <a:cs typeface="+mj-cs"/>
              </a:rPr>
              <a:t>protected:</a:t>
            </a:r>
          </a:p>
          <a:p>
            <a:pPr lvl="1">
              <a:defRPr/>
            </a:pPr>
            <a:r>
              <a:rPr lang="en-US" altLang="zh-CN" sz="2800" b="1" dirty="0">
                <a:solidFill>
                  <a:srgbClr val="FFFF00"/>
                </a:solidFill>
                <a:latin typeface="Arial" charset="0"/>
                <a:ea typeface="楷体_GB2312" pitchFamily="49" charset="-122"/>
                <a:cs typeface="+mj-cs"/>
              </a:rPr>
              <a:t>		    </a:t>
            </a:r>
            <a:r>
              <a:rPr lang="zh-CN" altLang="en-US" sz="2800" b="1" dirty="0">
                <a:solidFill>
                  <a:srgbClr val="FFFF00"/>
                </a:solidFill>
                <a:latin typeface="Arial" charset="0"/>
                <a:ea typeface="楷体_GB2312" pitchFamily="49" charset="-122"/>
                <a:cs typeface="+mj-cs"/>
              </a:rPr>
              <a:t>保护型数据和函数</a:t>
            </a:r>
          </a:p>
          <a:p>
            <a:pPr>
              <a:defRPr/>
            </a:pPr>
            <a:r>
              <a:rPr lang="zh-CN" altLang="en-US" sz="2800" b="1" dirty="0">
                <a:solidFill>
                  <a:srgbClr val="FFFF00"/>
                </a:solidFill>
                <a:latin typeface="Arial" charset="0"/>
                <a:ea typeface="楷体_GB2312" pitchFamily="49" charset="-122"/>
                <a:cs typeface="+mj-cs"/>
              </a:rPr>
              <a:t>     </a:t>
            </a:r>
            <a:r>
              <a:rPr lang="en-US" altLang="zh-CN" sz="2800" b="1" dirty="0">
                <a:solidFill>
                  <a:srgbClr val="FFFF00"/>
                </a:solidFill>
                <a:latin typeface="Arial" charset="0"/>
                <a:ea typeface="楷体_GB2312" pitchFamily="49" charset="-122"/>
                <a:cs typeface="+mj-cs"/>
              </a:rPr>
              <a:t>}</a:t>
            </a:r>
            <a:r>
              <a:rPr lang="zh-CN" altLang="en-US" sz="2800" b="1" dirty="0">
                <a:solidFill>
                  <a:srgbClr val="FFFF00"/>
                </a:solidFill>
                <a:latin typeface="Arial" charset="0"/>
                <a:ea typeface="楷体_GB2312" pitchFamily="49" charset="-122"/>
                <a:cs typeface="+mj-cs"/>
              </a:rPr>
              <a:t>；</a:t>
            </a:r>
          </a:p>
        </p:txBody>
      </p:sp>
      <p:sp>
        <p:nvSpPr>
          <p:cNvPr id="9" name="AutoShape 7">
            <a:hlinkClick r:id="rId5" action="ppaction://program" highlightClick="1"/>
            <a:extLst>
              <a:ext uri="{FF2B5EF4-FFF2-40B4-BE49-F238E27FC236}">
                <a16:creationId xmlns:a16="http://schemas.microsoft.com/office/drawing/2014/main" id="{8A62BCE7-F119-4C0C-B226-FB0A7C4B847D}"/>
              </a:ext>
            </a:extLst>
          </p:cNvPr>
          <p:cNvSpPr>
            <a:spLocks noChangeArrowheads="1"/>
          </p:cNvSpPr>
          <p:nvPr/>
        </p:nvSpPr>
        <p:spPr bwMode="auto">
          <a:xfrm>
            <a:off x="7535864" y="1125538"/>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Windows 注销音.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123"/>
                                        </p:tgtEl>
                                        <p:attrNameLst>
                                          <p:attrName>style.visibility</p:attrName>
                                        </p:attrNameLst>
                                      </p:cBhvr>
                                      <p:to>
                                        <p:strVal val="visible"/>
                                      </p:to>
                                    </p:set>
                                    <p:animEffect transition="in" filter="blinds(horizontal)">
                                      <p:cBhvr>
                                        <p:cTn id="13" dur="500"/>
                                        <p:tgtEl>
                                          <p:spTgt spid="5123"/>
                                        </p:tgtEl>
                                      </p:cBhvr>
                                    </p:animEffect>
                                  </p:childTnLst>
                                  <p:subTnLst>
                                    <p:audio>
                                      <p:cMediaNode>
                                        <p:cTn display="0" masterRel="sameClick">
                                          <p:stCondLst>
                                            <p:cond evt="begin" delay="0">
                                              <p:tn val="11"/>
                                            </p:cond>
                                          </p:stCondLst>
                                          <p:endCondLst>
                                            <p:cond evt="onStopAudio" delay="0">
                                              <p:tgtEl>
                                                <p:sldTgt/>
                                              </p:tgtEl>
                                            </p:cond>
                                          </p:endCondLst>
                                        </p:cTn>
                                        <p:tgtEl>
                                          <p:sndTgt r:embed="rId4" name="notify.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iterate type="lt">
                                    <p:tmAbs val="75"/>
                                  </p:iterate>
                                  <p:childTnLst>
                                    <p:set>
                                      <p:cBhvr>
                                        <p:cTn id="17" dur="1" fill="hold">
                                          <p:stCondLst>
                                            <p:cond delay="74"/>
                                          </p:stCondLst>
                                        </p:cTn>
                                        <p:tgtEl>
                                          <p:spTgt spid="5133"/>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fltVal val="0"/>
                                          </p:val>
                                        </p:tav>
                                        <p:tav tm="100000">
                                          <p:val>
                                            <p:strVal val="#ppt_w"/>
                                          </p:val>
                                        </p:tav>
                                      </p:tavLst>
                                    </p:anim>
                                    <p:anim calcmode="lin" valueType="num">
                                      <p:cBhvr>
                                        <p:cTn id="23" dur="1000" fill="hold"/>
                                        <p:tgtEl>
                                          <p:spTgt spid="9"/>
                                        </p:tgtEl>
                                        <p:attrNameLst>
                                          <p:attrName>ppt_h</p:attrName>
                                        </p:attrNameLst>
                                      </p:cBhvr>
                                      <p:tavLst>
                                        <p:tav tm="0">
                                          <p:val>
                                            <p:fltVal val="0"/>
                                          </p:val>
                                        </p:tav>
                                        <p:tav tm="100000">
                                          <p:val>
                                            <p:strVal val="#ppt_h"/>
                                          </p:val>
                                        </p:tav>
                                      </p:tavLst>
                                    </p:anim>
                                    <p:anim calcmode="lin" valueType="num">
                                      <p:cBhvr>
                                        <p:cTn id="24"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3" grpId="0" autoUpdateAnimBg="0"/>
      <p:bldP spid="5133" grpId="0" autoUpdateAnimBg="0"/>
      <p:bldP spid="9"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0CBFA0-3594-4564-B06C-38E9A0EBCE15}"/>
              </a:ext>
            </a:extLst>
          </p:cNvPr>
          <p:cNvSpPr>
            <a:spLocks noGrp="1" noChangeArrowheads="1"/>
          </p:cNvSpPr>
          <p:nvPr>
            <p:ph type="title"/>
          </p:nvPr>
        </p:nvSpPr>
        <p:spPr>
          <a:xfrm>
            <a:off x="280657" y="249239"/>
            <a:ext cx="9045906" cy="515937"/>
          </a:xfrm>
        </p:spPr>
        <p:txBody>
          <a:bodyPr/>
          <a:lstStyle/>
          <a:p>
            <a:pPr algn="l"/>
            <a:r>
              <a:rPr lang="en-US" altLang="zh-CN" sz="2400" b="1" dirty="0">
                <a:solidFill>
                  <a:srgbClr val="92D050"/>
                </a:solidFill>
                <a:latin typeface="华文新魏" panose="02010800040101010101" pitchFamily="2" charset="-122"/>
                <a:ea typeface="楷体_GB2312"/>
              </a:rPr>
              <a:t>        </a:t>
            </a:r>
            <a:r>
              <a:rPr lang="zh-CN" altLang="en-US" sz="2400" b="1" dirty="0">
                <a:solidFill>
                  <a:srgbClr val="92D050"/>
                </a:solidFill>
                <a:latin typeface="华文新魏" panose="02010800040101010101" pitchFamily="2" charset="-122"/>
                <a:ea typeface="楷体_GB2312"/>
              </a:rPr>
              <a:t>实例</a:t>
            </a:r>
            <a:r>
              <a:rPr lang="en-US" altLang="zh-CN" sz="2400" b="1" dirty="0">
                <a:solidFill>
                  <a:srgbClr val="92D050"/>
                </a:solidFill>
                <a:latin typeface="华文新魏" panose="02010800040101010101" pitchFamily="2" charset="-122"/>
                <a:ea typeface="楷体_GB2312"/>
              </a:rPr>
              <a:t>:</a:t>
            </a:r>
            <a:endParaRPr lang="zh-CN" altLang="en-US" sz="2400" dirty="0">
              <a:ea typeface="楷体_GB2312"/>
            </a:endParaRPr>
          </a:p>
        </p:txBody>
      </p:sp>
      <p:sp>
        <p:nvSpPr>
          <p:cNvPr id="5" name="Text Box 6">
            <a:extLst>
              <a:ext uri="{FF2B5EF4-FFF2-40B4-BE49-F238E27FC236}">
                <a16:creationId xmlns:a16="http://schemas.microsoft.com/office/drawing/2014/main" id="{F8572594-E5ED-493C-8C75-079D7325E5A1}"/>
              </a:ext>
            </a:extLst>
          </p:cNvPr>
          <p:cNvSpPr txBox="1">
            <a:spLocks noChangeArrowheads="1"/>
          </p:cNvSpPr>
          <p:nvPr/>
        </p:nvSpPr>
        <p:spPr bwMode="auto">
          <a:xfrm>
            <a:off x="940854" y="3559173"/>
            <a:ext cx="6057900" cy="304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dirty="0">
                <a:solidFill>
                  <a:srgbClr val="92D050"/>
                </a:solidFill>
                <a:latin typeface="Arial" panose="020B0604020202020204" pitchFamily="34" charset="0"/>
                <a:ea typeface="楷体_GB2312" pitchFamily="49" charset="-122"/>
              </a:rPr>
              <a:t>说明：</a:t>
            </a:r>
            <a:endParaRPr lang="en-US" altLang="zh-CN" sz="2400" b="1" dirty="0">
              <a:solidFill>
                <a:srgbClr val="92D050"/>
              </a:solidFill>
              <a:latin typeface="Arial" panose="020B0604020202020204" pitchFamily="34" charset="0"/>
              <a:ea typeface="楷体_GB2312" pitchFamily="49" charset="-122"/>
            </a:endParaRPr>
          </a:p>
          <a:p>
            <a:pPr eaLnBrk="1" hangingPunct="1">
              <a:spcBef>
                <a:spcPct val="0"/>
              </a:spcBef>
              <a:buFontTx/>
              <a:buNone/>
            </a:pPr>
            <a:r>
              <a:rPr lang="en-US" altLang="zh-CN" sz="2400" b="1" dirty="0">
                <a:solidFill>
                  <a:srgbClr val="FFFF00"/>
                </a:solidFill>
                <a:latin typeface="华文新魏" panose="02010800040101010101" pitchFamily="2" charset="-122"/>
                <a:ea typeface="华文新魏" panose="02010800040101010101" pitchFamily="2" charset="-122"/>
              </a:rPr>
              <a:t>⑴</a:t>
            </a:r>
            <a:r>
              <a:rPr lang="zh-CN" altLang="en-US" sz="2400" b="1" dirty="0">
                <a:solidFill>
                  <a:srgbClr val="FFFF00"/>
                </a:solidFill>
                <a:ea typeface="楷体_GB2312" pitchFamily="49" charset="-122"/>
              </a:rPr>
              <a:t>类是用户定义的抽象类型；</a:t>
            </a:r>
            <a:endParaRPr lang="en-US" altLang="zh-CN" sz="2400" b="1" dirty="0">
              <a:solidFill>
                <a:srgbClr val="FFFF00"/>
              </a:solidFill>
              <a:ea typeface="楷体_GB2312" pitchFamily="49" charset="-122"/>
            </a:endParaRPr>
          </a:p>
          <a:p>
            <a:pPr eaLnBrk="1" hangingPunct="1">
              <a:spcBef>
                <a:spcPct val="0"/>
              </a:spcBef>
              <a:buFontTx/>
              <a:buNone/>
            </a:pPr>
            <a:r>
              <a:rPr lang="en-US" altLang="zh-CN" sz="2400" b="1" dirty="0">
                <a:solidFill>
                  <a:srgbClr val="FFFF00"/>
                </a:solidFill>
                <a:latin typeface="华文新魏" panose="02010800040101010101" pitchFamily="2" charset="-122"/>
                <a:ea typeface="华文新魏" panose="02010800040101010101" pitchFamily="2" charset="-122"/>
              </a:rPr>
              <a:t>⑵</a:t>
            </a:r>
            <a:r>
              <a:rPr lang="zh-CN" altLang="en-US" sz="2400" b="1" dirty="0">
                <a:solidFill>
                  <a:srgbClr val="FFFF00"/>
                </a:solidFill>
                <a:ea typeface="楷体_GB2312" pitchFamily="49" charset="-122"/>
              </a:rPr>
              <a:t>类中包含了数据和函数（属性、方法）；</a:t>
            </a:r>
            <a:endParaRPr lang="en-US" altLang="zh-CN" sz="2400" b="1" dirty="0">
              <a:solidFill>
                <a:srgbClr val="FFFF00"/>
              </a:solidFill>
              <a:ea typeface="楷体_GB2312" pitchFamily="49" charset="-122"/>
            </a:endParaRPr>
          </a:p>
          <a:p>
            <a:pPr marL="0" lvl="1">
              <a:spcBef>
                <a:spcPct val="0"/>
              </a:spcBef>
              <a:buNone/>
            </a:pPr>
            <a:r>
              <a:rPr lang="en-US" altLang="zh-CN" sz="2400" b="1" dirty="0">
                <a:solidFill>
                  <a:srgbClr val="FFFF00"/>
                </a:solidFill>
                <a:latin typeface="华文新魏" panose="02010800040101010101" pitchFamily="2" charset="-122"/>
                <a:ea typeface="华文新魏" panose="02010800040101010101" pitchFamily="2" charset="-122"/>
              </a:rPr>
              <a:t>⑶c</a:t>
            </a:r>
            <a:r>
              <a:rPr lang="en-US" altLang="zh-CN" sz="2400" b="1" dirty="0">
                <a:solidFill>
                  <a:srgbClr val="FFFF00"/>
                </a:solidFill>
                <a:latin typeface="Arial Unicode MS" pitchFamily="34" charset="-122"/>
                <a:ea typeface="Arial Unicode MS" pitchFamily="34" charset="-122"/>
              </a:rPr>
              <a:t>lass</a:t>
            </a:r>
            <a:r>
              <a:rPr lang="zh-CN" altLang="en-US" sz="2400" b="1" dirty="0">
                <a:solidFill>
                  <a:srgbClr val="FFFF00"/>
                </a:solidFill>
                <a:ea typeface="楷体_GB2312" pitchFamily="49" charset="-122"/>
              </a:rPr>
              <a:t>为关键字，后跟类名。</a:t>
            </a:r>
            <a:endParaRPr lang="en-US" altLang="zh-CN" sz="2400" b="1" dirty="0">
              <a:solidFill>
                <a:srgbClr val="FFFF00"/>
              </a:solidFill>
              <a:ea typeface="楷体_GB2312" pitchFamily="49" charset="-122"/>
            </a:endParaRPr>
          </a:p>
          <a:p>
            <a:pPr marL="0" lvl="1">
              <a:spcBef>
                <a:spcPct val="0"/>
              </a:spcBef>
              <a:buNone/>
            </a:pPr>
            <a:r>
              <a:rPr lang="en-US" altLang="zh-CN" sz="2400" b="1" dirty="0">
                <a:solidFill>
                  <a:srgbClr val="FFFF00"/>
                </a:solidFill>
                <a:latin typeface="华文新魏" panose="02010800040101010101" pitchFamily="2" charset="-122"/>
                <a:ea typeface="华文新魏" panose="02010800040101010101" pitchFamily="2" charset="-122"/>
              </a:rPr>
              <a:t>⑷</a:t>
            </a:r>
            <a:r>
              <a:rPr lang="zh-CN" altLang="en-US" sz="2400" b="1" dirty="0">
                <a:solidFill>
                  <a:srgbClr val="FFFF00"/>
                </a:solidFill>
                <a:ea typeface="楷体_GB2312" pitchFamily="49" charset="-122"/>
              </a:rPr>
              <a:t>访问控制属性：</a:t>
            </a:r>
            <a:endParaRPr lang="en-US" altLang="zh-CN" sz="2400" b="1" dirty="0">
              <a:solidFill>
                <a:srgbClr val="FFFF00"/>
              </a:solidFill>
              <a:ea typeface="楷体_GB2312" pitchFamily="49" charset="-122"/>
            </a:endParaRPr>
          </a:p>
          <a:p>
            <a:pPr marL="0" lvl="1">
              <a:spcBef>
                <a:spcPct val="0"/>
              </a:spcBef>
              <a:buNone/>
            </a:pPr>
            <a:r>
              <a:rPr lang="zh-CN" altLang="en-US" sz="2400" b="1" dirty="0">
                <a:solidFill>
                  <a:srgbClr val="FFFF00"/>
                </a:solidFill>
                <a:ea typeface="楷体_GB2312" pitchFamily="49" charset="-122"/>
              </a:rPr>
              <a:t>公有</a:t>
            </a:r>
            <a:r>
              <a:rPr lang="zh-CN" altLang="en-US" sz="2400" b="1" dirty="0">
                <a:solidFill>
                  <a:srgbClr val="FFFF00"/>
                </a:solidFill>
                <a:latin typeface="Arial Unicode MS" pitchFamily="34" charset="-122"/>
                <a:ea typeface="Arial Unicode MS" pitchFamily="34" charset="-122"/>
              </a:rPr>
              <a:t>   </a:t>
            </a:r>
            <a:r>
              <a:rPr lang="en-US" altLang="zh-CN" sz="2400" b="1" dirty="0">
                <a:solidFill>
                  <a:srgbClr val="FFFF00"/>
                </a:solidFill>
                <a:latin typeface="Arial Unicode MS" pitchFamily="34" charset="-122"/>
                <a:ea typeface="Arial Unicode MS" pitchFamily="34" charset="-122"/>
              </a:rPr>
              <a:t>public</a:t>
            </a:r>
          </a:p>
          <a:p>
            <a:pPr marL="0" lvl="1">
              <a:spcBef>
                <a:spcPct val="0"/>
              </a:spcBef>
              <a:buNone/>
            </a:pPr>
            <a:r>
              <a:rPr lang="zh-CN" altLang="en-US" sz="2400" b="1" dirty="0">
                <a:solidFill>
                  <a:srgbClr val="FFFF00"/>
                </a:solidFill>
                <a:ea typeface="楷体_GB2312" pitchFamily="49" charset="-122"/>
              </a:rPr>
              <a:t>私有   </a:t>
            </a:r>
            <a:r>
              <a:rPr lang="en-US" altLang="zh-CN" sz="2400" b="1" dirty="0">
                <a:solidFill>
                  <a:srgbClr val="FFFF00"/>
                </a:solidFill>
                <a:latin typeface="Arial Unicode MS" pitchFamily="34" charset="-122"/>
                <a:ea typeface="Arial Unicode MS" pitchFamily="34" charset="-122"/>
              </a:rPr>
              <a:t>private</a:t>
            </a:r>
          </a:p>
          <a:p>
            <a:pPr marL="0" lvl="1">
              <a:spcBef>
                <a:spcPct val="0"/>
              </a:spcBef>
              <a:buNone/>
            </a:pPr>
            <a:r>
              <a:rPr lang="zh-CN" altLang="en-US" sz="2400" b="1" dirty="0">
                <a:solidFill>
                  <a:srgbClr val="FFFF00"/>
                </a:solidFill>
                <a:ea typeface="楷体_GB2312" pitchFamily="49" charset="-122"/>
              </a:rPr>
              <a:t>保护   </a:t>
            </a:r>
            <a:r>
              <a:rPr lang="en-US" altLang="zh-CN" sz="2400" b="1" dirty="0">
                <a:solidFill>
                  <a:srgbClr val="FFFF00"/>
                </a:solidFill>
                <a:latin typeface="Arial Unicode MS" pitchFamily="34" charset="-122"/>
                <a:ea typeface="Arial Unicode MS" pitchFamily="34" charset="-122"/>
              </a:rPr>
              <a:t>protected(</a:t>
            </a:r>
            <a:r>
              <a:rPr lang="zh-CN" altLang="en-US" sz="2400" b="1" dirty="0">
                <a:solidFill>
                  <a:srgbClr val="FFFF00"/>
                </a:solidFill>
                <a:ea typeface="楷体_GB2312" pitchFamily="49" charset="-122"/>
              </a:rPr>
              <a:t>派生类可用</a:t>
            </a:r>
            <a:r>
              <a:rPr lang="en-US" altLang="zh-CN" sz="2400" b="1" dirty="0">
                <a:solidFill>
                  <a:srgbClr val="FFFF00"/>
                </a:solidFill>
                <a:latin typeface="Arial Unicode MS" pitchFamily="34" charset="-122"/>
                <a:ea typeface="Arial Unicode MS" pitchFamily="34" charset="-122"/>
              </a:rPr>
              <a:t>)</a:t>
            </a:r>
          </a:p>
        </p:txBody>
      </p:sp>
      <p:sp>
        <p:nvSpPr>
          <p:cNvPr id="6" name="Text Box 6">
            <a:extLst>
              <a:ext uri="{FF2B5EF4-FFF2-40B4-BE49-F238E27FC236}">
                <a16:creationId xmlns:a16="http://schemas.microsoft.com/office/drawing/2014/main" id="{ACDF1C05-9990-4092-8E2C-1F205A70A360}"/>
              </a:ext>
            </a:extLst>
          </p:cNvPr>
          <p:cNvSpPr txBox="1">
            <a:spLocks noChangeArrowheads="1"/>
          </p:cNvSpPr>
          <p:nvPr/>
        </p:nvSpPr>
        <p:spPr bwMode="auto">
          <a:xfrm>
            <a:off x="940854" y="765176"/>
            <a:ext cx="8062954" cy="267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dirty="0">
                <a:solidFill>
                  <a:srgbClr val="FFFFCC"/>
                </a:solidFill>
                <a:latin typeface="Arial Unicode MS" pitchFamily="34" charset="-122"/>
                <a:ea typeface="Arial Unicode MS" pitchFamily="34" charset="-122"/>
              </a:rPr>
              <a:t>class Clock {// </a:t>
            </a:r>
            <a:r>
              <a:rPr lang="zh-CN" altLang="en-US" sz="2400" b="1" dirty="0">
                <a:solidFill>
                  <a:srgbClr val="FFFFCC"/>
                </a:solidFill>
                <a:latin typeface="Arial Unicode MS" pitchFamily="34" charset="-122"/>
                <a:ea typeface="Arial Unicode MS" pitchFamily="34" charset="-122"/>
              </a:rPr>
              <a:t>时钟类的定义</a:t>
            </a:r>
            <a:endParaRPr lang="en-US" altLang="zh-CN" sz="2400" b="1" dirty="0">
              <a:solidFill>
                <a:srgbClr val="FFFFCC"/>
              </a:solidFill>
              <a:latin typeface="Arial Unicode MS" pitchFamily="34" charset="-122"/>
              <a:ea typeface="Arial Unicode MS" pitchFamily="34" charset="-122"/>
            </a:endParaRPr>
          </a:p>
          <a:p>
            <a:pPr>
              <a:spcBef>
                <a:spcPct val="0"/>
              </a:spcBef>
              <a:buFontTx/>
              <a:buNone/>
            </a:pPr>
            <a:r>
              <a:rPr lang="en-US" altLang="zh-CN" sz="2400" b="1" dirty="0">
                <a:solidFill>
                  <a:srgbClr val="FFFFCC"/>
                </a:solidFill>
                <a:latin typeface="Arial Unicode MS" pitchFamily="34" charset="-122"/>
                <a:ea typeface="Arial Unicode MS" pitchFamily="34" charset="-122"/>
              </a:rPr>
              <a:t>public: </a:t>
            </a:r>
            <a:r>
              <a:rPr lang="zh-CN" altLang="en-US" sz="2400" b="1" dirty="0">
                <a:solidFill>
                  <a:srgbClr val="FFFFCC"/>
                </a:solidFill>
                <a:latin typeface="Arial Unicode MS" pitchFamily="34" charset="-122"/>
                <a:ea typeface="Arial Unicode MS" pitchFamily="34" charset="-122"/>
              </a:rPr>
              <a:t>　　　　　　</a:t>
            </a:r>
            <a:r>
              <a:rPr lang="en-US" altLang="zh-CN" sz="2400" b="1" dirty="0">
                <a:solidFill>
                  <a:srgbClr val="FFFFCC"/>
                </a:solidFill>
                <a:latin typeface="Arial Unicode MS" pitchFamily="34" charset="-122"/>
                <a:ea typeface="Arial Unicode MS" pitchFamily="34" charset="-122"/>
              </a:rPr>
              <a:t>// </a:t>
            </a:r>
            <a:r>
              <a:rPr lang="zh-CN" altLang="en-US" sz="2400" b="1" dirty="0">
                <a:solidFill>
                  <a:srgbClr val="FFFFCC"/>
                </a:solidFill>
                <a:latin typeface="Arial Unicode MS" pitchFamily="34" charset="-122"/>
                <a:ea typeface="Arial Unicode MS" pitchFamily="34" charset="-122"/>
              </a:rPr>
              <a:t>外部接口，公有成员函数</a:t>
            </a:r>
          </a:p>
          <a:p>
            <a:pPr>
              <a:spcBef>
                <a:spcPct val="0"/>
              </a:spcBef>
              <a:buFontTx/>
              <a:buNone/>
            </a:pPr>
            <a:r>
              <a:rPr lang="zh-CN" altLang="en-US" sz="2400" b="1" dirty="0">
                <a:solidFill>
                  <a:srgbClr val="FFFFCC"/>
                </a:solidFill>
                <a:latin typeface="Arial Unicode MS" pitchFamily="34" charset="-122"/>
                <a:ea typeface="Arial Unicode MS" pitchFamily="34" charset="-122"/>
              </a:rPr>
              <a:t>　</a:t>
            </a:r>
            <a:r>
              <a:rPr lang="en-US" altLang="zh-CN" sz="2400" b="1" dirty="0">
                <a:solidFill>
                  <a:srgbClr val="FFFFCC"/>
                </a:solidFill>
                <a:latin typeface="Arial Unicode MS" pitchFamily="34" charset="-122"/>
                <a:ea typeface="Arial Unicode MS" pitchFamily="34" charset="-122"/>
              </a:rPr>
              <a:t>void </a:t>
            </a:r>
            <a:r>
              <a:rPr lang="en-US" altLang="zh-CN" sz="2400" b="1" dirty="0" err="1">
                <a:solidFill>
                  <a:srgbClr val="FFFFCC"/>
                </a:solidFill>
                <a:latin typeface="Arial Unicode MS" pitchFamily="34" charset="-122"/>
                <a:ea typeface="Arial Unicode MS" pitchFamily="34" charset="-122"/>
              </a:rPr>
              <a:t>SetTime</a:t>
            </a:r>
            <a:r>
              <a:rPr lang="en-US" altLang="zh-CN" sz="2400" b="1" dirty="0">
                <a:solidFill>
                  <a:srgbClr val="FFFFCC"/>
                </a:solidFill>
                <a:latin typeface="Arial Unicode MS" pitchFamily="34" charset="-122"/>
                <a:ea typeface="Arial Unicode MS" pitchFamily="34" charset="-122"/>
              </a:rPr>
              <a:t>(int </a:t>
            </a:r>
            <a:r>
              <a:rPr lang="en-US" altLang="zh-CN" sz="2400" b="1" dirty="0" err="1">
                <a:solidFill>
                  <a:srgbClr val="FFFFCC"/>
                </a:solidFill>
                <a:latin typeface="Arial Unicode MS" pitchFamily="34" charset="-122"/>
                <a:ea typeface="Arial Unicode MS" pitchFamily="34" charset="-122"/>
              </a:rPr>
              <a:t>NewH</a:t>
            </a:r>
            <a:r>
              <a:rPr lang="en-US" altLang="zh-CN" sz="2400" b="1" dirty="0">
                <a:solidFill>
                  <a:srgbClr val="FFFFCC"/>
                </a:solidFill>
                <a:latin typeface="Arial Unicode MS" pitchFamily="34" charset="-122"/>
                <a:ea typeface="Arial Unicode MS" pitchFamily="34" charset="-122"/>
              </a:rPr>
              <a:t>=0, int </a:t>
            </a:r>
            <a:r>
              <a:rPr lang="en-US" altLang="zh-CN" sz="2400" b="1" dirty="0" err="1">
                <a:solidFill>
                  <a:srgbClr val="FFFFCC"/>
                </a:solidFill>
                <a:latin typeface="Arial Unicode MS" pitchFamily="34" charset="-122"/>
                <a:ea typeface="Arial Unicode MS" pitchFamily="34" charset="-122"/>
              </a:rPr>
              <a:t>NewM</a:t>
            </a:r>
            <a:r>
              <a:rPr lang="en-US" altLang="zh-CN" sz="2400" b="1" dirty="0">
                <a:solidFill>
                  <a:srgbClr val="FFFFCC"/>
                </a:solidFill>
                <a:latin typeface="Arial Unicode MS" pitchFamily="34" charset="-122"/>
                <a:ea typeface="Arial Unicode MS" pitchFamily="34" charset="-122"/>
              </a:rPr>
              <a:t>=0, int </a:t>
            </a:r>
            <a:r>
              <a:rPr lang="en-US" altLang="zh-CN" sz="2400" b="1" dirty="0" err="1">
                <a:solidFill>
                  <a:srgbClr val="FFFFCC"/>
                </a:solidFill>
                <a:latin typeface="Arial Unicode MS" pitchFamily="34" charset="-122"/>
                <a:ea typeface="Arial Unicode MS" pitchFamily="34" charset="-122"/>
              </a:rPr>
              <a:t>NewS</a:t>
            </a:r>
            <a:r>
              <a:rPr lang="en-US" altLang="zh-CN" sz="2400" b="1" dirty="0">
                <a:solidFill>
                  <a:srgbClr val="FFFFCC"/>
                </a:solidFill>
                <a:latin typeface="Arial Unicode MS" pitchFamily="34" charset="-122"/>
                <a:ea typeface="Arial Unicode MS" pitchFamily="34" charset="-122"/>
              </a:rPr>
              <a:t>=0);</a:t>
            </a:r>
          </a:p>
          <a:p>
            <a:pPr>
              <a:spcBef>
                <a:spcPct val="0"/>
              </a:spcBef>
              <a:buFontTx/>
              <a:buNone/>
            </a:pPr>
            <a:r>
              <a:rPr lang="zh-CN" altLang="en-US" sz="2400" b="1" dirty="0">
                <a:solidFill>
                  <a:srgbClr val="FFFFCC"/>
                </a:solidFill>
                <a:latin typeface="Arial Unicode MS" pitchFamily="34" charset="-122"/>
                <a:ea typeface="Arial Unicode MS" pitchFamily="34" charset="-122"/>
              </a:rPr>
              <a:t>　</a:t>
            </a:r>
            <a:r>
              <a:rPr lang="en-US" altLang="zh-CN" sz="2400" b="1" dirty="0">
                <a:solidFill>
                  <a:srgbClr val="FFFFCC"/>
                </a:solidFill>
                <a:latin typeface="Arial Unicode MS" pitchFamily="34" charset="-122"/>
                <a:ea typeface="Arial Unicode MS" pitchFamily="34" charset="-122"/>
              </a:rPr>
              <a:t>void ShowTime();</a:t>
            </a:r>
          </a:p>
          <a:p>
            <a:pPr>
              <a:spcBef>
                <a:spcPct val="0"/>
              </a:spcBef>
              <a:buFontTx/>
              <a:buNone/>
            </a:pPr>
            <a:r>
              <a:rPr lang="en-US" altLang="zh-CN" sz="2400" b="1" dirty="0">
                <a:solidFill>
                  <a:srgbClr val="FFFFCC"/>
                </a:solidFill>
                <a:latin typeface="Arial Unicode MS" pitchFamily="34" charset="-122"/>
                <a:ea typeface="Arial Unicode MS" pitchFamily="34" charset="-122"/>
              </a:rPr>
              <a:t>private:</a:t>
            </a:r>
            <a:r>
              <a:rPr lang="zh-CN" altLang="en-US" sz="2400" b="1" dirty="0">
                <a:solidFill>
                  <a:srgbClr val="FFFFCC"/>
                </a:solidFill>
                <a:latin typeface="Arial Unicode MS" pitchFamily="34" charset="-122"/>
                <a:ea typeface="Arial Unicode MS" pitchFamily="34" charset="-122"/>
              </a:rPr>
              <a:t>　　　　　   </a:t>
            </a:r>
            <a:r>
              <a:rPr lang="en-US" altLang="zh-CN" sz="2400" b="1" dirty="0">
                <a:solidFill>
                  <a:srgbClr val="FFFFCC"/>
                </a:solidFill>
                <a:latin typeface="Arial Unicode MS" pitchFamily="34" charset="-122"/>
                <a:ea typeface="Arial Unicode MS" pitchFamily="34" charset="-122"/>
              </a:rPr>
              <a:t>// </a:t>
            </a:r>
            <a:r>
              <a:rPr lang="zh-CN" altLang="en-US" sz="2400" b="1" dirty="0">
                <a:solidFill>
                  <a:srgbClr val="FFFFCC"/>
                </a:solidFill>
                <a:latin typeface="Arial Unicode MS" pitchFamily="34" charset="-122"/>
                <a:ea typeface="Arial Unicode MS" pitchFamily="34" charset="-122"/>
              </a:rPr>
              <a:t>私有数据成员</a:t>
            </a:r>
          </a:p>
          <a:p>
            <a:pPr>
              <a:spcBef>
                <a:spcPct val="0"/>
              </a:spcBef>
              <a:buFontTx/>
              <a:buNone/>
            </a:pPr>
            <a:r>
              <a:rPr lang="zh-CN" altLang="en-US" sz="2400" b="1" dirty="0">
                <a:solidFill>
                  <a:srgbClr val="FFFFCC"/>
                </a:solidFill>
                <a:latin typeface="Arial Unicode MS" pitchFamily="34" charset="-122"/>
                <a:ea typeface="Arial Unicode MS" pitchFamily="34" charset="-122"/>
              </a:rPr>
              <a:t>　</a:t>
            </a:r>
            <a:r>
              <a:rPr lang="en-US" altLang="zh-CN" sz="2400" b="1" dirty="0">
                <a:solidFill>
                  <a:srgbClr val="FFFFCC"/>
                </a:solidFill>
                <a:latin typeface="Arial Unicode MS" pitchFamily="34" charset="-122"/>
                <a:ea typeface="Arial Unicode MS" pitchFamily="34" charset="-122"/>
              </a:rPr>
              <a:t>int Hour, Minute, Second;</a:t>
            </a:r>
          </a:p>
          <a:p>
            <a:pPr>
              <a:spcBef>
                <a:spcPct val="0"/>
              </a:spcBef>
              <a:buFontTx/>
              <a:buNone/>
            </a:pPr>
            <a:r>
              <a:rPr lang="en-US" altLang="zh-CN" sz="2400" b="1" dirty="0">
                <a:solidFill>
                  <a:srgbClr val="FFFFCC"/>
                </a:solidFill>
                <a:latin typeface="Arial Unicode MS" pitchFamily="34" charset="-122"/>
                <a:ea typeface="Arial Unicode MS"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utoUpdateAnimBg="0"/>
      <p:bldP spid="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C0585-723D-44D8-90EC-A1B02614DE01}"/>
              </a:ext>
            </a:extLst>
          </p:cNvPr>
          <p:cNvSpPr>
            <a:spLocks noGrp="1" noChangeArrowheads="1"/>
          </p:cNvSpPr>
          <p:nvPr>
            <p:ph type="title"/>
          </p:nvPr>
        </p:nvSpPr>
        <p:spPr>
          <a:xfrm>
            <a:off x="307818" y="260351"/>
            <a:ext cx="9674382" cy="587375"/>
          </a:xfrm>
        </p:spPr>
        <p:txBody>
          <a:bodyPr/>
          <a:lstStyle/>
          <a:p>
            <a:pPr algn="l" eaLnBrk="1" hangingPunct="1"/>
            <a:r>
              <a:rPr lang="en-US" altLang="zh-CN" sz="2400" b="1" dirty="0">
                <a:solidFill>
                  <a:srgbClr val="FFFF00"/>
                </a:solidFill>
                <a:latin typeface="华文新魏" panose="02010800040101010101" pitchFamily="2" charset="-122"/>
                <a:ea typeface="华文新魏" panose="02010800040101010101" pitchFamily="2" charset="-122"/>
              </a:rPr>
              <a:t>        ⒉</a:t>
            </a:r>
            <a:r>
              <a:rPr lang="zh-CN" altLang="en-US" sz="2400" b="1" dirty="0">
                <a:solidFill>
                  <a:srgbClr val="FFFF00"/>
                </a:solidFill>
                <a:latin typeface="楷体_GB2312" pitchFamily="49" charset="-122"/>
                <a:ea typeface="楷体_GB2312" pitchFamily="49" charset="-122"/>
              </a:rPr>
              <a:t>类的成员函数（方法）定义</a:t>
            </a:r>
          </a:p>
        </p:txBody>
      </p:sp>
      <p:sp>
        <p:nvSpPr>
          <p:cNvPr id="3" name="TextBox 2">
            <a:extLst>
              <a:ext uri="{FF2B5EF4-FFF2-40B4-BE49-F238E27FC236}">
                <a16:creationId xmlns:a16="http://schemas.microsoft.com/office/drawing/2014/main" id="{6378AA82-0B43-4372-85FB-792D420113FA}"/>
              </a:ext>
            </a:extLst>
          </p:cNvPr>
          <p:cNvSpPr txBox="1">
            <a:spLocks noChangeArrowheads="1"/>
          </p:cNvSpPr>
          <p:nvPr/>
        </p:nvSpPr>
        <p:spPr bwMode="auto">
          <a:xfrm>
            <a:off x="307818" y="755524"/>
            <a:ext cx="6540573" cy="1938992"/>
          </a:xfrm>
          <a:prstGeom prst="rect">
            <a:avLst/>
          </a:prstGeom>
          <a:noFill/>
          <a:ln>
            <a:noFill/>
          </a:ln>
        </p:spPr>
        <p:txBody>
          <a:bodyPr wrap="none">
            <a:spAutoFit/>
          </a:bodyPr>
          <a:lstStyle>
            <a:lvl1pPr eaLnBrk="0" hangingPunct="0">
              <a:defRPr kumimoji="1" sz="2400">
                <a:solidFill>
                  <a:schemeClr val="tx1"/>
                </a:solidFill>
                <a:latin typeface="Times New Roman" charset="0"/>
                <a:ea typeface="宋体" pitchFamily="2" charset="-122"/>
              </a:defRPr>
            </a:lvl1pPr>
            <a:lvl2pPr marL="742950" indent="-285750" eaLnBrk="0" hangingPunct="0">
              <a:defRPr kumimoji="1" sz="2400">
                <a:solidFill>
                  <a:schemeClr val="tx1"/>
                </a:solidFill>
                <a:latin typeface="Times New Roman" charset="0"/>
                <a:ea typeface="宋体" pitchFamily="2" charset="-122"/>
              </a:defRPr>
            </a:lvl2pPr>
            <a:lvl3pPr marL="1143000" indent="-228600" eaLnBrk="0" hangingPunct="0">
              <a:defRPr kumimoji="1" sz="2400">
                <a:solidFill>
                  <a:schemeClr val="tx1"/>
                </a:solidFill>
                <a:latin typeface="Times New Roman" charset="0"/>
                <a:ea typeface="宋体" pitchFamily="2" charset="-122"/>
              </a:defRPr>
            </a:lvl3pPr>
            <a:lvl4pPr marL="1600200" indent="-228600" eaLnBrk="0" hangingPunct="0">
              <a:defRPr kumimoji="1" sz="2400">
                <a:solidFill>
                  <a:schemeClr val="tx1"/>
                </a:solidFill>
                <a:latin typeface="Times New Roman" charset="0"/>
                <a:ea typeface="宋体" pitchFamily="2" charset="-122"/>
              </a:defRPr>
            </a:lvl4pPr>
            <a:lvl5pPr marL="2057400" indent="-228600" eaLnBrk="0" hangingPunct="0">
              <a:defRPr kumimoji="1"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pitchFamily="2" charset="-122"/>
              </a:defRPr>
            </a:lvl9pPr>
          </a:lstStyle>
          <a:p>
            <a:pPr lvl="1">
              <a:defRPr/>
            </a:pPr>
            <a:r>
              <a:rPr lang="zh-CN" altLang="en-US" b="1" dirty="0">
                <a:solidFill>
                  <a:srgbClr val="FFFF00"/>
                </a:solidFill>
                <a:latin typeface="楷体_GB2312" pitchFamily="49" charset="-122"/>
                <a:ea typeface="楷体_GB2312" pitchFamily="49" charset="-122"/>
                <a:cs typeface="+mj-cs"/>
              </a:rPr>
              <a:t>  成员函数的定义</a:t>
            </a:r>
          </a:p>
          <a:p>
            <a:pPr lvl="1">
              <a:defRPr/>
            </a:pPr>
            <a:r>
              <a:rPr lang="zh-CN" altLang="en-US" b="1" dirty="0">
                <a:solidFill>
                  <a:srgbClr val="FFFF00"/>
                </a:solidFill>
                <a:latin typeface="楷体_GB2312" pitchFamily="49" charset="-122"/>
                <a:ea typeface="楷体_GB2312" pitchFamily="49" charset="-122"/>
                <a:cs typeface="+mj-cs"/>
              </a:rPr>
              <a:t>  返回值类型  类名</a:t>
            </a:r>
            <a:r>
              <a:rPr lang="en-US" altLang="zh-CN" b="1" dirty="0">
                <a:solidFill>
                  <a:srgbClr val="FFFF00"/>
                </a:solidFill>
                <a:latin typeface="楷体_GB2312" pitchFamily="49" charset="-122"/>
                <a:ea typeface="楷体_GB2312" pitchFamily="49" charset="-122"/>
                <a:cs typeface="+mj-cs"/>
              </a:rPr>
              <a:t>::</a:t>
            </a:r>
            <a:r>
              <a:rPr lang="zh-CN" altLang="en-US" b="1" dirty="0">
                <a:solidFill>
                  <a:srgbClr val="FFFF00"/>
                </a:solidFill>
                <a:latin typeface="楷体_GB2312" pitchFamily="49" charset="-122"/>
                <a:ea typeface="楷体_GB2312" pitchFamily="49" charset="-122"/>
                <a:cs typeface="+mj-cs"/>
              </a:rPr>
              <a:t>函数成员名（参数表）</a:t>
            </a:r>
            <a:r>
              <a:rPr lang="en-US" altLang="zh-CN" b="1" dirty="0">
                <a:solidFill>
                  <a:srgbClr val="FFFF00"/>
                </a:solidFill>
                <a:latin typeface="楷体_GB2312" pitchFamily="49" charset="-122"/>
                <a:ea typeface="楷体_GB2312" pitchFamily="49" charset="-122"/>
                <a:cs typeface="+mj-cs"/>
              </a:rPr>
              <a:t>{</a:t>
            </a:r>
          </a:p>
          <a:p>
            <a:pPr lvl="1">
              <a:defRPr/>
            </a:pPr>
            <a:r>
              <a:rPr lang="en-US" altLang="zh-CN" b="1" dirty="0">
                <a:solidFill>
                  <a:srgbClr val="FFFF00"/>
                </a:solidFill>
                <a:latin typeface="楷体_GB2312" pitchFamily="49" charset="-122"/>
                <a:ea typeface="楷体_GB2312" pitchFamily="49" charset="-122"/>
                <a:cs typeface="+mj-cs"/>
              </a:rPr>
              <a:t>	     </a:t>
            </a:r>
            <a:r>
              <a:rPr lang="zh-CN" altLang="en-US" b="1" dirty="0">
                <a:solidFill>
                  <a:srgbClr val="FFFF00"/>
                </a:solidFill>
                <a:latin typeface="楷体_GB2312" pitchFamily="49" charset="-122"/>
                <a:ea typeface="楷体_GB2312" pitchFamily="49" charset="-122"/>
                <a:cs typeface="+mj-cs"/>
              </a:rPr>
              <a:t>函数体</a:t>
            </a:r>
            <a:endParaRPr lang="en-US" altLang="zh-CN" b="1" dirty="0">
              <a:solidFill>
                <a:srgbClr val="FFFF00"/>
              </a:solidFill>
              <a:latin typeface="楷体_GB2312" pitchFamily="49" charset="-122"/>
              <a:ea typeface="楷体_GB2312" pitchFamily="49" charset="-122"/>
              <a:cs typeface="+mj-cs"/>
            </a:endParaRPr>
          </a:p>
          <a:p>
            <a:pPr lvl="1">
              <a:defRPr/>
            </a:pPr>
            <a:r>
              <a:rPr lang="en-US" altLang="zh-CN" b="1" dirty="0">
                <a:solidFill>
                  <a:srgbClr val="FFFF00"/>
                </a:solidFill>
                <a:latin typeface="楷体_GB2312" pitchFamily="49" charset="-122"/>
                <a:ea typeface="楷体_GB2312" pitchFamily="49" charset="-122"/>
                <a:cs typeface="+mj-cs"/>
              </a:rPr>
              <a:t>  }</a:t>
            </a:r>
          </a:p>
          <a:p>
            <a:pPr lvl="1">
              <a:defRPr/>
            </a:pPr>
            <a:r>
              <a:rPr lang="en-US" altLang="zh-CN" b="1" dirty="0">
                <a:solidFill>
                  <a:srgbClr val="FFFF00"/>
                </a:solidFill>
                <a:latin typeface="楷体_GB2312" pitchFamily="49" charset="-122"/>
                <a:ea typeface="楷体_GB2312" pitchFamily="49" charset="-122"/>
                <a:cs typeface="+mj-cs"/>
              </a:rPr>
              <a:t>  </a:t>
            </a:r>
            <a:r>
              <a:rPr lang="zh-CN" altLang="en-US" b="1" dirty="0">
                <a:solidFill>
                  <a:srgbClr val="FFFF00"/>
                </a:solidFill>
                <a:latin typeface="楷体_GB2312" pitchFamily="49" charset="-122"/>
                <a:ea typeface="楷体_GB2312" pitchFamily="49" charset="-122"/>
                <a:cs typeface="+mj-cs"/>
              </a:rPr>
              <a:t>说明：可带默认的形参值</a:t>
            </a:r>
          </a:p>
        </p:txBody>
      </p:sp>
      <p:sp>
        <p:nvSpPr>
          <p:cNvPr id="5" name="TextBox 4">
            <a:extLst>
              <a:ext uri="{FF2B5EF4-FFF2-40B4-BE49-F238E27FC236}">
                <a16:creationId xmlns:a16="http://schemas.microsoft.com/office/drawing/2014/main" id="{E6B5123F-DE51-4BE9-A051-09F1706686B8}"/>
              </a:ext>
            </a:extLst>
          </p:cNvPr>
          <p:cNvSpPr txBox="1">
            <a:spLocks noChangeArrowheads="1"/>
          </p:cNvSpPr>
          <p:nvPr/>
        </p:nvSpPr>
        <p:spPr bwMode="auto">
          <a:xfrm>
            <a:off x="244444" y="3042468"/>
            <a:ext cx="932497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2">
              <a:spcBef>
                <a:spcPct val="0"/>
              </a:spcBef>
              <a:buFontTx/>
              <a:buNone/>
            </a:pPr>
            <a:r>
              <a:rPr lang="en-US" altLang="zh-CN" dirty="0">
                <a:solidFill>
                  <a:srgbClr val="FFFFCC"/>
                </a:solidFill>
                <a:latin typeface="Arial Unicode MS" pitchFamily="34" charset="-122"/>
                <a:ea typeface="Arial Unicode MS" pitchFamily="34" charset="-122"/>
              </a:rPr>
              <a:t>void clock::</a:t>
            </a:r>
            <a:r>
              <a:rPr lang="en-US" altLang="zh-CN" dirty="0" err="1">
                <a:solidFill>
                  <a:srgbClr val="FFFFCC"/>
                </a:solidFill>
                <a:latin typeface="Arial Unicode MS" pitchFamily="34" charset="-122"/>
                <a:ea typeface="Arial Unicode MS" pitchFamily="34" charset="-122"/>
              </a:rPr>
              <a:t>SetTime</a:t>
            </a:r>
            <a:r>
              <a:rPr lang="en-US" altLang="zh-CN" dirty="0">
                <a:solidFill>
                  <a:srgbClr val="FFFFCC"/>
                </a:solidFill>
                <a:latin typeface="Arial Unicode MS" pitchFamily="34" charset="-122"/>
                <a:ea typeface="Arial Unicode MS" pitchFamily="34" charset="-122"/>
              </a:rPr>
              <a:t>(int </a:t>
            </a:r>
            <a:r>
              <a:rPr lang="en-US" altLang="zh-CN" dirty="0" err="1">
                <a:solidFill>
                  <a:srgbClr val="FFFFCC"/>
                </a:solidFill>
                <a:latin typeface="Arial Unicode MS" pitchFamily="34" charset="-122"/>
                <a:ea typeface="Arial Unicode MS" pitchFamily="34" charset="-122"/>
              </a:rPr>
              <a:t>newH</a:t>
            </a:r>
            <a:r>
              <a:rPr lang="en-US" altLang="zh-CN" dirty="0">
                <a:solidFill>
                  <a:srgbClr val="FFFFCC"/>
                </a:solidFill>
                <a:latin typeface="Arial Unicode MS" pitchFamily="34" charset="-122"/>
                <a:ea typeface="Arial Unicode MS" pitchFamily="34" charset="-122"/>
              </a:rPr>
              <a:t>=0,int </a:t>
            </a:r>
            <a:r>
              <a:rPr lang="en-US" altLang="zh-CN" dirty="0" err="1">
                <a:solidFill>
                  <a:srgbClr val="FFFFCC"/>
                </a:solidFill>
                <a:latin typeface="Arial Unicode MS" pitchFamily="34" charset="-122"/>
                <a:ea typeface="Arial Unicode MS" pitchFamily="34" charset="-122"/>
              </a:rPr>
              <a:t>newM</a:t>
            </a:r>
            <a:r>
              <a:rPr lang="en-US" altLang="zh-CN" dirty="0">
                <a:solidFill>
                  <a:srgbClr val="FFFFCC"/>
                </a:solidFill>
                <a:latin typeface="Arial Unicode MS" pitchFamily="34" charset="-122"/>
                <a:ea typeface="Arial Unicode MS" pitchFamily="34" charset="-122"/>
              </a:rPr>
              <a:t>=0,int </a:t>
            </a:r>
            <a:r>
              <a:rPr lang="en-US" altLang="zh-CN" dirty="0" err="1">
                <a:solidFill>
                  <a:srgbClr val="FFFFCC"/>
                </a:solidFill>
                <a:latin typeface="Arial Unicode MS" pitchFamily="34" charset="-122"/>
                <a:ea typeface="Arial Unicode MS" pitchFamily="34" charset="-122"/>
              </a:rPr>
              <a:t>newS</a:t>
            </a:r>
            <a:r>
              <a:rPr lang="en-US" altLang="zh-CN" dirty="0">
                <a:solidFill>
                  <a:srgbClr val="FFFFCC"/>
                </a:solidFill>
                <a:latin typeface="Arial Unicode MS" pitchFamily="34" charset="-122"/>
                <a:ea typeface="Arial Unicode MS" pitchFamily="34" charset="-122"/>
              </a:rPr>
              <a:t>=0){	</a:t>
            </a:r>
          </a:p>
          <a:p>
            <a:pPr lvl="2">
              <a:spcBef>
                <a:spcPct val="0"/>
              </a:spcBef>
              <a:buFontTx/>
              <a:buNone/>
            </a:pPr>
            <a:r>
              <a:rPr lang="en-US" altLang="zh-CN" dirty="0">
                <a:solidFill>
                  <a:srgbClr val="FFFFCC"/>
                </a:solidFill>
                <a:latin typeface="Arial Unicode MS" pitchFamily="34" charset="-122"/>
                <a:ea typeface="Arial Unicode MS" pitchFamily="34" charset="-122"/>
              </a:rPr>
              <a:t>       Hour=</a:t>
            </a:r>
            <a:r>
              <a:rPr lang="en-US" altLang="zh-CN" dirty="0" err="1">
                <a:solidFill>
                  <a:srgbClr val="FFFFCC"/>
                </a:solidFill>
                <a:latin typeface="Arial Unicode MS" pitchFamily="34" charset="-122"/>
                <a:ea typeface="Arial Unicode MS" pitchFamily="34" charset="-122"/>
              </a:rPr>
              <a:t>newH</a:t>
            </a:r>
            <a:r>
              <a:rPr lang="en-US" altLang="zh-CN" dirty="0">
                <a:solidFill>
                  <a:srgbClr val="FFFFCC"/>
                </a:solidFill>
                <a:latin typeface="Arial Unicode MS" pitchFamily="34" charset="-122"/>
                <a:ea typeface="Arial Unicode MS" pitchFamily="34" charset="-122"/>
              </a:rPr>
              <a:t>;</a:t>
            </a:r>
          </a:p>
          <a:p>
            <a:pPr lvl="2">
              <a:spcBef>
                <a:spcPct val="0"/>
              </a:spcBef>
              <a:buFontTx/>
              <a:buNone/>
            </a:pPr>
            <a:r>
              <a:rPr lang="en-US" altLang="zh-CN" dirty="0">
                <a:solidFill>
                  <a:srgbClr val="FFFFCC"/>
                </a:solidFill>
                <a:latin typeface="Arial Unicode MS" pitchFamily="34" charset="-122"/>
                <a:ea typeface="Arial Unicode MS" pitchFamily="34" charset="-122"/>
              </a:rPr>
              <a:t>	    Minute=</a:t>
            </a:r>
            <a:r>
              <a:rPr lang="en-US" altLang="zh-CN" dirty="0" err="1">
                <a:solidFill>
                  <a:srgbClr val="FFFFCC"/>
                </a:solidFill>
                <a:latin typeface="Arial Unicode MS" pitchFamily="34" charset="-122"/>
                <a:ea typeface="Arial Unicode MS" pitchFamily="34" charset="-122"/>
              </a:rPr>
              <a:t>newM</a:t>
            </a:r>
            <a:r>
              <a:rPr lang="en-US" altLang="zh-CN" dirty="0">
                <a:solidFill>
                  <a:srgbClr val="FFFFCC"/>
                </a:solidFill>
                <a:latin typeface="Arial Unicode MS" pitchFamily="34" charset="-122"/>
                <a:ea typeface="Arial Unicode MS" pitchFamily="34" charset="-122"/>
              </a:rPr>
              <a:t>;</a:t>
            </a:r>
          </a:p>
          <a:p>
            <a:pPr lvl="2">
              <a:spcBef>
                <a:spcPct val="0"/>
              </a:spcBef>
              <a:buFontTx/>
              <a:buNone/>
            </a:pPr>
            <a:r>
              <a:rPr lang="en-US" altLang="zh-CN" dirty="0">
                <a:solidFill>
                  <a:srgbClr val="FFFFCC"/>
                </a:solidFill>
                <a:latin typeface="Arial Unicode MS" pitchFamily="34" charset="-122"/>
                <a:ea typeface="Arial Unicode MS" pitchFamily="34" charset="-122"/>
              </a:rPr>
              <a:t>	    Second=news;</a:t>
            </a:r>
          </a:p>
          <a:p>
            <a:pPr lvl="2">
              <a:spcBef>
                <a:spcPct val="0"/>
              </a:spcBef>
              <a:buFontTx/>
              <a:buNone/>
            </a:pPr>
            <a:r>
              <a:rPr lang="en-US" altLang="zh-CN" dirty="0">
                <a:solidFill>
                  <a:srgbClr val="FFFFCC"/>
                </a:solidFill>
                <a:latin typeface="Arial Unicode MS" pitchFamily="34" charset="-122"/>
                <a:ea typeface="Arial Unicode MS"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500"/>
                                        <p:tgtEl>
                                          <p:spTgt spid="5">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animEffect transition="in" filter="fade">
                                      <p:cBhvr>
                                        <p:cTn id="41" dur="500"/>
                                        <p:tgtEl>
                                          <p:spTgt spid="5">
                                            <p:txEl>
                                              <p:pRg st="1" end="1"/>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
                                            <p:txEl>
                                              <p:pRg st="2" end="2"/>
                                            </p:txEl>
                                          </p:spTgt>
                                        </p:tgtEl>
                                        <p:attrNameLst>
                                          <p:attrName>style.visibility</p:attrName>
                                        </p:attrNameLst>
                                      </p:cBhvr>
                                      <p:to>
                                        <p:strVal val="visible"/>
                                      </p:to>
                                    </p:set>
                                    <p:animEffect transition="in" filter="fade">
                                      <p:cBhvr>
                                        <p:cTn id="46" dur="500"/>
                                        <p:tgtEl>
                                          <p:spTgt spid="5">
                                            <p:txEl>
                                              <p:pRg st="2" end="2"/>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animEffect transition="in" filter="fade">
                                      <p:cBhvr>
                                        <p:cTn id="51" dur="500"/>
                                        <p:tgtEl>
                                          <p:spTgt spid="5">
                                            <p:txEl>
                                              <p:pRg st="3" end="3"/>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
                                            <p:txEl>
                                              <p:pRg st="4" end="4"/>
                                            </p:txEl>
                                          </p:spTgt>
                                        </p:tgtEl>
                                        <p:attrNameLst>
                                          <p:attrName>style.visibility</p:attrName>
                                        </p:attrNameLst>
                                      </p:cBhvr>
                                      <p:to>
                                        <p:strVal val="visible"/>
                                      </p:to>
                                    </p:set>
                                    <p:animEffect transition="in" filter="fade">
                                      <p:cBhvr>
                                        <p:cTn id="5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2D078192-92FC-455B-95BC-AA0E56FE6877}"/>
              </a:ext>
            </a:extLst>
          </p:cNvPr>
          <p:cNvSpPr>
            <a:spLocks noGrp="1" noChangeArrowheads="1"/>
          </p:cNvSpPr>
          <p:nvPr>
            <p:ph type="title"/>
          </p:nvPr>
        </p:nvSpPr>
        <p:spPr>
          <a:xfrm>
            <a:off x="289711" y="325438"/>
            <a:ext cx="9692489" cy="514350"/>
          </a:xfrm>
        </p:spPr>
        <p:txBody>
          <a:bodyPr/>
          <a:lstStyle/>
          <a:p>
            <a:pPr algn="l"/>
            <a:r>
              <a:rPr lang="en-US" altLang="zh-CN" sz="2400" b="1" dirty="0">
                <a:solidFill>
                  <a:srgbClr val="FFFF00"/>
                </a:solidFill>
                <a:latin typeface="华文新魏" panose="02010800040101010101" pitchFamily="2" charset="-122"/>
                <a:ea typeface="华文新魏" panose="02010800040101010101" pitchFamily="2" charset="-122"/>
              </a:rPr>
              <a:t>        ⒊</a:t>
            </a:r>
            <a:r>
              <a:rPr lang="zh-CN" altLang="en-US" sz="2400" b="1" dirty="0">
                <a:solidFill>
                  <a:srgbClr val="FFFF00"/>
                </a:solidFill>
                <a:latin typeface="楷体_GB2312" pitchFamily="49" charset="-122"/>
                <a:ea typeface="楷体_GB2312" pitchFamily="49" charset="-122"/>
              </a:rPr>
              <a:t>内联成员函数</a:t>
            </a:r>
            <a:endParaRPr lang="zh-CN" altLang="en-US" sz="2400" b="1" dirty="0"/>
          </a:p>
        </p:txBody>
      </p:sp>
      <p:sp>
        <p:nvSpPr>
          <p:cNvPr id="4" name="Text Box 4">
            <a:extLst>
              <a:ext uri="{FF2B5EF4-FFF2-40B4-BE49-F238E27FC236}">
                <a16:creationId xmlns:a16="http://schemas.microsoft.com/office/drawing/2014/main" id="{294DD6EE-3F5E-45B6-9BA6-4D0CAF022D49}"/>
              </a:ext>
            </a:extLst>
          </p:cNvPr>
          <p:cNvSpPr txBox="1">
            <a:spLocks noChangeArrowheads="1"/>
          </p:cNvSpPr>
          <p:nvPr/>
        </p:nvSpPr>
        <p:spPr bwMode="auto">
          <a:xfrm>
            <a:off x="1046148" y="839788"/>
            <a:ext cx="6032421" cy="3785652"/>
          </a:xfrm>
          <a:prstGeom prst="rect">
            <a:avLst/>
          </a:prstGeom>
          <a:noFill/>
          <a:ln>
            <a:noFill/>
          </a:ln>
          <a:effectLst/>
        </p:spPr>
        <p:txBody>
          <a:bodyPr wrap="none">
            <a:spAutoFit/>
          </a:bodyPr>
          <a:lstStyle>
            <a:lvl1pPr eaLnBrk="0" hangingPunct="0">
              <a:defRPr kumimoji="1" sz="2400">
                <a:solidFill>
                  <a:schemeClr val="tx1"/>
                </a:solidFill>
                <a:latin typeface="Times New Roman" charset="0"/>
                <a:ea typeface="宋体" pitchFamily="2" charset="-122"/>
              </a:defRPr>
            </a:lvl1pPr>
            <a:lvl2pPr marL="742950" indent="-285750" eaLnBrk="0" hangingPunct="0">
              <a:defRPr kumimoji="1" sz="2400">
                <a:solidFill>
                  <a:schemeClr val="tx1"/>
                </a:solidFill>
                <a:latin typeface="Times New Roman" charset="0"/>
                <a:ea typeface="宋体" pitchFamily="2" charset="-122"/>
              </a:defRPr>
            </a:lvl2pPr>
            <a:lvl3pPr marL="1143000" indent="-228600" eaLnBrk="0" hangingPunct="0">
              <a:defRPr kumimoji="1" sz="2400">
                <a:solidFill>
                  <a:schemeClr val="tx1"/>
                </a:solidFill>
                <a:latin typeface="Times New Roman" charset="0"/>
                <a:ea typeface="宋体" pitchFamily="2" charset="-122"/>
              </a:defRPr>
            </a:lvl3pPr>
            <a:lvl4pPr marL="1600200" indent="-228600" eaLnBrk="0" hangingPunct="0">
              <a:defRPr kumimoji="1" sz="2400">
                <a:solidFill>
                  <a:schemeClr val="tx1"/>
                </a:solidFill>
                <a:latin typeface="Times New Roman" charset="0"/>
                <a:ea typeface="宋体" pitchFamily="2" charset="-122"/>
              </a:defRPr>
            </a:lvl4pPr>
            <a:lvl5pPr marL="2057400" indent="-228600" eaLnBrk="0" hangingPunct="0">
              <a:defRPr kumimoji="1"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pitchFamily="2" charset="-122"/>
              </a:defRPr>
            </a:lvl9pPr>
          </a:lstStyle>
          <a:p>
            <a:pPr marL="0" lvl="1" indent="0" eaLnBrk="1" hangingPunct="1">
              <a:defRPr/>
            </a:pPr>
            <a:r>
              <a:rPr lang="zh-CN" altLang="en-US" b="1" dirty="0">
                <a:solidFill>
                  <a:srgbClr val="FFFF00"/>
                </a:solidFill>
                <a:latin typeface="楷体_GB2312" pitchFamily="49" charset="-122"/>
                <a:ea typeface="楷体_GB2312" pitchFamily="49" charset="-122"/>
                <a:cs typeface="+mj-cs"/>
              </a:rPr>
              <a:t>隐式声明：将函数体直接放入类的主体内</a:t>
            </a:r>
            <a:r>
              <a:rPr lang="zh-CN" altLang="en-US" dirty="0">
                <a:solidFill>
                  <a:srgbClr val="FFFFCC"/>
                </a:solidFill>
                <a:latin typeface="+mn-ea"/>
                <a:ea typeface="楷体_GB2312"/>
                <a:cs typeface="Arial Unicode MS" panose="020B0604020202020204" pitchFamily="34" charset="-122"/>
              </a:rPr>
              <a:t>。</a:t>
            </a:r>
            <a:endParaRPr lang="en-US" altLang="zh-CN" dirty="0">
              <a:solidFill>
                <a:srgbClr val="FFFFCC"/>
              </a:solidFill>
              <a:latin typeface="+mn-ea"/>
              <a:ea typeface="楷体_GB2312"/>
              <a:cs typeface="Arial Unicode MS" panose="020B0604020202020204" pitchFamily="34" charset="-122"/>
            </a:endParaRPr>
          </a:p>
          <a:p>
            <a:pPr marL="0" lvl="1" indent="0" eaLnBrk="1" hangingPunct="1">
              <a:defRPr/>
            </a:pPr>
            <a:r>
              <a:rPr lang="en-US" altLang="zh-CN" b="1" dirty="0">
                <a:solidFill>
                  <a:srgbClr val="FFFFCC"/>
                </a:solidFill>
                <a:latin typeface="Arial" charset="0"/>
                <a:ea typeface="楷体_GB2312" pitchFamily="49" charset="-122"/>
              </a:rPr>
              <a:t>class Test{</a:t>
            </a:r>
          </a:p>
          <a:p>
            <a:pPr marL="0" lvl="1" indent="0" eaLnBrk="1" hangingPunct="1">
              <a:defRPr/>
            </a:pPr>
            <a:r>
              <a:rPr lang="en-US" altLang="zh-CN" b="1" dirty="0">
                <a:solidFill>
                  <a:srgbClr val="FFFFCC"/>
                </a:solidFill>
                <a:latin typeface="Arial" charset="0"/>
                <a:ea typeface="楷体_GB2312" pitchFamily="49" charset="-122"/>
              </a:rPr>
              <a:t>private:</a:t>
            </a:r>
          </a:p>
          <a:p>
            <a:pPr marL="0" lvl="1" indent="0" eaLnBrk="1" hangingPunct="1">
              <a:defRPr/>
            </a:pPr>
            <a:r>
              <a:rPr lang="en-US" altLang="zh-CN" b="1" dirty="0">
                <a:solidFill>
                  <a:srgbClr val="FFFFCC"/>
                </a:solidFill>
                <a:latin typeface="Arial" charset="0"/>
                <a:ea typeface="楷体_GB2312" pitchFamily="49" charset="-122"/>
              </a:rPr>
              <a:t>     </a:t>
            </a:r>
            <a:r>
              <a:rPr lang="en-US" altLang="zh-CN" b="1" dirty="0" err="1">
                <a:solidFill>
                  <a:srgbClr val="FFFFCC"/>
                </a:solidFill>
                <a:latin typeface="Arial" charset="0"/>
                <a:ea typeface="楷体_GB2312" pitchFamily="49" charset="-122"/>
              </a:rPr>
              <a:t>int</a:t>
            </a:r>
            <a:r>
              <a:rPr lang="en-US" altLang="zh-CN" b="1" dirty="0">
                <a:solidFill>
                  <a:srgbClr val="FFFFCC"/>
                </a:solidFill>
                <a:latin typeface="Arial" charset="0"/>
                <a:ea typeface="楷体_GB2312" pitchFamily="49" charset="-122"/>
              </a:rPr>
              <a:t> </a:t>
            </a:r>
            <a:r>
              <a:rPr lang="en-US" altLang="zh-CN" b="1" dirty="0" err="1">
                <a:solidFill>
                  <a:srgbClr val="FFFFCC"/>
                </a:solidFill>
                <a:latin typeface="Arial" charset="0"/>
                <a:ea typeface="楷体_GB2312" pitchFamily="49" charset="-122"/>
              </a:rPr>
              <a:t>x,y</a:t>
            </a:r>
            <a:r>
              <a:rPr lang="en-US" altLang="zh-CN" b="1" dirty="0">
                <a:solidFill>
                  <a:srgbClr val="FFFFCC"/>
                </a:solidFill>
                <a:latin typeface="Arial" charset="0"/>
                <a:ea typeface="楷体_GB2312" pitchFamily="49" charset="-122"/>
              </a:rPr>
              <a:t>;</a:t>
            </a:r>
          </a:p>
          <a:p>
            <a:pPr marL="0" lvl="1" indent="0" eaLnBrk="1" hangingPunct="1">
              <a:defRPr/>
            </a:pPr>
            <a:r>
              <a:rPr lang="en-US" altLang="zh-CN" b="1" dirty="0">
                <a:solidFill>
                  <a:srgbClr val="FFFFCC"/>
                </a:solidFill>
                <a:latin typeface="Arial" charset="0"/>
                <a:ea typeface="楷体_GB2312" pitchFamily="49" charset="-122"/>
              </a:rPr>
              <a:t>public:</a:t>
            </a:r>
          </a:p>
          <a:p>
            <a:pPr marL="0" lvl="1" indent="0" eaLnBrk="1" hangingPunct="1">
              <a:defRPr/>
            </a:pPr>
            <a:r>
              <a:rPr lang="en-US" altLang="zh-CN" b="1" dirty="0">
                <a:solidFill>
                  <a:srgbClr val="FFFFCC"/>
                </a:solidFill>
                <a:latin typeface="Arial" charset="0"/>
                <a:ea typeface="楷体_GB2312" pitchFamily="49" charset="-122"/>
              </a:rPr>
              <a:t>    void input(){ </a:t>
            </a:r>
          </a:p>
          <a:p>
            <a:pPr marL="0" lvl="1" indent="0" eaLnBrk="1" hangingPunct="1">
              <a:defRPr/>
            </a:pPr>
            <a:r>
              <a:rPr lang="en-US" altLang="zh-CN" b="1" dirty="0">
                <a:solidFill>
                  <a:srgbClr val="FFFFCC"/>
                </a:solidFill>
                <a:latin typeface="Arial" charset="0"/>
                <a:ea typeface="楷体_GB2312" pitchFamily="49" charset="-122"/>
              </a:rPr>
              <a:t>         </a:t>
            </a:r>
            <a:r>
              <a:rPr lang="en-US" altLang="zh-CN" b="1" dirty="0" err="1">
                <a:solidFill>
                  <a:srgbClr val="FFFFCC"/>
                </a:solidFill>
                <a:latin typeface="Arial" charset="0"/>
                <a:ea typeface="楷体_GB2312" pitchFamily="49" charset="-122"/>
              </a:rPr>
              <a:t>cin</a:t>
            </a:r>
            <a:r>
              <a:rPr lang="en-US" altLang="zh-CN" b="1" dirty="0">
                <a:solidFill>
                  <a:srgbClr val="FFFFCC"/>
                </a:solidFill>
                <a:latin typeface="Arial" charset="0"/>
                <a:ea typeface="楷体_GB2312" pitchFamily="49" charset="-122"/>
              </a:rPr>
              <a:t> &gt;&gt; x &gt;&gt; y;</a:t>
            </a:r>
          </a:p>
          <a:p>
            <a:pPr marL="0" lvl="1" indent="0" eaLnBrk="1" hangingPunct="1">
              <a:defRPr/>
            </a:pPr>
            <a:r>
              <a:rPr lang="en-US" altLang="zh-CN" b="1" dirty="0">
                <a:solidFill>
                  <a:srgbClr val="FFFFCC"/>
                </a:solidFill>
                <a:latin typeface="Arial" charset="0"/>
                <a:ea typeface="楷体_GB2312" pitchFamily="49" charset="-122"/>
              </a:rPr>
              <a:t>    }</a:t>
            </a:r>
          </a:p>
          <a:p>
            <a:pPr marL="0" lvl="1" indent="0" eaLnBrk="1" hangingPunct="1">
              <a:defRPr/>
            </a:pPr>
            <a:r>
              <a:rPr lang="en-US" altLang="zh-CN" b="1" dirty="0">
                <a:solidFill>
                  <a:srgbClr val="FFFFCC"/>
                </a:solidFill>
                <a:latin typeface="Arial" charset="0"/>
                <a:ea typeface="楷体_GB2312" pitchFamily="49" charset="-122"/>
              </a:rPr>
              <a:t>    void output();</a:t>
            </a:r>
          </a:p>
          <a:p>
            <a:pPr eaLnBrk="1" hangingPunct="1">
              <a:buFont typeface="Wingdings" pitchFamily="2" charset="2"/>
              <a:buNone/>
              <a:defRPr/>
            </a:pPr>
            <a:r>
              <a:rPr lang="en-US" altLang="zh-CN" b="1" dirty="0">
                <a:solidFill>
                  <a:srgbClr val="FFFFCC"/>
                </a:solidFill>
                <a:latin typeface="Arial" charset="0"/>
                <a:ea typeface="楷体_GB2312" pitchFamily="49" charset="-122"/>
              </a:rPr>
              <a:t>}</a:t>
            </a:r>
            <a:r>
              <a:rPr lang="zh-CN" altLang="en-US" b="1" dirty="0">
                <a:solidFill>
                  <a:srgbClr val="FFFFCC"/>
                </a:solidFill>
                <a:latin typeface="Arial" charset="0"/>
                <a:ea typeface="楷体_GB2312" pitchFamily="49" charset="-122"/>
              </a:rPr>
              <a:t>；</a:t>
            </a:r>
            <a:endParaRPr lang="en-US" altLang="zh-CN" b="1" dirty="0">
              <a:solidFill>
                <a:srgbClr val="FFFFCC"/>
              </a:solidFill>
              <a:latin typeface="Arial" charset="0"/>
              <a:ea typeface="楷体_GB2312" pitchFamily="49" charset="-122"/>
            </a:endParaRPr>
          </a:p>
        </p:txBody>
      </p:sp>
      <p:sp>
        <p:nvSpPr>
          <p:cNvPr id="8" name="TextBox 7">
            <a:extLst>
              <a:ext uri="{FF2B5EF4-FFF2-40B4-BE49-F238E27FC236}">
                <a16:creationId xmlns:a16="http://schemas.microsoft.com/office/drawing/2014/main" id="{D4CFDE6E-30DA-4629-A946-41A1232FD9E8}"/>
              </a:ext>
            </a:extLst>
          </p:cNvPr>
          <p:cNvSpPr txBox="1"/>
          <p:nvPr/>
        </p:nvSpPr>
        <p:spPr bwMode="auto">
          <a:xfrm>
            <a:off x="1046148" y="4703447"/>
            <a:ext cx="5913798" cy="1569660"/>
          </a:xfrm>
          <a:prstGeom prst="rect">
            <a:avLst/>
          </a:prstGeom>
          <a:noFill/>
          <a:ln>
            <a:noFill/>
          </a:ln>
          <a:effectLst/>
        </p:spPr>
        <p:txBody>
          <a:bodyPr wrap="none">
            <a:spAutoFit/>
          </a:bodyPr>
          <a:lstStyle/>
          <a:p>
            <a:pPr marL="0" lvl="1">
              <a:defRPr/>
            </a:pPr>
            <a:r>
              <a:rPr lang="zh-CN" altLang="en-US" sz="2400" b="1" dirty="0">
                <a:solidFill>
                  <a:srgbClr val="FFFF00"/>
                </a:solidFill>
                <a:latin typeface="楷体_GB2312" pitchFamily="49" charset="-122"/>
                <a:ea typeface="楷体_GB2312" pitchFamily="49" charset="-122"/>
                <a:cs typeface="+mj-cs"/>
              </a:rPr>
              <a:t>显式声明：用关键字 </a:t>
            </a:r>
            <a:r>
              <a:rPr lang="en-US" altLang="zh-CN" sz="2400" b="1" dirty="0">
                <a:solidFill>
                  <a:srgbClr val="FFFF00"/>
                </a:solidFill>
                <a:latin typeface="楷体_GB2312" pitchFamily="49" charset="-122"/>
                <a:ea typeface="楷体_GB2312" pitchFamily="49" charset="-122"/>
                <a:cs typeface="+mj-cs"/>
              </a:rPr>
              <a:t>inline </a:t>
            </a:r>
            <a:r>
              <a:rPr lang="zh-CN" altLang="en-US" sz="2400" b="1" dirty="0">
                <a:solidFill>
                  <a:srgbClr val="FFFF00"/>
                </a:solidFill>
                <a:latin typeface="楷体_GB2312" pitchFamily="49" charset="-122"/>
                <a:ea typeface="楷体_GB2312" pitchFamily="49" charset="-122"/>
                <a:cs typeface="+mj-cs"/>
              </a:rPr>
              <a:t>声明</a:t>
            </a:r>
            <a:endParaRPr lang="en-US" altLang="zh-CN" sz="2400" b="1" dirty="0">
              <a:solidFill>
                <a:srgbClr val="FFFF00"/>
              </a:solidFill>
              <a:latin typeface="楷体_GB2312" pitchFamily="49" charset="-122"/>
              <a:ea typeface="楷体_GB2312" pitchFamily="49" charset="-122"/>
              <a:cs typeface="+mj-cs"/>
            </a:endParaRPr>
          </a:p>
          <a:p>
            <a:pPr marL="0" lvl="1">
              <a:defRPr/>
            </a:pPr>
            <a:r>
              <a:rPr lang="en-US" altLang="zh-CN" sz="2400" b="1" dirty="0">
                <a:solidFill>
                  <a:srgbClr val="FFFFCC"/>
                </a:solidFill>
                <a:latin typeface="Arial" charset="0"/>
                <a:ea typeface="楷体_GB2312" pitchFamily="49" charset="-122"/>
              </a:rPr>
              <a:t>inline void Test :: output( ){</a:t>
            </a:r>
          </a:p>
          <a:p>
            <a:pPr marL="0" lvl="1">
              <a:defRPr/>
            </a:pPr>
            <a:r>
              <a:rPr lang="en-US" altLang="zh-CN" sz="2400" b="1" dirty="0">
                <a:solidFill>
                  <a:srgbClr val="FFFFCC"/>
                </a:solidFill>
                <a:latin typeface="Arial" charset="0"/>
                <a:ea typeface="楷体_GB2312" pitchFamily="49" charset="-122"/>
              </a:rPr>
              <a:t>        </a:t>
            </a:r>
            <a:r>
              <a:rPr lang="en-US" altLang="zh-CN" sz="2400" b="1" dirty="0" err="1">
                <a:solidFill>
                  <a:srgbClr val="FFFFCC"/>
                </a:solidFill>
                <a:latin typeface="Arial" charset="0"/>
                <a:ea typeface="楷体_GB2312" pitchFamily="49" charset="-122"/>
              </a:rPr>
              <a:t>cout</a:t>
            </a:r>
            <a:r>
              <a:rPr lang="en-US" altLang="zh-CN" sz="2400" b="1" dirty="0">
                <a:solidFill>
                  <a:srgbClr val="FFFFCC"/>
                </a:solidFill>
                <a:latin typeface="Arial" charset="0"/>
                <a:ea typeface="楷体_GB2312" pitchFamily="49" charset="-122"/>
              </a:rPr>
              <a:t> &lt;&lt;“</a:t>
            </a:r>
            <a:r>
              <a:rPr lang="zh-CN" altLang="en-US" sz="2400" b="1" dirty="0">
                <a:solidFill>
                  <a:srgbClr val="FFFFCC"/>
                </a:solidFill>
                <a:latin typeface="Arial" charset="0"/>
                <a:ea typeface="楷体_GB2312" pitchFamily="49" charset="-122"/>
              </a:rPr>
              <a:t>面积为：</a:t>
            </a:r>
            <a:r>
              <a:rPr lang="en-US" altLang="zh-CN" sz="2400" b="1" dirty="0">
                <a:solidFill>
                  <a:srgbClr val="FFFFCC"/>
                </a:solidFill>
                <a:latin typeface="Arial" charset="0"/>
                <a:ea typeface="楷体_GB2312" pitchFamily="49" charset="-122"/>
              </a:rPr>
              <a:t>" &lt;&lt; x * y &lt;&lt; </a:t>
            </a:r>
            <a:r>
              <a:rPr lang="en-US" altLang="zh-CN" sz="2400" b="1" dirty="0" err="1">
                <a:solidFill>
                  <a:srgbClr val="FFFFCC"/>
                </a:solidFill>
                <a:latin typeface="Arial" charset="0"/>
                <a:ea typeface="楷体_GB2312" pitchFamily="49" charset="-122"/>
              </a:rPr>
              <a:t>endl</a:t>
            </a:r>
            <a:r>
              <a:rPr lang="en-US" altLang="zh-CN" sz="2400" b="1" dirty="0">
                <a:solidFill>
                  <a:srgbClr val="FFFFCC"/>
                </a:solidFill>
                <a:latin typeface="Arial" charset="0"/>
                <a:ea typeface="楷体_GB2312" pitchFamily="49" charset="-122"/>
              </a:rPr>
              <a:t>;</a:t>
            </a:r>
          </a:p>
          <a:p>
            <a:pPr marL="0" lvl="1">
              <a:defRPr/>
            </a:pPr>
            <a:r>
              <a:rPr lang="en-US" altLang="zh-CN" sz="2400" b="1" dirty="0">
                <a:solidFill>
                  <a:srgbClr val="FFFFCC"/>
                </a:solidFill>
                <a:latin typeface="Arial"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4" grpId="0" autoUpdateAnimBg="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DBA304A8-6CB0-4DDC-AF38-CC54FBC6145A}"/>
              </a:ext>
            </a:extLst>
          </p:cNvPr>
          <p:cNvSpPr>
            <a:spLocks noGrp="1" noChangeArrowheads="1"/>
          </p:cNvSpPr>
          <p:nvPr>
            <p:ph type="title"/>
          </p:nvPr>
        </p:nvSpPr>
        <p:spPr>
          <a:xfrm>
            <a:off x="289711" y="333376"/>
            <a:ext cx="9692489" cy="442913"/>
          </a:xfrm>
        </p:spPr>
        <p:txBody>
          <a:bodyPr/>
          <a:lstStyle/>
          <a:p>
            <a:pPr algn="l"/>
            <a:r>
              <a:rPr lang="en-US" altLang="zh-CN" sz="2400" b="1" dirty="0">
                <a:solidFill>
                  <a:srgbClr val="FFFF00"/>
                </a:solidFill>
                <a:latin typeface="华文新魏" panose="02010800040101010101" pitchFamily="2" charset="-122"/>
                <a:ea typeface="华文新魏" panose="02010800040101010101" pitchFamily="2" charset="-122"/>
              </a:rPr>
              <a:t>        ⒋</a:t>
            </a:r>
            <a:r>
              <a:rPr lang="zh-CN" altLang="en-US" sz="2400" b="1" dirty="0">
                <a:solidFill>
                  <a:srgbClr val="FFFF00"/>
                </a:solidFill>
                <a:latin typeface="楷体_GB2312" pitchFamily="49" charset="-122"/>
                <a:ea typeface="楷体_GB2312" pitchFamily="49" charset="-122"/>
              </a:rPr>
              <a:t>对象</a:t>
            </a:r>
            <a:endParaRPr lang="zh-CN" altLang="en-US" sz="2400" dirty="0"/>
          </a:p>
        </p:txBody>
      </p:sp>
      <p:sp>
        <p:nvSpPr>
          <p:cNvPr id="3" name="Text Box 4">
            <a:extLst>
              <a:ext uri="{FF2B5EF4-FFF2-40B4-BE49-F238E27FC236}">
                <a16:creationId xmlns:a16="http://schemas.microsoft.com/office/drawing/2014/main" id="{5EABAD8B-EC39-4687-BFC1-265B26539B8D}"/>
              </a:ext>
            </a:extLst>
          </p:cNvPr>
          <p:cNvSpPr txBox="1">
            <a:spLocks noChangeArrowheads="1"/>
          </p:cNvSpPr>
          <p:nvPr/>
        </p:nvSpPr>
        <p:spPr bwMode="auto">
          <a:xfrm>
            <a:off x="289711" y="765176"/>
            <a:ext cx="1190228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b="1" dirty="0">
                <a:solidFill>
                  <a:schemeClr val="tx2"/>
                </a:solidFill>
                <a:latin typeface="Arial" panose="020B0604020202020204" pitchFamily="34" charset="0"/>
                <a:ea typeface="楷体_GB2312" pitchFamily="49" charset="-122"/>
              </a:rPr>
              <a:t>       </a:t>
            </a:r>
            <a:r>
              <a:rPr lang="zh-CN" altLang="en-US" sz="2400" b="1" dirty="0">
                <a:solidFill>
                  <a:srgbClr val="FFFFCC"/>
                </a:solidFill>
                <a:latin typeface="Arial" panose="020B0604020202020204" pitchFamily="34" charset="0"/>
                <a:ea typeface="楷体_GB2312" pitchFamily="49" charset="-122"/>
              </a:rPr>
              <a:t>对象时类的实例，通过类说明对象变量，将开辟内存空间，并为每个成员分配响应的内存单元。</a:t>
            </a:r>
          </a:p>
        </p:txBody>
      </p:sp>
      <p:sp>
        <p:nvSpPr>
          <p:cNvPr id="4" name="Text Box 14">
            <a:extLst>
              <a:ext uri="{FF2B5EF4-FFF2-40B4-BE49-F238E27FC236}">
                <a16:creationId xmlns:a16="http://schemas.microsoft.com/office/drawing/2014/main" id="{64EF5C0B-53C4-4C4B-A35A-C98A09A4D8D3}"/>
              </a:ext>
            </a:extLst>
          </p:cNvPr>
          <p:cNvSpPr txBox="1">
            <a:spLocks noChangeArrowheads="1"/>
          </p:cNvSpPr>
          <p:nvPr/>
        </p:nvSpPr>
        <p:spPr bwMode="auto">
          <a:xfrm>
            <a:off x="931674" y="1595023"/>
            <a:ext cx="11112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b="1" dirty="0">
                <a:solidFill>
                  <a:srgbClr val="92D050"/>
                </a:solidFill>
                <a:latin typeface="华文新魏" panose="02010800040101010101" pitchFamily="2" charset="-122"/>
                <a:ea typeface="华文新魏" panose="02010800040101010101" pitchFamily="2" charset="-122"/>
              </a:rPr>
              <a:t>⑴</a:t>
            </a:r>
            <a:r>
              <a:rPr lang="zh-CN" altLang="en-US" sz="2400" b="1" dirty="0">
                <a:solidFill>
                  <a:srgbClr val="92D050"/>
                </a:solidFill>
                <a:latin typeface="Arial" panose="020B0604020202020204" pitchFamily="34" charset="0"/>
                <a:ea typeface="楷体_GB2312" pitchFamily="49" charset="-122"/>
              </a:rPr>
              <a:t>说明</a:t>
            </a:r>
            <a:endParaRPr lang="en-US" altLang="zh-CN" sz="2400" b="1" dirty="0">
              <a:solidFill>
                <a:srgbClr val="92D050"/>
              </a:solidFill>
              <a:latin typeface="Arial" panose="020B0604020202020204" pitchFamily="34" charset="0"/>
              <a:ea typeface="楷体_GB2312" pitchFamily="49" charset="-122"/>
            </a:endParaRPr>
          </a:p>
        </p:txBody>
      </p:sp>
      <p:sp>
        <p:nvSpPr>
          <p:cNvPr id="5" name="TextBox 4">
            <a:extLst>
              <a:ext uri="{FF2B5EF4-FFF2-40B4-BE49-F238E27FC236}">
                <a16:creationId xmlns:a16="http://schemas.microsoft.com/office/drawing/2014/main" id="{5D14343D-8879-44FF-9D66-7C685CFB1792}"/>
              </a:ext>
            </a:extLst>
          </p:cNvPr>
          <p:cNvSpPr txBox="1">
            <a:spLocks noChangeArrowheads="1"/>
          </p:cNvSpPr>
          <p:nvPr/>
        </p:nvSpPr>
        <p:spPr bwMode="auto">
          <a:xfrm>
            <a:off x="931674" y="2061515"/>
            <a:ext cx="4224337"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dirty="0">
                <a:solidFill>
                  <a:srgbClr val="FFFFCC"/>
                </a:solidFill>
                <a:latin typeface="Arial Unicode MS" pitchFamily="34" charset="-122"/>
                <a:ea typeface="楷体_GB2312" pitchFamily="49" charset="-122"/>
                <a:cs typeface="Arial Unicode MS" pitchFamily="34" charset="-122"/>
              </a:rPr>
              <a:t>类名   对象名</a:t>
            </a:r>
            <a:endParaRPr lang="en-US" altLang="zh-CN" sz="2400" b="1" dirty="0">
              <a:solidFill>
                <a:srgbClr val="FFFFCC"/>
              </a:solidFill>
              <a:latin typeface="Arial Unicode MS" pitchFamily="34" charset="-122"/>
              <a:ea typeface="楷体_GB2312" pitchFamily="49" charset="-122"/>
              <a:cs typeface="Arial Unicode MS" pitchFamily="34" charset="-122"/>
            </a:endParaRPr>
          </a:p>
          <a:p>
            <a:pPr marL="0" lvl="2">
              <a:spcBef>
                <a:spcPct val="0"/>
              </a:spcBef>
              <a:buNone/>
            </a:pPr>
            <a:endParaRPr lang="en-US" altLang="zh-CN" dirty="0">
              <a:latin typeface="Arial Unicode MS" pitchFamily="34" charset="-122"/>
              <a:ea typeface="楷体_GB2312" pitchFamily="49" charset="-122"/>
              <a:cs typeface="Arial Unicode MS" pitchFamily="34" charset="-122"/>
            </a:endParaRPr>
          </a:p>
          <a:p>
            <a:pPr marL="0" lvl="2">
              <a:spcBef>
                <a:spcPct val="0"/>
              </a:spcBef>
              <a:buNone/>
            </a:pPr>
            <a:r>
              <a:rPr lang="en-US" altLang="zh-CN" dirty="0">
                <a:solidFill>
                  <a:srgbClr val="FFC000"/>
                </a:solidFill>
                <a:latin typeface="Arial Unicode MS" pitchFamily="34" charset="-122"/>
                <a:ea typeface="楷体_GB2312" pitchFamily="49" charset="-122"/>
                <a:cs typeface="Arial Unicode MS" pitchFamily="34" charset="-122"/>
              </a:rPr>
              <a:t>Test   a1;</a:t>
            </a:r>
          </a:p>
          <a:p>
            <a:pPr marL="0" lvl="2">
              <a:spcBef>
                <a:spcPct val="0"/>
              </a:spcBef>
              <a:buNone/>
            </a:pPr>
            <a:endParaRPr lang="en-US" altLang="zh-CN" dirty="0">
              <a:ea typeface="Arial Unicode MS" pitchFamily="34" charset="-122"/>
            </a:endParaRPr>
          </a:p>
          <a:p>
            <a:pPr marL="0" lvl="2">
              <a:spcBef>
                <a:spcPct val="0"/>
              </a:spcBef>
              <a:buFont typeface="Wingdings" panose="05000000000000000000" pitchFamily="2" charset="2"/>
              <a:buChar char="u"/>
            </a:pPr>
            <a:r>
              <a:rPr lang="zh-CN" altLang="en-US" dirty="0">
                <a:solidFill>
                  <a:srgbClr val="FFFFCC"/>
                </a:solidFill>
                <a:ea typeface="楷体_GB2312" pitchFamily="49" charset="-122"/>
              </a:rPr>
              <a:t>给对象一个标识符</a:t>
            </a:r>
            <a:endParaRPr lang="en-US" altLang="zh-CN" dirty="0">
              <a:solidFill>
                <a:srgbClr val="FFFFCC"/>
              </a:solidFill>
              <a:ea typeface="楷体_GB2312" pitchFamily="49" charset="-122"/>
            </a:endParaRPr>
          </a:p>
          <a:p>
            <a:pPr marL="0" lvl="2">
              <a:spcBef>
                <a:spcPct val="0"/>
              </a:spcBef>
              <a:buFont typeface="Wingdings" panose="05000000000000000000" pitchFamily="2" charset="2"/>
              <a:buChar char="u"/>
            </a:pPr>
            <a:r>
              <a:rPr lang="zh-CN" altLang="en-US" dirty="0">
                <a:solidFill>
                  <a:srgbClr val="FFFFCC"/>
                </a:solidFill>
                <a:ea typeface="楷体_GB2312" pitchFamily="49" charset="-122"/>
              </a:rPr>
              <a:t>给对象开辟内存空间</a:t>
            </a:r>
            <a:endParaRPr lang="en-US" altLang="zh-CN" dirty="0">
              <a:solidFill>
                <a:srgbClr val="FFFFCC"/>
              </a:solidFill>
              <a:ea typeface="楷体_GB2312" pitchFamily="49" charset="-122"/>
            </a:endParaRPr>
          </a:p>
          <a:p>
            <a:pPr marL="0" lvl="2">
              <a:spcBef>
                <a:spcPct val="0"/>
              </a:spcBef>
              <a:buFont typeface="Wingdings" panose="05000000000000000000" pitchFamily="2" charset="2"/>
              <a:buChar char="u"/>
            </a:pPr>
            <a:r>
              <a:rPr lang="zh-CN" altLang="en-US" dirty="0">
                <a:solidFill>
                  <a:srgbClr val="FFFFCC"/>
                </a:solidFill>
                <a:ea typeface="楷体_GB2312" pitchFamily="49" charset="-122"/>
              </a:rPr>
              <a:t>将对象中的数据成员初始化</a:t>
            </a:r>
            <a:endParaRPr lang="en-US" altLang="zh-CN" dirty="0">
              <a:solidFill>
                <a:srgbClr val="FFFFCC"/>
              </a:solidFill>
              <a:latin typeface="Arial Unicode MS" pitchFamily="34" charset="-122"/>
              <a:ea typeface="楷体_GB2312" pitchFamily="49" charset="-122"/>
            </a:endParaRPr>
          </a:p>
        </p:txBody>
      </p:sp>
      <p:sp>
        <p:nvSpPr>
          <p:cNvPr id="7" name="Text Box 14">
            <a:extLst>
              <a:ext uri="{FF2B5EF4-FFF2-40B4-BE49-F238E27FC236}">
                <a16:creationId xmlns:a16="http://schemas.microsoft.com/office/drawing/2014/main" id="{858DE552-7DF5-46A4-AD8B-0ECC33460A9E}"/>
              </a:ext>
            </a:extLst>
          </p:cNvPr>
          <p:cNvSpPr txBox="1">
            <a:spLocks noChangeArrowheads="1"/>
          </p:cNvSpPr>
          <p:nvPr/>
        </p:nvSpPr>
        <p:spPr bwMode="auto">
          <a:xfrm>
            <a:off x="1044616" y="4744158"/>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b="1" dirty="0">
                <a:solidFill>
                  <a:srgbClr val="92D050"/>
                </a:solidFill>
                <a:latin typeface="华文新魏" panose="02010800040101010101" pitchFamily="2" charset="-122"/>
                <a:ea typeface="华文新魏" panose="02010800040101010101" pitchFamily="2" charset="-122"/>
              </a:rPr>
              <a:t>⑵</a:t>
            </a:r>
            <a:r>
              <a:rPr lang="zh-CN" altLang="en-US" sz="2400" b="1" dirty="0">
                <a:solidFill>
                  <a:srgbClr val="92D050"/>
                </a:solidFill>
                <a:latin typeface="Arial" panose="020B0604020202020204" pitchFamily="34" charset="0"/>
                <a:ea typeface="楷体_GB2312" pitchFamily="49" charset="-122"/>
              </a:rPr>
              <a:t>使用</a:t>
            </a:r>
            <a:endParaRPr lang="en-US" altLang="zh-CN" sz="2400" b="1" dirty="0">
              <a:solidFill>
                <a:srgbClr val="92D050"/>
              </a:solidFill>
              <a:latin typeface="Arial" panose="020B0604020202020204" pitchFamily="34" charset="0"/>
              <a:ea typeface="楷体_GB2312" pitchFamily="49" charset="-122"/>
            </a:endParaRPr>
          </a:p>
        </p:txBody>
      </p:sp>
      <p:sp>
        <p:nvSpPr>
          <p:cNvPr id="8" name="Text Box 4">
            <a:extLst>
              <a:ext uri="{FF2B5EF4-FFF2-40B4-BE49-F238E27FC236}">
                <a16:creationId xmlns:a16="http://schemas.microsoft.com/office/drawing/2014/main" id="{7CE9BB8C-D8BD-4B9F-9819-B3B5EBA91967}"/>
              </a:ext>
            </a:extLst>
          </p:cNvPr>
          <p:cNvSpPr txBox="1">
            <a:spLocks noChangeArrowheads="1"/>
          </p:cNvSpPr>
          <p:nvPr/>
        </p:nvSpPr>
        <p:spPr bwMode="auto">
          <a:xfrm>
            <a:off x="503145" y="5343447"/>
            <a:ext cx="53783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b="1" dirty="0">
                <a:solidFill>
                  <a:srgbClr val="FFFF00"/>
                </a:solidFill>
                <a:latin typeface="Arial" panose="020B0604020202020204" pitchFamily="34" charset="0"/>
                <a:ea typeface="楷体_GB2312" pitchFamily="49" charset="-122"/>
              </a:rPr>
              <a:t>       </a:t>
            </a:r>
            <a:r>
              <a:rPr lang="zh-CN" altLang="en-US" sz="2400" b="1" dirty="0">
                <a:solidFill>
                  <a:srgbClr val="FFFF00"/>
                </a:solidFill>
                <a:latin typeface="Arial" panose="020B0604020202020204" pitchFamily="34" charset="0"/>
                <a:ea typeface="楷体_GB2312" pitchFamily="49" charset="-122"/>
              </a:rPr>
              <a:t>对象名</a:t>
            </a:r>
            <a:r>
              <a:rPr lang="en-US" altLang="zh-CN" sz="2400" b="1" dirty="0">
                <a:solidFill>
                  <a:srgbClr val="FFFF00"/>
                </a:solidFill>
                <a:latin typeface="Arial" panose="020B0604020202020204" pitchFamily="34" charset="0"/>
                <a:ea typeface="楷体_GB2312" pitchFamily="49" charset="-122"/>
              </a:rPr>
              <a:t>.</a:t>
            </a:r>
            <a:r>
              <a:rPr lang="zh-CN" altLang="en-US" sz="2400" b="1" dirty="0">
                <a:solidFill>
                  <a:srgbClr val="FFFF00"/>
                </a:solidFill>
                <a:latin typeface="Arial" panose="020B0604020202020204" pitchFamily="34" charset="0"/>
                <a:ea typeface="楷体_GB2312" pitchFamily="49" charset="-122"/>
              </a:rPr>
              <a:t>公成员数据</a:t>
            </a:r>
            <a:r>
              <a:rPr lang="en-US" altLang="zh-CN" sz="2400" b="1" dirty="0">
                <a:solidFill>
                  <a:srgbClr val="FFFF00"/>
                </a:solidFill>
                <a:latin typeface="Arial" panose="020B0604020202020204" pitchFamily="34" charset="0"/>
                <a:ea typeface="楷体_GB2312" pitchFamily="49" charset="-122"/>
              </a:rPr>
              <a:t>(</a:t>
            </a:r>
            <a:r>
              <a:rPr lang="zh-CN" altLang="en-US" sz="2400" b="1" dirty="0">
                <a:solidFill>
                  <a:srgbClr val="FFFF00"/>
                </a:solidFill>
                <a:latin typeface="Arial" panose="020B0604020202020204" pitchFamily="34" charset="0"/>
                <a:ea typeface="楷体_GB2312" pitchFamily="49" charset="-122"/>
              </a:rPr>
              <a:t>或公成员方法</a:t>
            </a:r>
            <a:r>
              <a:rPr lang="en-US" altLang="zh-CN" sz="2400" b="1" dirty="0">
                <a:solidFill>
                  <a:srgbClr val="FFFF00"/>
                </a:solidFill>
                <a:latin typeface="Arial" panose="020B0604020202020204" pitchFamily="34" charset="0"/>
                <a:ea typeface="楷体_GB2312" pitchFamily="49" charset="-122"/>
              </a:rPr>
              <a:t>)</a:t>
            </a:r>
          </a:p>
          <a:p>
            <a:pPr eaLnBrk="1" hangingPunct="1">
              <a:spcBef>
                <a:spcPct val="0"/>
              </a:spcBef>
              <a:buFont typeface="Wingdings" panose="05000000000000000000" pitchFamily="2" charset="2"/>
              <a:buNone/>
            </a:pPr>
            <a:r>
              <a:rPr lang="en-US" altLang="zh-CN" sz="2400" dirty="0"/>
              <a:t>        </a:t>
            </a:r>
            <a:r>
              <a:rPr lang="en-US" altLang="zh-CN" sz="2400" dirty="0">
                <a:solidFill>
                  <a:srgbClr val="FFFF00"/>
                </a:solidFill>
                <a:latin typeface="Arial Unicode MS" pitchFamily="34" charset="-122"/>
                <a:ea typeface="Arial Unicode MS" pitchFamily="34" charset="-122"/>
              </a:rPr>
              <a:t>a1.input();</a:t>
            </a:r>
            <a:endParaRPr lang="zh-CN" altLang="en-US" sz="2400" b="1" dirty="0">
              <a:solidFill>
                <a:srgbClr val="FFFF00"/>
              </a:solidFill>
              <a:latin typeface="Arial Unicode MS" pitchFamily="34" charset="-122"/>
              <a:ea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5"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1000" fill="hold"/>
                                        <p:tgtEl>
                                          <p:spTgt spid="7"/>
                                        </p:tgtEl>
                                        <p:attrNameLst>
                                          <p:attrName>ppt_w</p:attrName>
                                        </p:attrNameLst>
                                      </p:cBhvr>
                                      <p:tavLst>
                                        <p:tav tm="0">
                                          <p:val>
                                            <p:fltVal val="0"/>
                                          </p:val>
                                        </p:tav>
                                        <p:tav tm="100000">
                                          <p:val>
                                            <p:strVal val="#ppt_w"/>
                                          </p:val>
                                        </p:tav>
                                      </p:tavLst>
                                    </p:anim>
                                    <p:anim calcmode="lin" valueType="num">
                                      <p:cBhvr>
                                        <p:cTn id="25" dur="1000" fill="hold"/>
                                        <p:tgtEl>
                                          <p:spTgt spid="7"/>
                                        </p:tgtEl>
                                        <p:attrNameLst>
                                          <p:attrName>ppt_h</p:attrName>
                                        </p:attrNameLst>
                                      </p:cBhvr>
                                      <p:tavLst>
                                        <p:tav tm="0">
                                          <p:val>
                                            <p:fltVal val="0"/>
                                          </p:val>
                                        </p:tav>
                                        <p:tav tm="100000">
                                          <p:val>
                                            <p:strVal val="#ppt_h"/>
                                          </p:val>
                                        </p:tav>
                                      </p:tavLst>
                                    </p:anim>
                                    <p:anim calcmode="lin" valueType="num">
                                      <p:cBhvr>
                                        <p:cTn id="26"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iterate type="lt">
                                    <p:tmAbs val="75"/>
                                  </p:iterate>
                                  <p:childTnLst>
                                    <p:set>
                                      <p:cBhvr>
                                        <p:cTn id="31" dur="1" fill="hold">
                                          <p:stCondLst>
                                            <p:cond delay="74"/>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p:bldP spid="7" grpId="0" autoUpdateAnimBg="0"/>
      <p:bldP spid="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CDD4BE32-9762-41B8-96E5-59AC71072BE6}"/>
              </a:ext>
            </a:extLst>
          </p:cNvPr>
          <p:cNvSpPr>
            <a:spLocks noGrp="1" noChangeArrowheads="1"/>
          </p:cNvSpPr>
          <p:nvPr>
            <p:ph type="title"/>
          </p:nvPr>
        </p:nvSpPr>
        <p:spPr>
          <a:xfrm>
            <a:off x="271604" y="333376"/>
            <a:ext cx="9710596" cy="442913"/>
          </a:xfrm>
        </p:spPr>
        <p:txBody>
          <a:bodyPr/>
          <a:lstStyle/>
          <a:p>
            <a:pPr algn="l"/>
            <a:r>
              <a:rPr lang="en-US" altLang="zh-CN" sz="2400" b="1" dirty="0">
                <a:solidFill>
                  <a:srgbClr val="FFFF00"/>
                </a:solidFill>
                <a:latin typeface="华文新魏" panose="02010800040101010101" pitchFamily="2" charset="-122"/>
                <a:ea typeface="华文新魏" panose="02010800040101010101" pitchFamily="2" charset="-122"/>
              </a:rPr>
              <a:t>        ⒌</a:t>
            </a:r>
            <a:r>
              <a:rPr lang="zh-CN" altLang="en-US" sz="2400" b="1" dirty="0">
                <a:solidFill>
                  <a:srgbClr val="FFFF00"/>
                </a:solidFill>
                <a:ea typeface="楷体_GB2312" pitchFamily="49" charset="-122"/>
              </a:rPr>
              <a:t>类成员的访问控制</a:t>
            </a:r>
          </a:p>
        </p:txBody>
      </p:sp>
      <p:sp>
        <p:nvSpPr>
          <p:cNvPr id="3" name="Text Box 4">
            <a:extLst>
              <a:ext uri="{FF2B5EF4-FFF2-40B4-BE49-F238E27FC236}">
                <a16:creationId xmlns:a16="http://schemas.microsoft.com/office/drawing/2014/main" id="{F131743A-2D1E-442A-99A6-193E8B433049}"/>
              </a:ext>
            </a:extLst>
          </p:cNvPr>
          <p:cNvSpPr txBox="1">
            <a:spLocks noChangeArrowheads="1"/>
          </p:cNvSpPr>
          <p:nvPr/>
        </p:nvSpPr>
        <p:spPr bwMode="auto">
          <a:xfrm>
            <a:off x="832086" y="730679"/>
            <a:ext cx="9240328"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lvl="1">
              <a:spcBef>
                <a:spcPct val="0"/>
              </a:spcBef>
              <a:buNone/>
            </a:pPr>
            <a:r>
              <a:rPr lang="zh-CN" altLang="en-US" sz="2400" b="1" dirty="0">
                <a:solidFill>
                  <a:srgbClr val="FFFFFF"/>
                </a:solidFill>
                <a:latin typeface="华文细黑" panose="02010600040101010101" pitchFamily="2" charset="-122"/>
                <a:ea typeface="华文细黑" panose="02010600040101010101" pitchFamily="2" charset="-122"/>
              </a:rPr>
              <a:t>公有成员</a:t>
            </a:r>
            <a:r>
              <a:rPr lang="en-US" altLang="zh-CN" sz="2400" b="1" dirty="0">
                <a:solidFill>
                  <a:srgbClr val="FFFFFF"/>
                </a:solidFill>
                <a:latin typeface="华文细黑" panose="02010600040101010101" pitchFamily="2" charset="-122"/>
                <a:ea typeface="华文细黑" panose="02010600040101010101" pitchFamily="2" charset="-122"/>
              </a:rPr>
              <a:t>(public)</a:t>
            </a:r>
            <a:r>
              <a:rPr lang="zh-CN" altLang="en-US" sz="2400" b="1" dirty="0">
                <a:solidFill>
                  <a:srgbClr val="FFFFFF"/>
                </a:solidFill>
                <a:latin typeface="华文细黑" panose="02010600040101010101" pitchFamily="2" charset="-122"/>
                <a:ea typeface="华文细黑" panose="02010600040101010101" pitchFamily="2" charset="-122"/>
              </a:rPr>
              <a:t>：声明了类的外部接口。</a:t>
            </a:r>
          </a:p>
          <a:p>
            <a:pPr marL="0" lvl="1">
              <a:spcBef>
                <a:spcPct val="0"/>
              </a:spcBef>
              <a:buNone/>
            </a:pPr>
            <a:r>
              <a:rPr lang="zh-CN" altLang="en-US" sz="2400" b="1" dirty="0">
                <a:solidFill>
                  <a:srgbClr val="FFFFFF"/>
                </a:solidFill>
                <a:latin typeface="华文细黑" panose="02010600040101010101" pitchFamily="2" charset="-122"/>
                <a:ea typeface="华文细黑" panose="02010600040101010101" pitchFamily="2" charset="-122"/>
              </a:rPr>
              <a:t>私有成员</a:t>
            </a:r>
            <a:r>
              <a:rPr lang="en-US" altLang="zh-CN" sz="2400" b="1" dirty="0">
                <a:solidFill>
                  <a:srgbClr val="FFFFFF"/>
                </a:solidFill>
                <a:latin typeface="华文细黑" panose="02010600040101010101" pitchFamily="2" charset="-122"/>
                <a:ea typeface="华文细黑" panose="02010600040101010101" pitchFamily="2" charset="-122"/>
              </a:rPr>
              <a:t>(private)</a:t>
            </a:r>
            <a:r>
              <a:rPr lang="zh-CN" altLang="en-US" sz="2400" b="1" dirty="0">
                <a:solidFill>
                  <a:srgbClr val="FFFFFF"/>
                </a:solidFill>
                <a:latin typeface="华文细黑" panose="02010600040101010101" pitchFamily="2" charset="-122"/>
                <a:ea typeface="华文细黑" panose="02010600040101010101" pitchFamily="2" charset="-122"/>
              </a:rPr>
              <a:t>：只允许本类成员函数访问。</a:t>
            </a:r>
          </a:p>
          <a:p>
            <a:pPr eaLnBrk="1" hangingPunct="1">
              <a:spcBef>
                <a:spcPct val="0"/>
              </a:spcBef>
              <a:buFontTx/>
              <a:buNone/>
            </a:pPr>
            <a:r>
              <a:rPr lang="zh-CN" altLang="en-US" sz="2400" b="1" dirty="0">
                <a:solidFill>
                  <a:srgbClr val="FFFFFF"/>
                </a:solidFill>
                <a:latin typeface="华文细黑" panose="02010600040101010101" pitchFamily="2" charset="-122"/>
                <a:ea typeface="华文细黑" panose="02010600040101010101" pitchFamily="2" charset="-122"/>
              </a:rPr>
              <a:t>保护成员</a:t>
            </a:r>
            <a:r>
              <a:rPr lang="en-US" altLang="zh-CN" sz="2400" b="1" dirty="0">
                <a:solidFill>
                  <a:srgbClr val="FFFFFF"/>
                </a:solidFill>
                <a:latin typeface="华文细黑" panose="02010600040101010101" pitchFamily="2" charset="-122"/>
                <a:ea typeface="华文细黑" panose="02010600040101010101" pitchFamily="2" charset="-122"/>
              </a:rPr>
              <a:t>(protected)</a:t>
            </a:r>
            <a:r>
              <a:rPr lang="zh-CN" altLang="en-US" sz="2400" b="1" dirty="0">
                <a:solidFill>
                  <a:srgbClr val="FFFFFF"/>
                </a:solidFill>
                <a:latin typeface="华文细黑" panose="02010600040101010101" pitchFamily="2" charset="-122"/>
                <a:ea typeface="华文细黑" panose="02010600040101010101" pitchFamily="2" charset="-122"/>
              </a:rPr>
              <a:t>：和私有类型的性质相似用于继承</a:t>
            </a:r>
            <a:r>
              <a:rPr lang="en-US" altLang="zh-CN" sz="2400" b="1" dirty="0">
                <a:solidFill>
                  <a:srgbClr val="FFFFFF"/>
                </a:solidFill>
                <a:latin typeface="华文细黑" panose="02010600040101010101" pitchFamily="2" charset="-122"/>
                <a:ea typeface="华文细黑" panose="02010600040101010101" pitchFamily="2" charset="-122"/>
              </a:rPr>
              <a:t>(</a:t>
            </a:r>
            <a:r>
              <a:rPr lang="zh-CN" altLang="en-US" sz="2400" b="1" dirty="0">
                <a:solidFill>
                  <a:srgbClr val="FFFFFF"/>
                </a:solidFill>
                <a:latin typeface="华文细黑" panose="02010600040101010101" pitchFamily="2" charset="-122"/>
                <a:ea typeface="华文细黑" panose="02010600040101010101" pitchFamily="2" charset="-122"/>
              </a:rPr>
              <a:t>派生</a:t>
            </a:r>
            <a:r>
              <a:rPr lang="en-US" altLang="zh-CN" sz="2400" b="1" dirty="0">
                <a:solidFill>
                  <a:srgbClr val="FFFFFF"/>
                </a:solidFill>
                <a:latin typeface="华文细黑" panose="02010600040101010101" pitchFamily="2" charset="-122"/>
                <a:ea typeface="华文细黑" panose="02010600040101010101" pitchFamily="2" charset="-122"/>
              </a:rPr>
              <a:t>)</a:t>
            </a:r>
            <a:r>
              <a:rPr lang="zh-CN" altLang="en-US" sz="2400" b="1" dirty="0">
                <a:solidFill>
                  <a:srgbClr val="FFFFFF"/>
                </a:solidFill>
                <a:latin typeface="华文细黑" panose="02010600040101010101" pitchFamily="2" charset="-122"/>
                <a:ea typeface="华文细黑" panose="02010600040101010101" pitchFamily="2" charset="-122"/>
              </a:rPr>
              <a:t>类。</a:t>
            </a:r>
          </a:p>
        </p:txBody>
      </p:sp>
      <p:sp>
        <p:nvSpPr>
          <p:cNvPr id="4" name="AutoShape 7">
            <a:hlinkClick r:id="rId2" action="ppaction://program" highlightClick="1"/>
            <a:extLst>
              <a:ext uri="{FF2B5EF4-FFF2-40B4-BE49-F238E27FC236}">
                <a16:creationId xmlns:a16="http://schemas.microsoft.com/office/drawing/2014/main" id="{B4107F6F-D9F1-4ED1-9BA0-E1632625BB0E}"/>
              </a:ext>
            </a:extLst>
          </p:cNvPr>
          <p:cNvSpPr>
            <a:spLocks noChangeArrowheads="1"/>
          </p:cNvSpPr>
          <p:nvPr/>
        </p:nvSpPr>
        <p:spPr bwMode="auto">
          <a:xfrm>
            <a:off x="4656139" y="4292600"/>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75"/>
                                  </p:iterate>
                                  <p:childTnLst>
                                    <p:set>
                                      <p:cBhvr>
                                        <p:cTn id="12" dur="1" fill="hold">
                                          <p:stCondLst>
                                            <p:cond delay="74"/>
                                          </p:stCondLst>
                                        </p:cTn>
                                        <p:tgtEl>
                                          <p:spTgt spid="3">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iterate type="lt">
                                    <p:tmAbs val="75"/>
                                  </p:iterate>
                                  <p:childTnLst>
                                    <p:set>
                                      <p:cBhvr>
                                        <p:cTn id="16" dur="1" fill="hold">
                                          <p:stCondLst>
                                            <p:cond delay="74"/>
                                          </p:stCondLst>
                                        </p:cTn>
                                        <p:tgtEl>
                                          <p:spTgt spid="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5"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3" grpId="0" build="p" autoUpdateAnimBg="0"/>
      <p:bldP spid="4"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5B7F02-0E9B-4894-9178-507BC44277AE}"/>
              </a:ext>
            </a:extLst>
          </p:cNvPr>
          <p:cNvSpPr>
            <a:spLocks noGrp="1" noChangeArrowheads="1"/>
          </p:cNvSpPr>
          <p:nvPr>
            <p:ph type="title"/>
          </p:nvPr>
        </p:nvSpPr>
        <p:spPr>
          <a:xfrm>
            <a:off x="280657" y="333375"/>
            <a:ext cx="11669917" cy="585788"/>
          </a:xfrm>
        </p:spPr>
        <p:txBody>
          <a:bodyPr/>
          <a:lstStyle/>
          <a:p>
            <a:pPr algn="ctr"/>
            <a:r>
              <a:rPr lang="en-US" altLang="zh-CN" sz="3200" b="1" dirty="0">
                <a:solidFill>
                  <a:srgbClr val="FFFF00"/>
                </a:solidFill>
                <a:latin typeface="Arial" panose="020B0604020202020204" pitchFamily="34" charset="0"/>
                <a:ea typeface="楷体_GB2312" pitchFamily="49" charset="-122"/>
              </a:rPr>
              <a:t>7.4 </a:t>
            </a:r>
            <a:r>
              <a:rPr lang="zh-CN" altLang="en-US" sz="3200" b="1" dirty="0">
                <a:solidFill>
                  <a:srgbClr val="FFFF00"/>
                </a:solidFill>
                <a:latin typeface="Arial" panose="020B0604020202020204" pitchFamily="34" charset="0"/>
                <a:ea typeface="楷体_GB2312" pitchFamily="49" charset="-122"/>
              </a:rPr>
              <a:t>构造函数及析构函数</a:t>
            </a:r>
            <a:r>
              <a:rPr lang="en-US" altLang="zh-CN" sz="3200" b="1" dirty="0">
                <a:solidFill>
                  <a:srgbClr val="FFFF00"/>
                </a:solidFill>
                <a:latin typeface="Arial" panose="020B0604020202020204" pitchFamily="34" charset="0"/>
                <a:ea typeface="楷体_GB2312" pitchFamily="49" charset="-122"/>
              </a:rPr>
              <a:t> </a:t>
            </a:r>
            <a:endParaRPr lang="zh-CN" altLang="en-US" sz="3200" dirty="0"/>
          </a:p>
        </p:txBody>
      </p:sp>
      <p:sp>
        <p:nvSpPr>
          <p:cNvPr id="3" name="TextBox 2">
            <a:extLst>
              <a:ext uri="{FF2B5EF4-FFF2-40B4-BE49-F238E27FC236}">
                <a16:creationId xmlns:a16="http://schemas.microsoft.com/office/drawing/2014/main" id="{53751F3A-E1C3-4840-9E5D-89182BB6F70C}"/>
              </a:ext>
            </a:extLst>
          </p:cNvPr>
          <p:cNvSpPr txBox="1">
            <a:spLocks noChangeArrowheads="1"/>
          </p:cNvSpPr>
          <p:nvPr/>
        </p:nvSpPr>
        <p:spPr bwMode="auto">
          <a:xfrm>
            <a:off x="280657" y="858517"/>
            <a:ext cx="24016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dirty="0">
                <a:solidFill>
                  <a:srgbClr val="FFFF00"/>
                </a:solidFill>
                <a:latin typeface="华文新魏" panose="02010800040101010101" pitchFamily="2" charset="-122"/>
                <a:ea typeface="华文新魏" panose="02010800040101010101" pitchFamily="2" charset="-122"/>
              </a:rPr>
              <a:t>         ⒈</a:t>
            </a:r>
            <a:r>
              <a:rPr lang="zh-CN" altLang="en-US" sz="2400" b="1" dirty="0">
                <a:solidFill>
                  <a:srgbClr val="FFFF00"/>
                </a:solidFill>
                <a:latin typeface="楷体_GB2312" pitchFamily="49" charset="-122"/>
                <a:ea typeface="楷体_GB2312" pitchFamily="49" charset="-122"/>
              </a:rPr>
              <a:t>构造函数</a:t>
            </a:r>
            <a:endParaRPr lang="zh-CN" altLang="en-US" sz="2400" dirty="0">
              <a:solidFill>
                <a:srgbClr val="FFFFCC"/>
              </a:solidFill>
              <a:latin typeface="宋体" panose="02010600030101010101" pitchFamily="2" charset="-122"/>
              <a:ea typeface="Arial Unicode MS" pitchFamily="34" charset="-122"/>
            </a:endParaRPr>
          </a:p>
        </p:txBody>
      </p:sp>
      <p:sp>
        <p:nvSpPr>
          <p:cNvPr id="4" name="TextBox 3">
            <a:extLst>
              <a:ext uri="{FF2B5EF4-FFF2-40B4-BE49-F238E27FC236}">
                <a16:creationId xmlns:a16="http://schemas.microsoft.com/office/drawing/2014/main" id="{96058998-C2DA-4EC4-B24F-FCCF24CCF5E4}"/>
              </a:ext>
            </a:extLst>
          </p:cNvPr>
          <p:cNvSpPr txBox="1">
            <a:spLocks noChangeArrowheads="1"/>
          </p:cNvSpPr>
          <p:nvPr/>
        </p:nvSpPr>
        <p:spPr bwMode="auto">
          <a:xfrm>
            <a:off x="977537" y="1262063"/>
            <a:ext cx="6338887"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lvl="1">
              <a:spcBef>
                <a:spcPct val="0"/>
              </a:spcBef>
              <a:buNone/>
            </a:pPr>
            <a:r>
              <a:rPr lang="zh-CN" altLang="en-US" sz="2400" b="1" dirty="0">
                <a:solidFill>
                  <a:srgbClr val="FFFFCC"/>
                </a:solidFill>
                <a:latin typeface="华文细黑" panose="02010600040101010101" pitchFamily="2" charset="-122"/>
                <a:ea typeface="华文细黑" panose="02010600040101010101" pitchFamily="2" charset="-122"/>
              </a:rPr>
              <a:t>定义：和类名同名的成员函数称为构造函数。</a:t>
            </a:r>
          </a:p>
          <a:p>
            <a:pPr eaLnBrk="1" hangingPunct="1">
              <a:spcBef>
                <a:spcPct val="0"/>
              </a:spcBef>
              <a:buFontTx/>
              <a:buNone/>
            </a:pPr>
            <a:r>
              <a:rPr lang="zh-CN" altLang="en-US" sz="2400" b="1" dirty="0">
                <a:solidFill>
                  <a:srgbClr val="FFFFCC"/>
                </a:solidFill>
                <a:latin typeface="华文细黑" panose="02010600040101010101" pitchFamily="2" charset="-122"/>
                <a:ea typeface="华文细黑" panose="02010600040101010101" pitchFamily="2" charset="-122"/>
              </a:rPr>
              <a:t>作用：给对象进行初始化</a:t>
            </a:r>
            <a:r>
              <a:rPr lang="zh-CN" altLang="en-US" sz="2400" b="1" dirty="0">
                <a:solidFill>
                  <a:srgbClr val="FFFFCC"/>
                </a:solidFill>
                <a:latin typeface="华文细黑" panose="02010600040101010101" pitchFamily="2" charset="-122"/>
                <a:ea typeface="华文细黑" panose="02010600040101010101" pitchFamily="2" charset="-122"/>
                <a:cs typeface="Arial Unicode MS" pitchFamily="34" charset="-122"/>
              </a:rPr>
              <a:t>。</a:t>
            </a:r>
            <a:endParaRPr lang="en-US" altLang="zh-CN" sz="2400" b="1" dirty="0">
              <a:solidFill>
                <a:srgbClr val="FFFFCC"/>
              </a:solidFill>
              <a:latin typeface="华文细黑" panose="02010600040101010101" pitchFamily="2" charset="-122"/>
              <a:ea typeface="华文细黑" panose="02010600040101010101" pitchFamily="2" charset="-122"/>
            </a:endParaRPr>
          </a:p>
        </p:txBody>
      </p:sp>
      <p:sp>
        <p:nvSpPr>
          <p:cNvPr id="5" name="TextBox 4">
            <a:extLst>
              <a:ext uri="{FF2B5EF4-FFF2-40B4-BE49-F238E27FC236}">
                <a16:creationId xmlns:a16="http://schemas.microsoft.com/office/drawing/2014/main" id="{645190EB-7510-482B-B504-F142AD9336AB}"/>
              </a:ext>
            </a:extLst>
          </p:cNvPr>
          <p:cNvSpPr txBox="1"/>
          <p:nvPr/>
        </p:nvSpPr>
        <p:spPr bwMode="auto">
          <a:xfrm>
            <a:off x="977537" y="2093913"/>
            <a:ext cx="8533105" cy="1938992"/>
          </a:xfrm>
          <a:prstGeom prst="rect">
            <a:avLst/>
          </a:prstGeom>
          <a:noFill/>
          <a:ln>
            <a:noFill/>
          </a:ln>
          <a:effectLst/>
        </p:spPr>
        <p:txBody>
          <a:bodyPr wrap="none">
            <a:spAutoFit/>
          </a:bodyPr>
          <a:lstStyle/>
          <a:p>
            <a:pPr marL="0" lvl="1">
              <a:defRPr/>
            </a:pPr>
            <a:r>
              <a:rPr lang="zh-CN" altLang="en-US" sz="2400" b="1" dirty="0">
                <a:solidFill>
                  <a:srgbClr val="FFFFCC"/>
                </a:solidFill>
                <a:latin typeface="华文细黑" panose="02010600040101010101" pitchFamily="2" charset="-122"/>
                <a:ea typeface="华文细黑" panose="02010600040101010101" pitchFamily="2" charset="-122"/>
              </a:rPr>
              <a:t>说明：</a:t>
            </a:r>
            <a:endParaRPr lang="en-US" altLang="zh-CN" sz="2400" b="1" dirty="0">
              <a:solidFill>
                <a:srgbClr val="FFFFCC"/>
              </a:solidFill>
              <a:latin typeface="华文细黑" panose="02010600040101010101" pitchFamily="2" charset="-122"/>
              <a:ea typeface="华文细黑" panose="02010600040101010101" pitchFamily="2" charset="-122"/>
            </a:endParaRPr>
          </a:p>
          <a:p>
            <a:pPr marL="342900" lvl="1" indent="-342900">
              <a:buFont typeface="Wingdings" panose="05000000000000000000" pitchFamily="2" charset="2"/>
              <a:buChar char="u"/>
              <a:defRPr/>
            </a:pPr>
            <a:r>
              <a:rPr lang="zh-CN" altLang="en-US" sz="2400" b="1" dirty="0">
                <a:solidFill>
                  <a:srgbClr val="00FFFF"/>
                </a:solidFill>
                <a:latin typeface="华文细黑" panose="02010600040101010101" pitchFamily="2" charset="-122"/>
                <a:ea typeface="华文细黑" panose="02010600040101010101" pitchFamily="2" charset="-122"/>
              </a:rPr>
              <a:t>不能指定返回类型</a:t>
            </a:r>
            <a:r>
              <a:rPr lang="en-US" altLang="zh-CN" sz="2400" b="1" dirty="0">
                <a:solidFill>
                  <a:srgbClr val="00FFFF"/>
                </a:solidFill>
                <a:latin typeface="华文细黑" panose="02010600040101010101" pitchFamily="2" charset="-122"/>
                <a:ea typeface="华文细黑" panose="02010600040101010101" pitchFamily="2" charset="-122"/>
              </a:rPr>
              <a:t>(void</a:t>
            </a:r>
            <a:r>
              <a:rPr lang="zh-CN" altLang="en-US" sz="2400" b="1" dirty="0">
                <a:solidFill>
                  <a:srgbClr val="00FFFF"/>
                </a:solidFill>
                <a:latin typeface="华文细黑" panose="02010600040101010101" pitchFamily="2" charset="-122"/>
                <a:ea typeface="华文细黑" panose="02010600040101010101" pitchFamily="2" charset="-122"/>
              </a:rPr>
              <a:t>也不行</a:t>
            </a:r>
            <a:r>
              <a:rPr lang="en-US" altLang="zh-CN" sz="2400" b="1" dirty="0">
                <a:solidFill>
                  <a:srgbClr val="00FFFF"/>
                </a:solidFill>
                <a:latin typeface="华文细黑" panose="02010600040101010101" pitchFamily="2" charset="-122"/>
                <a:ea typeface="华文细黑" panose="02010600040101010101" pitchFamily="2" charset="-122"/>
              </a:rPr>
              <a:t>)</a:t>
            </a:r>
            <a:r>
              <a:rPr lang="zh-CN" altLang="en-US" sz="2400" b="1" dirty="0">
                <a:solidFill>
                  <a:srgbClr val="00FFFF"/>
                </a:solidFill>
                <a:latin typeface="华文细黑" panose="02010600040101010101" pitchFamily="2" charset="-122"/>
                <a:ea typeface="华文细黑" panose="02010600040101010101" pitchFamily="2" charset="-122"/>
              </a:rPr>
              <a:t>。</a:t>
            </a:r>
            <a:endParaRPr lang="en-US" altLang="zh-CN" sz="2400" b="1" dirty="0">
              <a:solidFill>
                <a:srgbClr val="00FFFF"/>
              </a:solidFill>
              <a:latin typeface="华文细黑" panose="02010600040101010101" pitchFamily="2" charset="-122"/>
              <a:ea typeface="华文细黑" panose="02010600040101010101" pitchFamily="2" charset="-122"/>
            </a:endParaRPr>
          </a:p>
          <a:p>
            <a:pPr marL="342900" lvl="1" indent="-342900">
              <a:buFont typeface="Wingdings" panose="05000000000000000000" pitchFamily="2" charset="2"/>
              <a:buChar char="u"/>
              <a:defRPr/>
            </a:pPr>
            <a:r>
              <a:rPr lang="zh-CN" altLang="en-US" sz="2400" b="1" dirty="0">
                <a:solidFill>
                  <a:srgbClr val="00FFFF"/>
                </a:solidFill>
                <a:latin typeface="华文细黑" panose="02010600040101010101" pitchFamily="2" charset="-122"/>
                <a:ea typeface="华文细黑" panose="02010600040101010101" pitchFamily="2" charset="-122"/>
              </a:rPr>
              <a:t>一个类中可定义多个构造函数，带参数或不带参数的。</a:t>
            </a:r>
          </a:p>
          <a:p>
            <a:pPr marL="342900" lvl="1" indent="-342900">
              <a:buFont typeface="Wingdings" panose="05000000000000000000" pitchFamily="2" charset="2"/>
              <a:buChar char="u"/>
              <a:defRPr/>
            </a:pPr>
            <a:r>
              <a:rPr lang="zh-CN" altLang="en-US" sz="2400" b="1" dirty="0">
                <a:solidFill>
                  <a:srgbClr val="00FFFF"/>
                </a:solidFill>
                <a:latin typeface="华文细黑" panose="02010600040101010101" pitchFamily="2" charset="-122"/>
                <a:ea typeface="华文细黑" panose="02010600040101010101" pitchFamily="2" charset="-122"/>
              </a:rPr>
              <a:t>没有定义构造函数，编译器会自动建立一个无参构造函数。</a:t>
            </a:r>
          </a:p>
          <a:p>
            <a:pPr marL="342900" lvl="1" indent="-342900">
              <a:buFont typeface="Wingdings" panose="05000000000000000000" pitchFamily="2" charset="2"/>
              <a:buChar char="u"/>
              <a:defRPr/>
            </a:pPr>
            <a:r>
              <a:rPr lang="zh-CN" altLang="en-US" sz="2400" b="1" dirty="0">
                <a:solidFill>
                  <a:srgbClr val="00FFFF"/>
                </a:solidFill>
                <a:latin typeface="华文细黑" panose="02010600040101010101" pitchFamily="2" charset="-122"/>
                <a:ea typeface="华文细黑" panose="02010600040101010101" pitchFamily="2" charset="-122"/>
              </a:rPr>
              <a:t>对象创建时被自动调用</a:t>
            </a:r>
          </a:p>
        </p:txBody>
      </p:sp>
      <p:sp>
        <p:nvSpPr>
          <p:cNvPr id="7" name="AutoShape 7">
            <a:hlinkClick r:id="rId2" action="ppaction://program" highlightClick="1"/>
            <a:extLst>
              <a:ext uri="{FF2B5EF4-FFF2-40B4-BE49-F238E27FC236}">
                <a16:creationId xmlns:a16="http://schemas.microsoft.com/office/drawing/2014/main" id="{064CA8FA-FAF6-4793-8FE5-1CB9F4C78326}"/>
              </a:ext>
            </a:extLst>
          </p:cNvPr>
          <p:cNvSpPr>
            <a:spLocks noChangeArrowheads="1"/>
          </p:cNvSpPr>
          <p:nvPr/>
        </p:nvSpPr>
        <p:spPr bwMode="auto">
          <a:xfrm>
            <a:off x="4638032" y="4636155"/>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CHAP12EX3</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5"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1000" fill="hold"/>
                                        <p:tgtEl>
                                          <p:spTgt spid="7"/>
                                        </p:tgtEl>
                                        <p:attrNameLst>
                                          <p:attrName>ppt_w</p:attrName>
                                        </p:attrNameLst>
                                      </p:cBhvr>
                                      <p:tavLst>
                                        <p:tav tm="0">
                                          <p:val>
                                            <p:fltVal val="0"/>
                                          </p:val>
                                        </p:tav>
                                        <p:tav tm="100000">
                                          <p:val>
                                            <p:strVal val="#ppt_w"/>
                                          </p:val>
                                        </p:tav>
                                      </p:tavLst>
                                    </p:anim>
                                    <p:anim calcmode="lin" valueType="num">
                                      <p:cBhvr>
                                        <p:cTn id="36" dur="1000" fill="hold"/>
                                        <p:tgtEl>
                                          <p:spTgt spid="7"/>
                                        </p:tgtEl>
                                        <p:attrNameLst>
                                          <p:attrName>ppt_h</p:attrName>
                                        </p:attrNameLst>
                                      </p:cBhvr>
                                      <p:tavLst>
                                        <p:tav tm="0">
                                          <p:val>
                                            <p:fltVal val="0"/>
                                          </p:val>
                                        </p:tav>
                                        <p:tav tm="100000">
                                          <p:val>
                                            <p:strVal val="#ppt_h"/>
                                          </p:val>
                                        </p:tav>
                                      </p:tavLst>
                                    </p:anim>
                                    <p:anim calcmode="lin" valueType="num">
                                      <p:cBhvr>
                                        <p:cTn id="3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uild="p"/>
      <p:bldP spid="5" grpId="0" build="p"/>
      <p:bldP spid="7"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40B27D20-84ED-42ED-9738-C5B11C54B58F}"/>
              </a:ext>
            </a:extLst>
          </p:cNvPr>
          <p:cNvSpPr>
            <a:spLocks noGrp="1" noChangeArrowheads="1"/>
          </p:cNvSpPr>
          <p:nvPr>
            <p:ph type="title"/>
          </p:nvPr>
        </p:nvSpPr>
        <p:spPr>
          <a:xfrm>
            <a:off x="280657" y="333375"/>
            <a:ext cx="9701543" cy="369888"/>
          </a:xfrm>
        </p:spPr>
        <p:txBody>
          <a:bodyPr>
            <a:normAutofit fontScale="90000"/>
          </a:bodyPr>
          <a:lstStyle/>
          <a:p>
            <a:pPr algn="l"/>
            <a:r>
              <a:rPr lang="en-US" altLang="zh-CN" sz="2400" b="1" dirty="0">
                <a:solidFill>
                  <a:srgbClr val="FFFF00"/>
                </a:solidFill>
                <a:latin typeface="华文新魏" panose="02010800040101010101" pitchFamily="2" charset="-122"/>
                <a:ea typeface="华文新魏" panose="02010800040101010101" pitchFamily="2" charset="-122"/>
              </a:rPr>
              <a:t>        ⒉</a:t>
            </a:r>
            <a:r>
              <a:rPr lang="zh-CN" altLang="en-US" sz="2400" b="1" dirty="0">
                <a:solidFill>
                  <a:srgbClr val="FFFF00"/>
                </a:solidFill>
                <a:latin typeface="楷体_GB2312" pitchFamily="49" charset="-122"/>
                <a:ea typeface="楷体_GB2312" pitchFamily="49" charset="-122"/>
              </a:rPr>
              <a:t>拷贝构造函数</a:t>
            </a:r>
            <a:endParaRPr lang="zh-CN" altLang="en-US" sz="2400" dirty="0"/>
          </a:p>
        </p:txBody>
      </p:sp>
      <p:sp>
        <p:nvSpPr>
          <p:cNvPr id="3" name="TextBox 2">
            <a:extLst>
              <a:ext uri="{FF2B5EF4-FFF2-40B4-BE49-F238E27FC236}">
                <a16:creationId xmlns:a16="http://schemas.microsoft.com/office/drawing/2014/main" id="{FA25C3C0-1516-4DAD-9166-4029D794F0D4}"/>
              </a:ext>
            </a:extLst>
          </p:cNvPr>
          <p:cNvSpPr txBox="1">
            <a:spLocks noChangeArrowheads="1"/>
          </p:cNvSpPr>
          <p:nvPr/>
        </p:nvSpPr>
        <p:spPr bwMode="auto">
          <a:xfrm>
            <a:off x="280657" y="682894"/>
            <a:ext cx="9110662"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1066800" indent="-6096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eaLnBrk="1" hangingPunct="1">
              <a:lnSpc>
                <a:spcPct val="120000"/>
              </a:lnSpc>
              <a:spcBef>
                <a:spcPct val="0"/>
              </a:spcBef>
              <a:buFontTx/>
              <a:buNone/>
            </a:pPr>
            <a:r>
              <a:rPr lang="zh-CN" altLang="en-US" sz="2400" b="1" dirty="0">
                <a:solidFill>
                  <a:srgbClr val="FFFFCC"/>
                </a:solidFill>
                <a:latin typeface="华文细黑" panose="02010600040101010101" pitchFamily="2" charset="-122"/>
                <a:ea typeface="华文细黑" panose="02010600040101010101" pitchFamily="2" charset="-122"/>
              </a:rPr>
              <a:t>  定义：</a:t>
            </a:r>
            <a:r>
              <a:rPr lang="en-US" altLang="zh-CN" sz="2400" b="1" dirty="0">
                <a:solidFill>
                  <a:srgbClr val="FFFFCC"/>
                </a:solidFill>
                <a:latin typeface="华文细黑" panose="02010600040101010101" pitchFamily="2" charset="-122"/>
                <a:ea typeface="华文细黑" panose="02010600040101010101" pitchFamily="2" charset="-122"/>
              </a:rPr>
              <a:t>X::X</a:t>
            </a:r>
            <a:r>
              <a:rPr lang="zh-CN" altLang="en-US" sz="2400" b="1" dirty="0">
                <a:solidFill>
                  <a:srgbClr val="FFFFCC"/>
                </a:solidFill>
                <a:latin typeface="华文细黑" panose="02010600040101010101" pitchFamily="2" charset="-122"/>
                <a:ea typeface="华文细黑" panose="02010600040101010101" pitchFamily="2" charset="-122"/>
              </a:rPr>
              <a:t>（</a:t>
            </a:r>
            <a:r>
              <a:rPr lang="en-US" altLang="zh-CN" sz="2400" b="1" dirty="0">
                <a:solidFill>
                  <a:srgbClr val="FFFF00"/>
                </a:solidFill>
                <a:latin typeface="华文细黑" panose="02010600040101010101" pitchFamily="2" charset="-122"/>
                <a:ea typeface="华文细黑" panose="02010600040101010101" pitchFamily="2" charset="-122"/>
              </a:rPr>
              <a:t>X &amp;</a:t>
            </a:r>
            <a:r>
              <a:rPr lang="zh-CN" altLang="en-US" sz="2400" b="1" dirty="0">
                <a:solidFill>
                  <a:srgbClr val="FFFFCC"/>
                </a:solidFill>
                <a:latin typeface="华文细黑" panose="02010600040101010101" pitchFamily="2" charset="-122"/>
                <a:ea typeface="华文细黑" panose="02010600040101010101" pitchFamily="2" charset="-122"/>
              </a:rPr>
              <a:t>）的构造函数，称为拷贝构造函数。</a:t>
            </a:r>
          </a:p>
          <a:p>
            <a:pPr lvl="1" eaLnBrk="1" hangingPunct="1">
              <a:lnSpc>
                <a:spcPct val="120000"/>
              </a:lnSpc>
              <a:spcBef>
                <a:spcPct val="0"/>
              </a:spcBef>
              <a:buFontTx/>
              <a:buNone/>
            </a:pPr>
            <a:r>
              <a:rPr lang="zh-CN" altLang="en-US" sz="2400" b="1" dirty="0">
                <a:solidFill>
                  <a:srgbClr val="FFFFCC"/>
                </a:solidFill>
                <a:latin typeface="华文细黑" panose="02010600040101010101" pitchFamily="2" charset="-122"/>
                <a:ea typeface="华文细黑" panose="02010600040101010101" pitchFamily="2" charset="-122"/>
              </a:rPr>
              <a:t>  作用：用一个已经存在的对象去初始化一个新的同类的对象。</a:t>
            </a:r>
          </a:p>
        </p:txBody>
      </p:sp>
      <p:sp>
        <p:nvSpPr>
          <p:cNvPr id="4" name="TextBox 3">
            <a:extLst>
              <a:ext uri="{FF2B5EF4-FFF2-40B4-BE49-F238E27FC236}">
                <a16:creationId xmlns:a16="http://schemas.microsoft.com/office/drawing/2014/main" id="{D3CA792A-9B1C-41BC-BC5A-5015FE39D8C6}"/>
              </a:ext>
            </a:extLst>
          </p:cNvPr>
          <p:cNvSpPr txBox="1">
            <a:spLocks noChangeArrowheads="1"/>
          </p:cNvSpPr>
          <p:nvPr/>
        </p:nvSpPr>
        <p:spPr bwMode="auto">
          <a:xfrm>
            <a:off x="383262" y="1630363"/>
            <a:ext cx="1180873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lvl="1"/>
            <a:r>
              <a:rPr lang="zh-CN" altLang="en-US" b="1" dirty="0">
                <a:solidFill>
                  <a:srgbClr val="FFFFCC"/>
                </a:solidFill>
                <a:latin typeface="华文细黑" panose="02010600040101010101" pitchFamily="2" charset="-122"/>
                <a:ea typeface="华文细黑" panose="02010600040101010101" pitchFamily="2" charset="-122"/>
              </a:rPr>
              <a:t>       说明：</a:t>
            </a:r>
            <a:endParaRPr lang="en-US" altLang="zh-CN" b="1" dirty="0">
              <a:solidFill>
                <a:srgbClr val="FFFFCC"/>
              </a:solidFill>
              <a:latin typeface="华文细黑" panose="02010600040101010101" pitchFamily="2" charset="-122"/>
              <a:ea typeface="华文细黑" panose="02010600040101010101" pitchFamily="2" charset="-122"/>
            </a:endParaRPr>
          </a:p>
          <a:p>
            <a:pPr marL="0" lvl="1"/>
            <a:r>
              <a:rPr lang="zh-CN" altLang="en-US" b="1" dirty="0">
                <a:solidFill>
                  <a:srgbClr val="00FFFF"/>
                </a:solidFill>
                <a:latin typeface="华文细黑" panose="02010600040101010101" pitchFamily="2" charset="-122"/>
                <a:ea typeface="华文细黑" panose="02010600040101010101" pitchFamily="2" charset="-122"/>
              </a:rPr>
              <a:t>       用拷贝构造函数时，普通构造函数不被调用。</a:t>
            </a:r>
            <a:endParaRPr lang="en-US" altLang="zh-CN" b="1" dirty="0">
              <a:solidFill>
                <a:srgbClr val="00FFFF"/>
              </a:solidFill>
              <a:latin typeface="华文细黑" panose="02010600040101010101" pitchFamily="2" charset="-122"/>
              <a:ea typeface="华文细黑" panose="02010600040101010101" pitchFamily="2" charset="-122"/>
            </a:endParaRPr>
          </a:p>
          <a:p>
            <a:pPr marL="0" lvl="1"/>
            <a:r>
              <a:rPr lang="zh-CN" altLang="en-US" b="1" dirty="0">
                <a:solidFill>
                  <a:srgbClr val="00FFFF"/>
                </a:solidFill>
                <a:latin typeface="华文细黑" panose="02010600040101010101" pitchFamily="2" charset="-122"/>
                <a:ea typeface="华文细黑" panose="02010600040101010101" pitchFamily="2" charset="-122"/>
              </a:rPr>
              <a:t>       默认拷贝构造函数的功能是把初值对象的每个数据成员的值都复制到新建立的对象中。</a:t>
            </a:r>
          </a:p>
        </p:txBody>
      </p:sp>
      <p:sp>
        <p:nvSpPr>
          <p:cNvPr id="5" name="AutoShape 7">
            <a:hlinkClick r:id="rId3" action="ppaction://program" highlightClick="1"/>
            <a:extLst>
              <a:ext uri="{FF2B5EF4-FFF2-40B4-BE49-F238E27FC236}">
                <a16:creationId xmlns:a16="http://schemas.microsoft.com/office/drawing/2014/main" id="{6172203D-0C05-46FE-9176-EE4D0A23A68E}"/>
              </a:ext>
            </a:extLst>
          </p:cNvPr>
          <p:cNvSpPr>
            <a:spLocks noChangeArrowheads="1"/>
          </p:cNvSpPr>
          <p:nvPr/>
        </p:nvSpPr>
        <p:spPr bwMode="auto">
          <a:xfrm>
            <a:off x="4727575" y="3414713"/>
            <a:ext cx="2376488"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CHAP12EX4</a:t>
            </a:r>
          </a:p>
        </p:txBody>
      </p:sp>
      <p:sp>
        <p:nvSpPr>
          <p:cNvPr id="6" name="AutoShape 7">
            <a:hlinkClick r:id="rId3" action="ppaction://program" highlightClick="1"/>
            <a:extLst>
              <a:ext uri="{FF2B5EF4-FFF2-40B4-BE49-F238E27FC236}">
                <a16:creationId xmlns:a16="http://schemas.microsoft.com/office/drawing/2014/main" id="{078FE8CE-AE86-43C7-8792-0550D44ED82E}"/>
              </a:ext>
            </a:extLst>
          </p:cNvPr>
          <p:cNvSpPr>
            <a:spLocks noChangeArrowheads="1"/>
          </p:cNvSpPr>
          <p:nvPr/>
        </p:nvSpPr>
        <p:spPr bwMode="auto">
          <a:xfrm>
            <a:off x="4710114" y="5656263"/>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CHAP12CF1</a:t>
            </a:r>
          </a:p>
        </p:txBody>
      </p:sp>
      <p:sp>
        <p:nvSpPr>
          <p:cNvPr id="7" name="TextBox 3">
            <a:extLst>
              <a:ext uri="{FF2B5EF4-FFF2-40B4-BE49-F238E27FC236}">
                <a16:creationId xmlns:a16="http://schemas.microsoft.com/office/drawing/2014/main" id="{E04CFEEA-0399-4694-A797-9B0727008F89}"/>
              </a:ext>
            </a:extLst>
          </p:cNvPr>
          <p:cNvSpPr txBox="1"/>
          <p:nvPr/>
        </p:nvSpPr>
        <p:spPr bwMode="auto">
          <a:xfrm>
            <a:off x="1015708" y="3903571"/>
            <a:ext cx="6070893" cy="1569660"/>
          </a:xfrm>
          <a:prstGeom prst="rect">
            <a:avLst/>
          </a:prstGeom>
          <a:noFill/>
          <a:ln>
            <a:noFill/>
          </a:ln>
          <a:effectLst/>
        </p:spPr>
        <p:txBody>
          <a:bodyPr wrap="none">
            <a:spAutoFit/>
          </a:bodyPr>
          <a:lstStyle/>
          <a:p>
            <a:pPr marL="0" lvl="1">
              <a:defRPr/>
            </a:pPr>
            <a:r>
              <a:rPr lang="zh-CN" altLang="en-US" sz="2400" b="1" dirty="0">
                <a:solidFill>
                  <a:srgbClr val="FFFFCC"/>
                </a:solidFill>
                <a:latin typeface="华文细黑" panose="02010600040101010101" pitchFamily="2" charset="-122"/>
                <a:ea typeface="华文细黑" panose="02010600040101010101" pitchFamily="2" charset="-122"/>
              </a:rPr>
              <a:t>调用时间：</a:t>
            </a:r>
            <a:endParaRPr lang="en-US" altLang="zh-CN" sz="2400" b="1" dirty="0">
              <a:solidFill>
                <a:srgbClr val="FFFFCC"/>
              </a:solidFill>
              <a:latin typeface="华文细黑" panose="02010600040101010101" pitchFamily="2" charset="-122"/>
              <a:ea typeface="华文细黑" panose="02010600040101010101" pitchFamily="2" charset="-122"/>
            </a:endParaRPr>
          </a:p>
          <a:p>
            <a:pPr marL="342900" lvl="1" indent="-342900">
              <a:buFont typeface="Wingdings" panose="05000000000000000000" pitchFamily="2" charset="2"/>
              <a:buChar char="u"/>
              <a:defRPr/>
            </a:pPr>
            <a:r>
              <a:rPr lang="zh-CN" altLang="en-US" sz="2400" b="1" dirty="0">
                <a:solidFill>
                  <a:srgbClr val="00FFFF"/>
                </a:solidFill>
                <a:latin typeface="华文细黑" panose="02010600040101010101" pitchFamily="2" charset="-122"/>
                <a:ea typeface="华文细黑" panose="02010600040101010101" pitchFamily="2" charset="-122"/>
              </a:rPr>
              <a:t>以一个对象初始化类的另一个对象。</a:t>
            </a:r>
            <a:endParaRPr lang="en-US" altLang="zh-CN" sz="2400" b="1" dirty="0">
              <a:solidFill>
                <a:srgbClr val="00FFFF"/>
              </a:solidFill>
              <a:latin typeface="华文细黑" panose="02010600040101010101" pitchFamily="2" charset="-122"/>
              <a:ea typeface="华文细黑" panose="02010600040101010101" pitchFamily="2" charset="-122"/>
            </a:endParaRPr>
          </a:p>
          <a:p>
            <a:pPr marL="342900" lvl="1" indent="-342900">
              <a:buFont typeface="Wingdings" panose="05000000000000000000" pitchFamily="2" charset="2"/>
              <a:buChar char="u"/>
              <a:defRPr/>
            </a:pPr>
            <a:r>
              <a:rPr lang="zh-CN" altLang="en-US" sz="2400" b="1" dirty="0">
                <a:solidFill>
                  <a:srgbClr val="00FFFF"/>
                </a:solidFill>
                <a:latin typeface="华文细黑" panose="02010600040101010101" pitchFamily="2" charset="-122"/>
                <a:ea typeface="华文细黑" panose="02010600040101010101" pitchFamily="2" charset="-122"/>
              </a:rPr>
              <a:t>对象作为函数参数。</a:t>
            </a:r>
            <a:endParaRPr lang="en-US" altLang="zh-CN" sz="2400" b="1" dirty="0">
              <a:solidFill>
                <a:srgbClr val="00FFFF"/>
              </a:solidFill>
              <a:latin typeface="华文细黑" panose="02010600040101010101" pitchFamily="2" charset="-122"/>
              <a:ea typeface="华文细黑" panose="02010600040101010101" pitchFamily="2" charset="-122"/>
            </a:endParaRPr>
          </a:p>
          <a:p>
            <a:pPr marL="342900" lvl="1" indent="-342900">
              <a:buFont typeface="Wingdings" panose="05000000000000000000" pitchFamily="2" charset="2"/>
              <a:buChar char="u"/>
              <a:defRPr/>
            </a:pPr>
            <a:r>
              <a:rPr lang="zh-CN" altLang="en-US" sz="2400" b="1" dirty="0">
                <a:solidFill>
                  <a:srgbClr val="00FFFF"/>
                </a:solidFill>
                <a:latin typeface="华文细黑" panose="02010600040101010101" pitchFamily="2" charset="-122"/>
                <a:ea typeface="华文细黑" panose="02010600040101010101" pitchFamily="2" charset="-122"/>
              </a:rPr>
              <a:t>函数返回一个对象。（编译器处理不同）</a:t>
            </a:r>
            <a:endParaRPr lang="en-US" altLang="zh-CN" sz="2400" b="1" dirty="0">
              <a:solidFill>
                <a:srgbClr val="00FFFF"/>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5"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1000" fill="hold"/>
                                        <p:tgtEl>
                                          <p:spTgt spid="6"/>
                                        </p:tgtEl>
                                        <p:attrNameLst>
                                          <p:attrName>ppt_w</p:attrName>
                                        </p:attrNameLst>
                                      </p:cBhvr>
                                      <p:tavLst>
                                        <p:tav tm="0">
                                          <p:val>
                                            <p:fltVal val="0"/>
                                          </p:val>
                                        </p:tav>
                                        <p:tav tm="100000">
                                          <p:val>
                                            <p:strVal val="#ppt_w"/>
                                          </p:val>
                                        </p:tav>
                                      </p:tavLst>
                                    </p:anim>
                                    <p:anim calcmode="lin" valueType="num">
                                      <p:cBhvr>
                                        <p:cTn id="42" dur="1000" fill="hold"/>
                                        <p:tgtEl>
                                          <p:spTgt spid="6"/>
                                        </p:tgtEl>
                                        <p:attrNameLst>
                                          <p:attrName>ppt_h</p:attrName>
                                        </p:attrNameLst>
                                      </p:cBhvr>
                                      <p:tavLst>
                                        <p:tav tm="0">
                                          <p:val>
                                            <p:fltVal val="0"/>
                                          </p:val>
                                        </p:tav>
                                        <p:tav tm="100000">
                                          <p:val>
                                            <p:strVal val="#ppt_h"/>
                                          </p:val>
                                        </p:tav>
                                      </p:tavLst>
                                    </p:anim>
                                    <p:anim calcmode="lin" valueType="num">
                                      <p:cBhvr>
                                        <p:cTn id="43"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animBg="1" autoUpdateAnimBg="0"/>
      <p:bldP spid="6" grpId="0" animBg="1" autoUpdateAnimBg="0"/>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8ED0E5C-0511-4CD7-8795-6F50AB68C64B}"/>
              </a:ext>
            </a:extLst>
          </p:cNvPr>
          <p:cNvSpPr>
            <a:spLocks noGrp="1" noChangeArrowheads="1"/>
          </p:cNvSpPr>
          <p:nvPr>
            <p:ph type="title"/>
          </p:nvPr>
        </p:nvSpPr>
        <p:spPr>
          <a:xfrm>
            <a:off x="280657" y="381000"/>
            <a:ext cx="9701543" cy="381000"/>
          </a:xfrm>
        </p:spPr>
        <p:txBody>
          <a:bodyPr>
            <a:noAutofit/>
          </a:bodyPr>
          <a:lstStyle/>
          <a:p>
            <a:pPr algn="l" eaLnBrk="1" hangingPunct="1"/>
            <a:r>
              <a:rPr lang="en-US" altLang="zh-CN" sz="2400" b="1" dirty="0">
                <a:solidFill>
                  <a:srgbClr val="FFFF00"/>
                </a:solidFill>
                <a:latin typeface="Arial Black" panose="020B0A04020102020204" pitchFamily="34" charset="0"/>
                <a:ea typeface="华文新魏" panose="02010800040101010101" pitchFamily="2" charset="-122"/>
              </a:rPr>
              <a:t>       ⒉</a:t>
            </a:r>
            <a:r>
              <a:rPr lang="zh-CN" altLang="en-US" sz="2400" b="1" dirty="0">
                <a:solidFill>
                  <a:srgbClr val="FFFF00"/>
                </a:solidFill>
                <a:ea typeface="楷体_GB2312" pitchFamily="49" charset="-122"/>
              </a:rPr>
              <a:t>结构变量的说明（定义）</a:t>
            </a:r>
          </a:p>
        </p:txBody>
      </p:sp>
      <p:sp>
        <p:nvSpPr>
          <p:cNvPr id="6147" name="Text Box 3">
            <a:extLst>
              <a:ext uri="{FF2B5EF4-FFF2-40B4-BE49-F238E27FC236}">
                <a16:creationId xmlns:a16="http://schemas.microsoft.com/office/drawing/2014/main" id="{1931D9B9-F4B0-403B-A4F0-58C4899AB3F9}"/>
              </a:ext>
            </a:extLst>
          </p:cNvPr>
          <p:cNvSpPr txBox="1">
            <a:spLocks noChangeArrowheads="1"/>
          </p:cNvSpPr>
          <p:nvPr/>
        </p:nvSpPr>
        <p:spPr bwMode="auto">
          <a:xfrm>
            <a:off x="298763" y="726603"/>
            <a:ext cx="11911343"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FF"/>
                </a:solidFill>
                <a:ea typeface="楷体_GB2312" pitchFamily="49" charset="-122"/>
              </a:rPr>
              <a:t>        </a:t>
            </a:r>
            <a:r>
              <a:rPr lang="zh-CN" altLang="en-US" sz="2400" dirty="0">
                <a:solidFill>
                  <a:srgbClr val="FFFFFF"/>
                </a:solidFill>
                <a:ea typeface="楷体_GB2312" pitchFamily="49" charset="-122"/>
              </a:rPr>
              <a:t>定义结构只是确定该结构类型的名称及其成员项的组成及成员项的类型。必须由定义的结构类型说明结构变量，才开辟相应的内存空间以供使用。</a:t>
            </a:r>
          </a:p>
        </p:txBody>
      </p:sp>
      <p:sp>
        <p:nvSpPr>
          <p:cNvPr id="6148" name="Text Box 4">
            <a:extLst>
              <a:ext uri="{FF2B5EF4-FFF2-40B4-BE49-F238E27FC236}">
                <a16:creationId xmlns:a16="http://schemas.microsoft.com/office/drawing/2014/main" id="{A24686A0-2513-4E1A-BAA0-A49024F81A82}"/>
              </a:ext>
            </a:extLst>
          </p:cNvPr>
          <p:cNvSpPr txBox="1">
            <a:spLocks noChangeArrowheads="1"/>
          </p:cNvSpPr>
          <p:nvPr/>
        </p:nvSpPr>
        <p:spPr bwMode="auto">
          <a:xfrm>
            <a:off x="280657" y="1568312"/>
            <a:ext cx="394306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ea typeface="楷体_GB2312" pitchFamily="49" charset="-122"/>
              </a:rPr>
              <a:t>        结构变量的说明方式：</a:t>
            </a:r>
            <a:endParaRPr lang="zh-CN" altLang="en-US" sz="2400" dirty="0">
              <a:solidFill>
                <a:srgbClr val="FFFF00"/>
              </a:solidFill>
              <a:ea typeface="楷体_GB2312" pitchFamily="49" charset="-122"/>
            </a:endParaRPr>
          </a:p>
        </p:txBody>
      </p:sp>
      <p:sp>
        <p:nvSpPr>
          <p:cNvPr id="6149" name="Text Box 5">
            <a:extLst>
              <a:ext uri="{FF2B5EF4-FFF2-40B4-BE49-F238E27FC236}">
                <a16:creationId xmlns:a16="http://schemas.microsoft.com/office/drawing/2014/main" id="{FC54F445-7284-496D-9F9D-2D5CAA60DF2E}"/>
              </a:ext>
            </a:extLst>
          </p:cNvPr>
          <p:cNvSpPr txBox="1">
            <a:spLocks noChangeArrowheads="1"/>
          </p:cNvSpPr>
          <p:nvPr/>
        </p:nvSpPr>
        <p:spPr bwMode="auto">
          <a:xfrm>
            <a:off x="964195" y="2037424"/>
            <a:ext cx="211978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CCFFCC"/>
                </a:solidFill>
                <a:latin typeface="华文新魏" panose="02010800040101010101" pitchFamily="2" charset="-122"/>
                <a:ea typeface="华文新魏" panose="02010800040101010101" pitchFamily="2" charset="-122"/>
              </a:rPr>
              <a:t>⑴</a:t>
            </a:r>
            <a:r>
              <a:rPr lang="zh-CN" altLang="en-US" sz="2400" dirty="0">
                <a:solidFill>
                  <a:srgbClr val="CCFFCC"/>
                </a:solidFill>
                <a:latin typeface="楷体_GB2312" pitchFamily="49" charset="-122"/>
                <a:ea typeface="楷体_GB2312" pitchFamily="49" charset="-122"/>
              </a:rPr>
              <a:t>定义后说明 </a:t>
            </a:r>
            <a:endParaRPr lang="zh-CN" altLang="en-US" sz="2400" dirty="0">
              <a:solidFill>
                <a:srgbClr val="CCFFCC"/>
              </a:solidFill>
              <a:ea typeface="楷体_GB2312" pitchFamily="49" charset="-122"/>
            </a:endParaRPr>
          </a:p>
        </p:txBody>
      </p:sp>
      <p:sp>
        <p:nvSpPr>
          <p:cNvPr id="6150" name="Text Box 6">
            <a:extLst>
              <a:ext uri="{FF2B5EF4-FFF2-40B4-BE49-F238E27FC236}">
                <a16:creationId xmlns:a16="http://schemas.microsoft.com/office/drawing/2014/main" id="{259AE26D-61A1-4613-9D2C-F6FAC5199424}"/>
              </a:ext>
            </a:extLst>
          </p:cNvPr>
          <p:cNvSpPr txBox="1">
            <a:spLocks noChangeArrowheads="1"/>
          </p:cNvSpPr>
          <p:nvPr/>
        </p:nvSpPr>
        <p:spPr bwMode="auto">
          <a:xfrm>
            <a:off x="964195" y="2427054"/>
            <a:ext cx="4921838" cy="267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rPr>
              <a:t>struct  student{</a:t>
            </a:r>
          </a:p>
          <a:p>
            <a:pPr eaLnBrk="1" hangingPunct="1">
              <a:spcBef>
                <a:spcPct val="0"/>
              </a:spcBef>
              <a:buFontTx/>
              <a:buNone/>
            </a:pPr>
            <a:r>
              <a:rPr lang="en-US" altLang="zh-CN" sz="2400" dirty="0">
                <a:solidFill>
                  <a:srgbClr val="FFFF00"/>
                </a:solidFill>
                <a:latin typeface="Arial" panose="020B0604020202020204" pitchFamily="34" charset="0"/>
              </a:rPr>
              <a:t>                            long  num ;</a:t>
            </a:r>
          </a:p>
          <a:p>
            <a:pPr eaLnBrk="1" hangingPunct="1">
              <a:spcBef>
                <a:spcPct val="0"/>
              </a:spcBef>
              <a:buFontTx/>
              <a:buNone/>
            </a:pPr>
            <a:r>
              <a:rPr lang="en-US" altLang="zh-CN" sz="2400" dirty="0">
                <a:solidFill>
                  <a:srgbClr val="FFFF00"/>
                </a:solidFill>
                <a:latin typeface="Arial" panose="020B0604020202020204" pitchFamily="34" charset="0"/>
              </a:rPr>
              <a:t>                            char  name[20] ;</a:t>
            </a:r>
          </a:p>
          <a:p>
            <a:pPr eaLnBrk="1" hangingPunct="1">
              <a:spcBef>
                <a:spcPct val="0"/>
              </a:spcBef>
              <a:buFontTx/>
              <a:buNone/>
            </a:pPr>
            <a:r>
              <a:rPr lang="en-US" altLang="zh-CN" sz="2400" dirty="0">
                <a:solidFill>
                  <a:srgbClr val="FFFF00"/>
                </a:solidFill>
                <a:latin typeface="Arial" panose="020B0604020202020204" pitchFamily="34" charset="0"/>
              </a:rPr>
              <a:t>                            int     age ;</a:t>
            </a:r>
          </a:p>
          <a:p>
            <a:pPr eaLnBrk="1" hangingPunct="1">
              <a:spcBef>
                <a:spcPct val="0"/>
              </a:spcBef>
              <a:buFontTx/>
              <a:buNone/>
            </a:pPr>
            <a:r>
              <a:rPr lang="en-US" altLang="zh-CN" sz="2400" dirty="0">
                <a:solidFill>
                  <a:srgbClr val="FFFF00"/>
                </a:solidFill>
                <a:latin typeface="Arial" panose="020B0604020202020204" pitchFamily="34" charset="0"/>
              </a:rPr>
              <a:t>                            char  add[30] ;</a:t>
            </a:r>
          </a:p>
          <a:p>
            <a:pPr eaLnBrk="1" hangingPunct="1">
              <a:spcBef>
                <a:spcPct val="0"/>
              </a:spcBef>
              <a:buFontTx/>
              <a:buNone/>
            </a:pPr>
            <a:r>
              <a:rPr lang="en-US" altLang="zh-CN" sz="2400" dirty="0">
                <a:solidFill>
                  <a:srgbClr val="FFFF00"/>
                </a:solidFill>
                <a:latin typeface="Arial" panose="020B0604020202020204" pitchFamily="34" charset="0"/>
              </a:rPr>
              <a:t>                            float  score ;</a:t>
            </a:r>
          </a:p>
          <a:p>
            <a:pPr eaLnBrk="1" hangingPunct="1">
              <a:spcBef>
                <a:spcPct val="0"/>
              </a:spcBef>
              <a:buFontTx/>
              <a:buNone/>
            </a:pPr>
            <a:r>
              <a:rPr lang="en-US" altLang="zh-CN" sz="2400" dirty="0">
                <a:solidFill>
                  <a:srgbClr val="FFFF00"/>
                </a:solidFill>
                <a:latin typeface="Arial" panose="020B0604020202020204" pitchFamily="34" charset="0"/>
              </a:rPr>
              <a:t>                          }  ;</a:t>
            </a:r>
            <a:endParaRPr lang="en-US" altLang="zh-CN" sz="2400" dirty="0">
              <a:solidFill>
                <a:srgbClr val="FFFF00"/>
              </a:solidFill>
              <a:ea typeface="楷体_GB2312" pitchFamily="49" charset="-122"/>
            </a:endParaRPr>
          </a:p>
        </p:txBody>
      </p:sp>
      <p:sp>
        <p:nvSpPr>
          <p:cNvPr id="6151" name="Text Box 7">
            <a:extLst>
              <a:ext uri="{FF2B5EF4-FFF2-40B4-BE49-F238E27FC236}">
                <a16:creationId xmlns:a16="http://schemas.microsoft.com/office/drawing/2014/main" id="{02AFC8B0-2D53-43B3-9B57-2DA069F2D0E3}"/>
              </a:ext>
            </a:extLst>
          </p:cNvPr>
          <p:cNvSpPr txBox="1">
            <a:spLocks noChangeArrowheads="1"/>
          </p:cNvSpPr>
          <p:nvPr/>
        </p:nvSpPr>
        <p:spPr bwMode="auto">
          <a:xfrm>
            <a:off x="1127701" y="5142171"/>
            <a:ext cx="459482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[struct]  student</a:t>
            </a:r>
            <a:r>
              <a:rPr lang="en-US" altLang="zh-CN" sz="2400" dirty="0">
                <a:solidFill>
                  <a:srgbClr val="66FF33"/>
                </a:solidFill>
                <a:latin typeface="Arial" panose="020B0604020202020204" pitchFamily="34" charset="0"/>
                <a:ea typeface="楷体_GB2312" pitchFamily="49" charset="-122"/>
              </a:rPr>
              <a:t>  </a:t>
            </a:r>
            <a:r>
              <a:rPr lang="en-US" altLang="zh-CN" sz="2400" dirty="0" err="1">
                <a:solidFill>
                  <a:srgbClr val="66FF33"/>
                </a:solidFill>
                <a:latin typeface="Arial" panose="020B0604020202020204" pitchFamily="34" charset="0"/>
                <a:ea typeface="楷体_GB2312" pitchFamily="49" charset="-122"/>
              </a:rPr>
              <a:t>wang,zhang,liu</a:t>
            </a:r>
            <a:r>
              <a:rPr lang="en-US" altLang="zh-CN" sz="2400" dirty="0">
                <a:solidFill>
                  <a:srgbClr val="66FF33"/>
                </a:solidFill>
                <a:latin typeface="Arial" panose="020B0604020202020204" pitchFamily="34" charset="0"/>
                <a:ea typeface="楷体_GB2312" pitchFamily="49" charset="-122"/>
              </a:rPr>
              <a:t>;</a:t>
            </a:r>
            <a:endParaRPr lang="en-US" altLang="zh-CN" sz="2400" dirty="0">
              <a:solidFill>
                <a:srgbClr val="FFFF00"/>
              </a:solidFill>
              <a:ea typeface="楷体_GB2312" pitchFamily="49" charset="-122"/>
            </a:endParaRPr>
          </a:p>
        </p:txBody>
      </p:sp>
      <p:sp>
        <p:nvSpPr>
          <p:cNvPr id="6152" name="AutoShape 8">
            <a:extLst>
              <a:ext uri="{FF2B5EF4-FFF2-40B4-BE49-F238E27FC236}">
                <a16:creationId xmlns:a16="http://schemas.microsoft.com/office/drawing/2014/main" id="{D6600A93-C9F4-4795-9E3F-A9472C31434B}"/>
              </a:ext>
            </a:extLst>
          </p:cNvPr>
          <p:cNvSpPr>
            <a:spLocks/>
          </p:cNvSpPr>
          <p:nvPr/>
        </p:nvSpPr>
        <p:spPr bwMode="auto">
          <a:xfrm>
            <a:off x="6761603" y="4499369"/>
            <a:ext cx="2895600" cy="979487"/>
          </a:xfrm>
          <a:prstGeom prst="accentCallout2">
            <a:avLst>
              <a:gd name="adj1" fmla="val 11671"/>
              <a:gd name="adj2" fmla="val -2630"/>
              <a:gd name="adj3" fmla="val 11671"/>
              <a:gd name="adj4" fmla="val -12940"/>
              <a:gd name="adj5" fmla="val 92546"/>
              <a:gd name="adj6" fmla="val -40296"/>
            </a:avLst>
          </a:prstGeom>
          <a:noFill/>
          <a:ln w="9525">
            <a:solidFill>
              <a:srgbClr val="00FF00"/>
            </a:solidFill>
            <a:miter lim="800000"/>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chemeClr val="accent6">
                    <a:lumMod val="60000"/>
                    <a:lumOff val="40000"/>
                  </a:schemeClr>
                </a:solidFill>
                <a:latin typeface="Arial" panose="020B0604020202020204" pitchFamily="34" charset="0"/>
                <a:ea typeface="楷体_GB2312" pitchFamily="49" charset="-122"/>
              </a:rPr>
              <a:t>用</a:t>
            </a:r>
            <a:r>
              <a:rPr lang="en-US" altLang="zh-CN" sz="2400">
                <a:solidFill>
                  <a:schemeClr val="accent6">
                    <a:lumMod val="60000"/>
                    <a:lumOff val="40000"/>
                  </a:schemeClr>
                </a:solidFill>
                <a:latin typeface="Arial" panose="020B0604020202020204" pitchFamily="34" charset="0"/>
                <a:ea typeface="楷体_GB2312" pitchFamily="49" charset="-122"/>
              </a:rPr>
              <a:t>struct student </a:t>
            </a:r>
            <a:r>
              <a:rPr lang="zh-CN" altLang="en-US" sz="2400">
                <a:solidFill>
                  <a:schemeClr val="accent6">
                    <a:lumMod val="60000"/>
                    <a:lumOff val="40000"/>
                  </a:schemeClr>
                </a:solidFill>
                <a:latin typeface="Arial" panose="020B0604020202020204" pitchFamily="34" charset="0"/>
                <a:ea typeface="楷体_GB2312" pitchFamily="49" charset="-122"/>
              </a:rPr>
              <a:t>类型说明三个变量。</a:t>
            </a:r>
          </a:p>
        </p:txBody>
      </p:sp>
      <p:sp>
        <p:nvSpPr>
          <p:cNvPr id="6153" name="Text Box 9">
            <a:extLst>
              <a:ext uri="{FF2B5EF4-FFF2-40B4-BE49-F238E27FC236}">
                <a16:creationId xmlns:a16="http://schemas.microsoft.com/office/drawing/2014/main" id="{CAD12CC0-339E-4717-8B0E-019299F17547}"/>
              </a:ext>
            </a:extLst>
          </p:cNvPr>
          <p:cNvSpPr txBox="1">
            <a:spLocks noChangeArrowheads="1"/>
          </p:cNvSpPr>
          <p:nvPr/>
        </p:nvSpPr>
        <p:spPr bwMode="auto">
          <a:xfrm>
            <a:off x="1100760" y="5641298"/>
            <a:ext cx="396644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CCFFCC"/>
                </a:solidFill>
                <a:latin typeface="华文新魏" panose="02010800040101010101" pitchFamily="2" charset="-122"/>
                <a:ea typeface="华文新魏" panose="02010800040101010101" pitchFamily="2" charset="-122"/>
              </a:rPr>
              <a:t>⑵</a:t>
            </a:r>
            <a:r>
              <a:rPr lang="zh-CN" altLang="en-US" sz="2400" dirty="0">
                <a:solidFill>
                  <a:srgbClr val="CCFFCC"/>
                </a:solidFill>
                <a:latin typeface="楷体_GB2312" pitchFamily="49" charset="-122"/>
                <a:ea typeface="楷体_GB2312" pitchFamily="49" charset="-122"/>
              </a:rPr>
              <a:t>定义结构类型时说明变量 </a:t>
            </a:r>
            <a:endParaRPr lang="zh-CN" altLang="en-US" sz="2400" dirty="0">
              <a:solidFill>
                <a:srgbClr val="CCFFCC"/>
              </a:solidFill>
              <a:ea typeface="楷体_GB2312" pitchFamily="49" charset="-122"/>
            </a:endParaRPr>
          </a:p>
        </p:txBody>
      </p:sp>
      <p:sp>
        <p:nvSpPr>
          <p:cNvPr id="6154" name="Text Box 10">
            <a:extLst>
              <a:ext uri="{FF2B5EF4-FFF2-40B4-BE49-F238E27FC236}">
                <a16:creationId xmlns:a16="http://schemas.microsoft.com/office/drawing/2014/main" id="{B29FA661-CF1F-4CDC-9168-0B6AE270BBD3}"/>
              </a:ext>
            </a:extLst>
          </p:cNvPr>
          <p:cNvSpPr txBox="1">
            <a:spLocks noChangeArrowheads="1"/>
          </p:cNvSpPr>
          <p:nvPr/>
        </p:nvSpPr>
        <p:spPr bwMode="auto">
          <a:xfrm>
            <a:off x="3340155" y="4638977"/>
            <a:ext cx="2493289" cy="463846"/>
          </a:xfrm>
          <a:prstGeom prst="rect">
            <a:avLst/>
          </a:prstGeom>
          <a:solidFill>
            <a:srgbClr val="001D4C"/>
          </a:solidFill>
          <a:ln>
            <a:noFill/>
          </a:ln>
          <a:effec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dirty="0">
                <a:solidFill>
                  <a:srgbClr val="FFFFFF"/>
                </a:solidFill>
                <a:highlight>
                  <a:srgbClr val="001948"/>
                </a:highlight>
                <a:latin typeface="Arial" panose="020B0604020202020204" pitchFamily="34" charset="0"/>
                <a:ea typeface="楷体_GB2312" pitchFamily="49" charset="-122"/>
              </a:rPr>
              <a:t>wang, </a:t>
            </a:r>
            <a:r>
              <a:rPr lang="en-US" altLang="zh-CN" sz="2400" dirty="0" err="1">
                <a:solidFill>
                  <a:srgbClr val="FFFFFF"/>
                </a:solidFill>
                <a:highlight>
                  <a:srgbClr val="001948"/>
                </a:highlight>
                <a:latin typeface="Arial" panose="020B0604020202020204" pitchFamily="34" charset="0"/>
                <a:ea typeface="楷体_GB2312" pitchFamily="49" charset="-122"/>
              </a:rPr>
              <a:t>zhang</a:t>
            </a:r>
            <a:r>
              <a:rPr lang="en-US" altLang="zh-CN" sz="2400" dirty="0">
                <a:solidFill>
                  <a:srgbClr val="FFFFFF"/>
                </a:solidFill>
                <a:highlight>
                  <a:srgbClr val="001948"/>
                </a:highlight>
                <a:latin typeface="Arial" panose="020B0604020202020204" pitchFamily="34" charset="0"/>
                <a:ea typeface="楷体_GB2312" pitchFamily="49" charset="-122"/>
              </a:rPr>
              <a:t>, </a:t>
            </a:r>
            <a:r>
              <a:rPr lang="en-US" altLang="zh-CN" sz="2400" dirty="0" err="1">
                <a:solidFill>
                  <a:srgbClr val="FFFFFF"/>
                </a:solidFill>
                <a:highlight>
                  <a:srgbClr val="001948"/>
                </a:highlight>
                <a:latin typeface="Arial" panose="020B0604020202020204" pitchFamily="34" charset="0"/>
                <a:ea typeface="楷体_GB2312" pitchFamily="49" charset="-122"/>
              </a:rPr>
              <a:t>liu</a:t>
            </a:r>
            <a:r>
              <a:rPr lang="en-US" altLang="zh-CN" sz="2400" dirty="0">
                <a:solidFill>
                  <a:srgbClr val="FFFFFF"/>
                </a:solidFill>
                <a:highlight>
                  <a:srgbClr val="001948"/>
                </a:highlight>
                <a:latin typeface="Arial" panose="020B0604020202020204" pitchFamily="34" charset="0"/>
                <a:ea typeface="楷体_GB2312" pitchFamily="49" charset="-122"/>
              </a:rPr>
              <a:t>;</a:t>
            </a:r>
            <a:endParaRPr lang="en-US" altLang="zh-CN" sz="2400" dirty="0">
              <a:solidFill>
                <a:srgbClr val="FFFFFF"/>
              </a:solidFill>
              <a:highlight>
                <a:srgbClr val="001948"/>
              </a:highlight>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in)">
                                      <p:cBhvr>
                                        <p:cTn id="7" dur="500"/>
                                        <p:tgtEl>
                                          <p:spTgt spid="6146"/>
                                        </p:tgtEl>
                                      </p:cBhvr>
                                    </p:animEffect>
                                  </p:childTnLst>
                                  <p:subTnLst>
                                    <p:audio>
                                      <p:cMediaNode>
                                        <p:cTn display="0" masterRel="sameClick">
                                          <p:stCondLst>
                                            <p:cond evt="begin" delay="0">
                                              <p:tn val="5"/>
                                            </p:cond>
                                          </p:stCondLst>
                                          <p:endCondLst>
                                            <p:cond evt="onStopAudio" delay="0">
                                              <p:tgtEl>
                                                <p:sldTgt/>
                                              </p:tgtEl>
                                            </p:cond>
                                          </p:endCondLst>
                                        </p:cTn>
                                        <p:tgtEl>
                                          <p:sndTgt r:embed="rId2" name="notify.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614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148"/>
                                        </p:tgtEl>
                                        <p:attrNameLst>
                                          <p:attrName>style.visibility</p:attrName>
                                        </p:attrNameLst>
                                      </p:cBhvr>
                                      <p:to>
                                        <p:strVal val="visible"/>
                                      </p:to>
                                    </p:set>
                                    <p:animEffect transition="in" filter="box(in)">
                                      <p:cBhvr>
                                        <p:cTn id="16" dur="500"/>
                                        <p:tgtEl>
                                          <p:spTgt spid="6148"/>
                                        </p:tgtEl>
                                      </p:cBhvr>
                                    </p:animEffect>
                                  </p:childTnLst>
                                  <p:subTnLst>
                                    <p:audio>
                                      <p:cMediaNode>
                                        <p:cTn display="0" masterRel="sameClick">
                                          <p:stCondLst>
                                            <p:cond evt="begin" delay="0">
                                              <p:tn val="14"/>
                                            </p:cond>
                                          </p:stCondLst>
                                          <p:endCondLst>
                                            <p:cond evt="onStopAudio" delay="0">
                                              <p:tgtEl>
                                                <p:sldTgt/>
                                              </p:tgtEl>
                                            </p:cond>
                                          </p:endCondLst>
                                        </p:cTn>
                                        <p:tgtEl>
                                          <p:sndTgt r:embed="rId3" name="chimes.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6149"/>
                                        </p:tgtEl>
                                        <p:attrNameLst>
                                          <p:attrName>style.visibility</p:attrName>
                                        </p:attrNameLst>
                                      </p:cBhvr>
                                      <p:to>
                                        <p:strVal val="visible"/>
                                      </p:to>
                                    </p:set>
                                    <p:animEffect transition="in" filter="checkerboard(across)">
                                      <p:cBhvr>
                                        <p:cTn id="21" dur="500"/>
                                        <p:tgtEl>
                                          <p:spTgt spid="614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615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6151"/>
                                        </p:tgtEl>
                                        <p:attrNameLst>
                                          <p:attrName>style.visibility</p:attrName>
                                        </p:attrNameLst>
                                      </p:cBhvr>
                                      <p:to>
                                        <p:strVal val="visible"/>
                                      </p:to>
                                    </p:set>
                                    <p:animEffect transition="in" filter="slide(fromBottom)">
                                      <p:cBhvr>
                                        <p:cTn id="30" dur="500"/>
                                        <p:tgtEl>
                                          <p:spTgt spid="615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3" fill="hold" grpId="0" nodeType="clickEffect">
                                  <p:stCondLst>
                                    <p:cond delay="0"/>
                                  </p:stCondLst>
                                  <p:childTnLst>
                                    <p:set>
                                      <p:cBhvr>
                                        <p:cTn id="34" dur="1" fill="hold">
                                          <p:stCondLst>
                                            <p:cond delay="0"/>
                                          </p:stCondLst>
                                        </p:cTn>
                                        <p:tgtEl>
                                          <p:spTgt spid="6152"/>
                                        </p:tgtEl>
                                        <p:attrNameLst>
                                          <p:attrName>style.visibility</p:attrName>
                                        </p:attrNameLst>
                                      </p:cBhvr>
                                      <p:to>
                                        <p:strVal val="visible"/>
                                      </p:to>
                                    </p:set>
                                    <p:animEffect transition="in" filter="strips(upRight)">
                                      <p:cBhvr>
                                        <p:cTn id="35" dur="500"/>
                                        <p:tgtEl>
                                          <p:spTgt spid="6152"/>
                                        </p:tgtEl>
                                      </p:cBhvr>
                                    </p:animEffect>
                                  </p:childTnLst>
                                  <p:subTnLst>
                                    <p:set>
                                      <p:cBhvr override="childStyle">
                                        <p:cTn dur="1" fill="hold" display="0" masterRel="nextClick" afterEffect="1"/>
                                        <p:tgtEl>
                                          <p:spTgt spid="6152"/>
                                        </p:tgtEl>
                                        <p:attrNameLst>
                                          <p:attrName>style.visibility</p:attrName>
                                        </p:attrNameLst>
                                      </p:cBhvr>
                                      <p:to>
                                        <p:strVal val="hidden"/>
                                      </p:to>
                                    </p:set>
                                    <p:audio>
                                      <p:cMediaNode>
                                        <p:cTn display="0" masterRel="sameClick">
                                          <p:stCondLst>
                                            <p:cond evt="begin" delay="0">
                                              <p:tn val="33"/>
                                            </p:cond>
                                          </p:stCondLst>
                                          <p:endCondLst>
                                            <p:cond evt="onStopAudio" delay="0">
                                              <p:tgtEl>
                                                <p:sldTgt/>
                                              </p:tgtEl>
                                            </p:cond>
                                          </p:endCondLst>
                                        </p:cTn>
                                        <p:tgtEl>
                                          <p:sndTgt r:embed="rId3" name="chimes.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6153"/>
                                        </p:tgtEl>
                                        <p:attrNameLst>
                                          <p:attrName>style.visibility</p:attrName>
                                        </p:attrNameLst>
                                      </p:cBhvr>
                                      <p:to>
                                        <p:strVal val="visible"/>
                                      </p:to>
                                    </p:set>
                                    <p:animEffect transition="in" filter="checkerboard(across)">
                                      <p:cBhvr>
                                        <p:cTn id="40" dur="500"/>
                                        <p:tgtEl>
                                          <p:spTgt spid="615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6154"/>
                                        </p:tgtEl>
                                        <p:attrNameLst>
                                          <p:attrName>style.visibility</p:attrName>
                                        </p:attrNameLst>
                                      </p:cBhvr>
                                      <p:to>
                                        <p:strVal val="visible"/>
                                      </p:to>
                                    </p:set>
                                    <p:animEffect transition="in" filter="slide(fromBottom)">
                                      <p:cBhvr>
                                        <p:cTn id="45" dur="500"/>
                                        <p:tgtEl>
                                          <p:spTgt spid="6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7" grpId="0" autoUpdateAnimBg="0"/>
      <p:bldP spid="6148" grpId="0" autoUpdateAnimBg="0"/>
      <p:bldP spid="6149" grpId="0" autoUpdateAnimBg="0"/>
      <p:bldP spid="6150" grpId="0" autoUpdateAnimBg="0"/>
      <p:bldP spid="6151" grpId="0" autoUpdateAnimBg="0"/>
      <p:bldP spid="6152" grpId="0" animBg="1" autoUpdateAnimBg="0"/>
      <p:bldP spid="6153" grpId="0" autoUpdateAnimBg="0"/>
      <p:bldP spid="6154"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2AD71-382A-426E-87B1-BC78B2BD2A2F}"/>
              </a:ext>
            </a:extLst>
          </p:cNvPr>
          <p:cNvSpPr>
            <a:spLocks noGrp="1" noChangeArrowheads="1"/>
          </p:cNvSpPr>
          <p:nvPr>
            <p:ph type="title"/>
          </p:nvPr>
        </p:nvSpPr>
        <p:spPr>
          <a:xfrm>
            <a:off x="298764" y="404814"/>
            <a:ext cx="9683436" cy="587375"/>
          </a:xfrm>
        </p:spPr>
        <p:txBody>
          <a:bodyPr/>
          <a:lstStyle/>
          <a:p>
            <a:pPr algn="l"/>
            <a:r>
              <a:rPr lang="en-US" altLang="zh-CN" sz="2400" b="1" dirty="0">
                <a:solidFill>
                  <a:srgbClr val="FFFF00"/>
                </a:solidFill>
                <a:latin typeface="华文新魏" panose="02010800040101010101" pitchFamily="2" charset="-122"/>
                <a:ea typeface="华文新魏" panose="02010800040101010101" pitchFamily="2" charset="-122"/>
              </a:rPr>
              <a:t>        ⒊</a:t>
            </a:r>
            <a:r>
              <a:rPr lang="zh-CN" altLang="en-US" sz="2400" b="1" dirty="0">
                <a:solidFill>
                  <a:srgbClr val="FFFF00"/>
                </a:solidFill>
                <a:latin typeface="楷体_GB2312" pitchFamily="49" charset="-122"/>
                <a:ea typeface="楷体_GB2312" pitchFamily="49" charset="-122"/>
              </a:rPr>
              <a:t>析构函数</a:t>
            </a:r>
            <a:endParaRPr lang="zh-CN" altLang="en-US" sz="2400" dirty="0"/>
          </a:p>
        </p:txBody>
      </p:sp>
      <p:sp>
        <p:nvSpPr>
          <p:cNvPr id="3" name="TextBox 2">
            <a:extLst>
              <a:ext uri="{FF2B5EF4-FFF2-40B4-BE49-F238E27FC236}">
                <a16:creationId xmlns:a16="http://schemas.microsoft.com/office/drawing/2014/main" id="{9D8B3664-8479-432F-B65C-0197936F7364}"/>
              </a:ext>
            </a:extLst>
          </p:cNvPr>
          <p:cNvSpPr txBox="1">
            <a:spLocks noChangeArrowheads="1"/>
          </p:cNvSpPr>
          <p:nvPr/>
        </p:nvSpPr>
        <p:spPr bwMode="auto">
          <a:xfrm>
            <a:off x="298764" y="899987"/>
            <a:ext cx="1189323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lvl="1">
              <a:spcBef>
                <a:spcPct val="0"/>
              </a:spcBef>
              <a:buNone/>
            </a:pPr>
            <a:r>
              <a:rPr lang="zh-CN" altLang="en-US" sz="2400" b="1" dirty="0">
                <a:solidFill>
                  <a:srgbClr val="FFFFCC"/>
                </a:solidFill>
                <a:ea typeface="楷体_GB2312"/>
              </a:rPr>
              <a:t>        定义：与类同名，之前冠以</a:t>
            </a:r>
            <a:r>
              <a:rPr lang="en-US" altLang="zh-CN" sz="2400" b="1" dirty="0">
                <a:solidFill>
                  <a:srgbClr val="FFFFCC"/>
                </a:solidFill>
                <a:ea typeface="楷体_GB2312"/>
              </a:rPr>
              <a:t>~</a:t>
            </a:r>
            <a:r>
              <a:rPr lang="zh-CN" altLang="en-US" sz="2400" b="1" dirty="0">
                <a:solidFill>
                  <a:srgbClr val="FFFFCC"/>
                </a:solidFill>
                <a:ea typeface="楷体_GB2312"/>
              </a:rPr>
              <a:t>符号，以区别于构造函数。</a:t>
            </a:r>
          </a:p>
          <a:p>
            <a:pPr marL="0" lvl="1">
              <a:spcBef>
                <a:spcPct val="0"/>
              </a:spcBef>
              <a:buNone/>
            </a:pPr>
            <a:r>
              <a:rPr lang="zh-CN" altLang="en-US" sz="2400" b="1" dirty="0">
                <a:solidFill>
                  <a:srgbClr val="FFFFCC"/>
                </a:solidFill>
                <a:ea typeface="楷体_GB2312"/>
              </a:rPr>
              <a:t>        作用：清理工作。如释放由构造函数分配的内存等。</a:t>
            </a:r>
          </a:p>
          <a:p>
            <a:pPr eaLnBrk="1" hangingPunct="1">
              <a:spcBef>
                <a:spcPct val="0"/>
              </a:spcBef>
              <a:buFontTx/>
              <a:buNone/>
            </a:pPr>
            <a:r>
              <a:rPr lang="zh-CN" altLang="en-US" sz="2400" b="1" dirty="0">
                <a:solidFill>
                  <a:srgbClr val="FFFFCC"/>
                </a:solidFill>
                <a:ea typeface="楷体_GB2312"/>
              </a:rPr>
              <a:t>        说明：</a:t>
            </a:r>
            <a:endParaRPr lang="en-US" altLang="zh-CN" sz="2400" b="1" dirty="0">
              <a:solidFill>
                <a:srgbClr val="FFFFCC"/>
              </a:solidFill>
              <a:ea typeface="楷体_GB2312"/>
            </a:endParaRPr>
          </a:p>
          <a:p>
            <a:pPr marL="0" lvl="1">
              <a:spcBef>
                <a:spcPct val="0"/>
              </a:spcBef>
              <a:buNone/>
            </a:pPr>
            <a:r>
              <a:rPr lang="zh-CN" altLang="en-US" sz="2400" b="1" dirty="0">
                <a:solidFill>
                  <a:srgbClr val="FFFFCC"/>
                </a:solidFill>
                <a:ea typeface="楷体_GB2312"/>
              </a:rPr>
              <a:t>        </a:t>
            </a:r>
            <a:r>
              <a:rPr lang="zh-CN" altLang="en-US" sz="2400" b="1" dirty="0">
                <a:solidFill>
                  <a:srgbClr val="FFFFCC"/>
                </a:solidFill>
                <a:latin typeface="华文新魏" panose="02010800040101010101" pitchFamily="2" charset="-122"/>
                <a:ea typeface="华文新魏" panose="02010800040101010101" pitchFamily="2" charset="-122"/>
              </a:rPr>
              <a:t>⑴</a:t>
            </a:r>
            <a:r>
              <a:rPr lang="zh-CN" altLang="en-US" sz="2400" b="1" dirty="0">
                <a:solidFill>
                  <a:srgbClr val="FFFFCC"/>
                </a:solidFill>
                <a:ea typeface="楷体_GB2312"/>
              </a:rPr>
              <a:t>在对象撤消时，被自动调用。</a:t>
            </a:r>
          </a:p>
          <a:p>
            <a:pPr marL="0" lvl="1">
              <a:spcBef>
                <a:spcPct val="0"/>
              </a:spcBef>
              <a:buNone/>
            </a:pPr>
            <a:r>
              <a:rPr lang="zh-CN" altLang="en-US" sz="2400" b="1" dirty="0">
                <a:solidFill>
                  <a:srgbClr val="FFFFCC"/>
                </a:solidFill>
                <a:ea typeface="楷体_GB2312"/>
              </a:rPr>
              <a:t>        </a:t>
            </a:r>
            <a:r>
              <a:rPr lang="zh-CN" altLang="en-US" sz="2400" b="1" dirty="0">
                <a:solidFill>
                  <a:srgbClr val="FFFFCC"/>
                </a:solidFill>
                <a:latin typeface="华文新魏" panose="02010800040101010101" pitchFamily="2" charset="-122"/>
                <a:ea typeface="华文新魏" panose="02010800040101010101" pitchFamily="2" charset="-122"/>
              </a:rPr>
              <a:t>⑵</a:t>
            </a:r>
            <a:r>
              <a:rPr lang="zh-CN" altLang="en-US" sz="2400" b="1" dirty="0">
                <a:solidFill>
                  <a:srgbClr val="FFFFCC"/>
                </a:solidFill>
                <a:ea typeface="楷体_GB2312"/>
              </a:rPr>
              <a:t>没有返回值。</a:t>
            </a:r>
          </a:p>
          <a:p>
            <a:pPr marL="0" lvl="1">
              <a:spcBef>
                <a:spcPct val="0"/>
              </a:spcBef>
              <a:buNone/>
            </a:pPr>
            <a:r>
              <a:rPr lang="zh-CN" altLang="en-US" sz="2400" b="1" dirty="0">
                <a:solidFill>
                  <a:srgbClr val="FFFFCC"/>
                </a:solidFill>
                <a:ea typeface="楷体_GB2312"/>
              </a:rPr>
              <a:t>        </a:t>
            </a:r>
            <a:r>
              <a:rPr lang="zh-CN" altLang="en-US" sz="2400" b="1" dirty="0">
                <a:solidFill>
                  <a:srgbClr val="FFFFCC"/>
                </a:solidFill>
                <a:latin typeface="华文新魏" panose="02010800040101010101" pitchFamily="2" charset="-122"/>
                <a:ea typeface="华文新魏" panose="02010800040101010101" pitchFamily="2" charset="-122"/>
              </a:rPr>
              <a:t>⑶</a:t>
            </a:r>
            <a:r>
              <a:rPr lang="zh-CN" altLang="en-US" sz="2400" b="1" dirty="0">
                <a:solidFill>
                  <a:srgbClr val="FFFFCC"/>
                </a:solidFill>
                <a:ea typeface="楷体_GB2312"/>
              </a:rPr>
              <a:t>不接受任何参数。</a:t>
            </a:r>
          </a:p>
          <a:p>
            <a:pPr marL="0" lvl="1">
              <a:spcBef>
                <a:spcPct val="0"/>
              </a:spcBef>
              <a:buNone/>
            </a:pPr>
            <a:r>
              <a:rPr lang="zh-CN" altLang="en-US" sz="2400" b="1" dirty="0">
                <a:solidFill>
                  <a:srgbClr val="FFFFCC"/>
                </a:solidFill>
                <a:ea typeface="楷体_GB2312"/>
              </a:rPr>
              <a:t>        </a:t>
            </a:r>
            <a:r>
              <a:rPr lang="zh-CN" altLang="en-US" sz="2400" b="1" dirty="0">
                <a:solidFill>
                  <a:srgbClr val="FFFFCC"/>
                </a:solidFill>
                <a:latin typeface="华文新魏" panose="02010800040101010101" pitchFamily="2" charset="-122"/>
                <a:ea typeface="华文新魏" panose="02010800040101010101" pitchFamily="2" charset="-122"/>
              </a:rPr>
              <a:t>⑷</a:t>
            </a:r>
            <a:r>
              <a:rPr lang="zh-CN" altLang="en-US" sz="2400" b="1" dirty="0">
                <a:solidFill>
                  <a:srgbClr val="FFFFCC"/>
                </a:solidFill>
                <a:ea typeface="楷体_GB2312"/>
              </a:rPr>
              <a:t>无显式说明时，系统会自动生成一个不做任何事的默认析构函数，即函数体为空。</a:t>
            </a:r>
          </a:p>
        </p:txBody>
      </p:sp>
      <p:sp>
        <p:nvSpPr>
          <p:cNvPr id="4" name="AutoShape 7">
            <a:hlinkClick r:id="rId2" action="ppaction://program" highlightClick="1"/>
            <a:extLst>
              <a:ext uri="{FF2B5EF4-FFF2-40B4-BE49-F238E27FC236}">
                <a16:creationId xmlns:a16="http://schemas.microsoft.com/office/drawing/2014/main" id="{DEA2740B-948B-4703-AB94-DD55BE31F112}"/>
              </a:ext>
            </a:extLst>
          </p:cNvPr>
          <p:cNvSpPr>
            <a:spLocks noChangeArrowheads="1"/>
          </p:cNvSpPr>
          <p:nvPr/>
        </p:nvSpPr>
        <p:spPr bwMode="auto">
          <a:xfrm>
            <a:off x="4656139" y="4292600"/>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1000" fill="hold"/>
                                        <p:tgtEl>
                                          <p:spTgt spid="4"/>
                                        </p:tgtEl>
                                        <p:attrNameLst>
                                          <p:attrName>ppt_w</p:attrName>
                                        </p:attrNameLst>
                                      </p:cBhvr>
                                      <p:tavLst>
                                        <p:tav tm="0">
                                          <p:val>
                                            <p:fltVal val="0"/>
                                          </p:val>
                                        </p:tav>
                                        <p:tav tm="100000">
                                          <p:val>
                                            <p:strVal val="#ppt_w"/>
                                          </p:val>
                                        </p:tav>
                                      </p:tavLst>
                                    </p:anim>
                                    <p:anim calcmode="lin" valueType="num">
                                      <p:cBhvr>
                                        <p:cTn id="30" dur="1000" fill="hold"/>
                                        <p:tgtEl>
                                          <p:spTgt spid="4"/>
                                        </p:tgtEl>
                                        <p:attrNameLst>
                                          <p:attrName>ppt_h</p:attrName>
                                        </p:attrNameLst>
                                      </p:cBhvr>
                                      <p:tavLst>
                                        <p:tav tm="0">
                                          <p:val>
                                            <p:fltVal val="0"/>
                                          </p:val>
                                        </p:tav>
                                        <p:tav tm="100000">
                                          <p:val>
                                            <p:strVal val="#ppt_h"/>
                                          </p:val>
                                        </p:tav>
                                      </p:tavLst>
                                    </p:anim>
                                    <p:anim calcmode="lin" valueType="num">
                                      <p:cBhvr>
                                        <p:cTn id="31"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972D5C-0E48-49F0-AA20-AA815581C21D}"/>
              </a:ext>
            </a:extLst>
          </p:cNvPr>
          <p:cNvSpPr>
            <a:spLocks noGrp="1" noChangeArrowheads="1"/>
          </p:cNvSpPr>
          <p:nvPr>
            <p:ph type="title"/>
          </p:nvPr>
        </p:nvSpPr>
        <p:spPr>
          <a:xfrm>
            <a:off x="307817" y="333375"/>
            <a:ext cx="11697077" cy="585788"/>
          </a:xfrm>
        </p:spPr>
        <p:txBody>
          <a:bodyPr>
            <a:normAutofit/>
          </a:bodyPr>
          <a:lstStyle/>
          <a:p>
            <a:pPr algn="ctr"/>
            <a:r>
              <a:rPr lang="en-US" altLang="zh-CN" sz="2800" b="1" dirty="0">
                <a:solidFill>
                  <a:srgbClr val="FFFF00"/>
                </a:solidFill>
                <a:latin typeface="Arial" panose="020B0604020202020204" pitchFamily="34" charset="0"/>
                <a:ea typeface="楷体_GB2312"/>
              </a:rPr>
              <a:t>7.5  </a:t>
            </a:r>
            <a:r>
              <a:rPr lang="zh-CN" altLang="en-US" sz="2800" b="1" dirty="0">
                <a:solidFill>
                  <a:srgbClr val="FFFF00"/>
                </a:solidFill>
                <a:ea typeface="楷体_GB2312"/>
              </a:rPr>
              <a:t>静态成员</a:t>
            </a:r>
          </a:p>
        </p:txBody>
      </p:sp>
      <p:sp>
        <p:nvSpPr>
          <p:cNvPr id="3" name="TextBox 2">
            <a:extLst>
              <a:ext uri="{FF2B5EF4-FFF2-40B4-BE49-F238E27FC236}">
                <a16:creationId xmlns:a16="http://schemas.microsoft.com/office/drawing/2014/main" id="{FE8FE0FA-D933-4CF1-B87D-CA66A034F830}"/>
              </a:ext>
            </a:extLst>
          </p:cNvPr>
          <p:cNvSpPr txBox="1">
            <a:spLocks noChangeArrowheads="1"/>
          </p:cNvSpPr>
          <p:nvPr/>
        </p:nvSpPr>
        <p:spPr bwMode="auto">
          <a:xfrm>
            <a:off x="307817" y="1553172"/>
            <a:ext cx="35575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dirty="0">
                <a:solidFill>
                  <a:srgbClr val="FFFF00"/>
                </a:solidFill>
                <a:latin typeface="华文新魏" panose="02010800040101010101" pitchFamily="2" charset="-122"/>
                <a:ea typeface="华文新魏" panose="02010800040101010101" pitchFamily="2" charset="-122"/>
              </a:rPr>
              <a:t>        ⒈</a:t>
            </a:r>
            <a:r>
              <a:rPr lang="zh-CN" altLang="en-US" sz="2400" b="1" dirty="0">
                <a:solidFill>
                  <a:srgbClr val="FFFF00"/>
                </a:solidFill>
                <a:latin typeface="楷体_GB2312" pitchFamily="49" charset="-122"/>
                <a:ea typeface="楷体_GB2312" pitchFamily="49" charset="-122"/>
              </a:rPr>
              <a:t>静态属性（数据）</a:t>
            </a:r>
            <a:endParaRPr lang="zh-CN" altLang="en-US" sz="2400" dirty="0">
              <a:solidFill>
                <a:srgbClr val="FFFFCC"/>
              </a:solidFill>
              <a:latin typeface="宋体" panose="02010600030101010101" pitchFamily="2" charset="-122"/>
              <a:ea typeface="Arial Unicode MS" pitchFamily="34" charset="-122"/>
            </a:endParaRPr>
          </a:p>
        </p:txBody>
      </p:sp>
      <p:sp>
        <p:nvSpPr>
          <p:cNvPr id="4" name="TextBox 3">
            <a:extLst>
              <a:ext uri="{FF2B5EF4-FFF2-40B4-BE49-F238E27FC236}">
                <a16:creationId xmlns:a16="http://schemas.microsoft.com/office/drawing/2014/main" id="{BDF24A35-FD19-41DB-B683-5526CF62A579}"/>
              </a:ext>
            </a:extLst>
          </p:cNvPr>
          <p:cNvSpPr txBox="1">
            <a:spLocks noChangeArrowheads="1"/>
          </p:cNvSpPr>
          <p:nvPr/>
        </p:nvSpPr>
        <p:spPr bwMode="auto">
          <a:xfrm>
            <a:off x="307816" y="1889126"/>
            <a:ext cx="11884183"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dirty="0">
                <a:solidFill>
                  <a:srgbClr val="FFFFCC"/>
                </a:solidFill>
                <a:latin typeface="华文细黑" panose="02010600040101010101" pitchFamily="2" charset="-122"/>
                <a:ea typeface="华文细黑" panose="02010600040101010101" pitchFamily="2" charset="-122"/>
              </a:rPr>
              <a:t>        用</a:t>
            </a:r>
            <a:r>
              <a:rPr lang="en-US" altLang="zh-CN" sz="2400" b="1" dirty="0">
                <a:solidFill>
                  <a:srgbClr val="FFFFCC"/>
                </a:solidFill>
                <a:latin typeface="华文细黑" panose="02010600040101010101" pitchFamily="2" charset="-122"/>
                <a:ea typeface="华文细黑" panose="02010600040101010101" pitchFamily="2" charset="-122"/>
              </a:rPr>
              <a:t>static</a:t>
            </a:r>
            <a:r>
              <a:rPr lang="zh-CN" altLang="en-US" sz="2400" b="1" dirty="0">
                <a:solidFill>
                  <a:srgbClr val="FFFFCC"/>
                </a:solidFill>
                <a:latin typeface="华文细黑" panose="02010600040101010101" pitchFamily="2" charset="-122"/>
                <a:ea typeface="华文细黑" panose="02010600040101010101" pitchFamily="2" charset="-122"/>
              </a:rPr>
              <a:t>关键字声明的数据成员；每个类只有一个拷贝（即一个存储单元）；该数据成员为该类的所有对象所共有。</a:t>
            </a:r>
          </a:p>
        </p:txBody>
      </p:sp>
      <p:sp>
        <p:nvSpPr>
          <p:cNvPr id="5" name="TextBox 3">
            <a:extLst>
              <a:ext uri="{FF2B5EF4-FFF2-40B4-BE49-F238E27FC236}">
                <a16:creationId xmlns:a16="http://schemas.microsoft.com/office/drawing/2014/main" id="{71FC9610-6E5B-4042-B247-7AE3F2DF61B1}"/>
              </a:ext>
            </a:extLst>
          </p:cNvPr>
          <p:cNvSpPr txBox="1">
            <a:spLocks noChangeArrowheads="1"/>
          </p:cNvSpPr>
          <p:nvPr/>
        </p:nvSpPr>
        <p:spPr bwMode="auto">
          <a:xfrm>
            <a:off x="307817" y="919163"/>
            <a:ext cx="9341019" cy="579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dirty="0">
                <a:solidFill>
                  <a:srgbClr val="FFFFCC"/>
                </a:solidFill>
                <a:latin typeface="华文细黑" panose="02010600040101010101" pitchFamily="2" charset="-122"/>
                <a:ea typeface="华文细黑" panose="02010600040101010101" pitchFamily="2" charset="-122"/>
              </a:rPr>
              <a:t>        作用：解决同一个类的不同对象之间的数据和函数共享的问题。</a:t>
            </a:r>
          </a:p>
        </p:txBody>
      </p:sp>
      <p:sp>
        <p:nvSpPr>
          <p:cNvPr id="6" name="TextBox 3">
            <a:extLst>
              <a:ext uri="{FF2B5EF4-FFF2-40B4-BE49-F238E27FC236}">
                <a16:creationId xmlns:a16="http://schemas.microsoft.com/office/drawing/2014/main" id="{8C77AFE9-3BB5-41A9-8903-895A983EE873}"/>
              </a:ext>
            </a:extLst>
          </p:cNvPr>
          <p:cNvSpPr txBox="1">
            <a:spLocks noChangeArrowheads="1"/>
          </p:cNvSpPr>
          <p:nvPr/>
        </p:nvSpPr>
        <p:spPr bwMode="auto">
          <a:xfrm>
            <a:off x="403225" y="2897015"/>
            <a:ext cx="8802410" cy="280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dirty="0">
                <a:solidFill>
                  <a:srgbClr val="FFFFCC"/>
                </a:solidFill>
                <a:latin typeface="华文细黑" panose="02010600040101010101" pitchFamily="2" charset="-122"/>
                <a:ea typeface="华文细黑" panose="02010600040101010101" pitchFamily="2" charset="-122"/>
              </a:rPr>
              <a:t>        说明：</a:t>
            </a:r>
            <a:endParaRPr lang="en-US" altLang="zh-CN" sz="2400" b="1" dirty="0">
              <a:solidFill>
                <a:srgbClr val="FFFFCC"/>
              </a:solidFill>
              <a:latin typeface="华文细黑" panose="02010600040101010101" pitchFamily="2" charset="-122"/>
              <a:ea typeface="华文细黑" panose="02010600040101010101" pitchFamily="2" charset="-122"/>
            </a:endParaRPr>
          </a:p>
          <a:p>
            <a:pPr>
              <a:lnSpc>
                <a:spcPct val="150000"/>
              </a:lnSpc>
              <a:spcBef>
                <a:spcPct val="0"/>
              </a:spcBef>
              <a:buFontTx/>
              <a:buNone/>
            </a:pPr>
            <a:r>
              <a:rPr lang="en-US" altLang="zh-CN" sz="2400" b="1" dirty="0">
                <a:solidFill>
                  <a:srgbClr val="FFFFCC"/>
                </a:solidFill>
                <a:latin typeface="华文细黑" panose="02010600040101010101" pitchFamily="2" charset="-122"/>
                <a:ea typeface="华文细黑" panose="02010600040101010101" pitchFamily="2" charset="-122"/>
              </a:rPr>
              <a:t>        </a:t>
            </a:r>
            <a:r>
              <a:rPr lang="en-US" altLang="zh-CN" sz="2400" b="1" dirty="0">
                <a:solidFill>
                  <a:srgbClr val="FFFFCC"/>
                </a:solidFill>
                <a:latin typeface="华文新魏" panose="02010800040101010101" pitchFamily="2" charset="-122"/>
                <a:ea typeface="华文新魏" panose="02010800040101010101" pitchFamily="2" charset="-122"/>
              </a:rPr>
              <a:t>⑴</a:t>
            </a:r>
            <a:r>
              <a:rPr lang="zh-CN" altLang="en-US" sz="2400" b="1" dirty="0">
                <a:solidFill>
                  <a:srgbClr val="FFFFCC"/>
                </a:solidFill>
                <a:latin typeface="华文细黑" panose="02010600040101010101" pitchFamily="2" charset="-122"/>
                <a:ea typeface="华文细黑" panose="02010600040101010101" pitchFamily="2" charset="-122"/>
              </a:rPr>
              <a:t>静态数据成员具有静态生存期。</a:t>
            </a:r>
          </a:p>
          <a:p>
            <a:pPr>
              <a:lnSpc>
                <a:spcPct val="150000"/>
              </a:lnSpc>
              <a:spcBef>
                <a:spcPct val="0"/>
              </a:spcBef>
              <a:buFontTx/>
              <a:buNone/>
            </a:pPr>
            <a:r>
              <a:rPr lang="zh-CN" altLang="en-US" sz="2400" b="1" dirty="0">
                <a:solidFill>
                  <a:srgbClr val="FFFFCC"/>
                </a:solidFill>
                <a:latin typeface="华文细黑" panose="02010600040101010101" pitchFamily="2" charset="-122"/>
                <a:ea typeface="华文细黑" panose="02010600040101010101" pitchFamily="2" charset="-122"/>
              </a:rPr>
              <a:t>        </a:t>
            </a:r>
            <a:r>
              <a:rPr lang="en-US" altLang="zh-CN" sz="2400" b="1" dirty="0">
                <a:solidFill>
                  <a:srgbClr val="FFFFCC"/>
                </a:solidFill>
                <a:latin typeface="华文新魏" panose="02010800040101010101" pitchFamily="2" charset="-122"/>
                <a:ea typeface="华文新魏" panose="02010800040101010101" pitchFamily="2" charset="-122"/>
              </a:rPr>
              <a:t>⑵</a:t>
            </a:r>
            <a:r>
              <a:rPr lang="zh-CN" altLang="en-US" sz="2400" b="1" dirty="0">
                <a:solidFill>
                  <a:srgbClr val="FFFFCC"/>
                </a:solidFill>
                <a:latin typeface="华文细黑" panose="02010600040101010101" pitchFamily="2" charset="-122"/>
                <a:ea typeface="华文细黑" panose="02010600040101010101" pitchFamily="2" charset="-122"/>
              </a:rPr>
              <a:t>一般用法是：</a:t>
            </a:r>
            <a:r>
              <a:rPr lang="zh-CN" altLang="en-US" sz="2400" b="1" dirty="0">
                <a:solidFill>
                  <a:srgbClr val="FFFF00"/>
                </a:solidFill>
                <a:latin typeface="华文细黑" panose="02010600040101010101" pitchFamily="2" charset="-122"/>
                <a:ea typeface="华文细黑" panose="02010600040101010101" pitchFamily="2" charset="-122"/>
              </a:rPr>
              <a:t>类名</a:t>
            </a:r>
            <a:r>
              <a:rPr lang="en-US" altLang="zh-CN" sz="2400" b="1" dirty="0">
                <a:solidFill>
                  <a:srgbClr val="FFFF00"/>
                </a:solidFill>
                <a:latin typeface="华文细黑" panose="02010600040101010101" pitchFamily="2" charset="-122"/>
                <a:ea typeface="华文细黑" panose="02010600040101010101" pitchFamily="2" charset="-122"/>
              </a:rPr>
              <a:t>::</a:t>
            </a:r>
            <a:r>
              <a:rPr lang="zh-CN" altLang="en-US" sz="2400" b="1" dirty="0">
                <a:solidFill>
                  <a:srgbClr val="FFFF00"/>
                </a:solidFill>
                <a:latin typeface="华文细黑" panose="02010600040101010101" pitchFamily="2" charset="-122"/>
                <a:ea typeface="华文细黑" panose="02010600040101010101" pitchFamily="2" charset="-122"/>
              </a:rPr>
              <a:t>标识符</a:t>
            </a:r>
            <a:r>
              <a:rPr lang="zh-CN" altLang="en-US" sz="2400" b="1" dirty="0">
                <a:solidFill>
                  <a:srgbClr val="FFFFCC"/>
                </a:solidFill>
                <a:latin typeface="华文细黑" panose="02010600040101010101" pitchFamily="2" charset="-122"/>
                <a:ea typeface="华文细黑" panose="02010600040101010101" pitchFamily="2" charset="-122"/>
              </a:rPr>
              <a:t>。</a:t>
            </a:r>
          </a:p>
          <a:p>
            <a:pPr>
              <a:lnSpc>
                <a:spcPct val="150000"/>
              </a:lnSpc>
              <a:spcBef>
                <a:spcPct val="0"/>
              </a:spcBef>
              <a:buFontTx/>
              <a:buNone/>
            </a:pPr>
            <a:r>
              <a:rPr lang="zh-CN" altLang="en-US" sz="2400" b="1" dirty="0">
                <a:solidFill>
                  <a:srgbClr val="FFFFCC"/>
                </a:solidFill>
                <a:latin typeface="华文细黑" panose="02010600040101010101" pitchFamily="2" charset="-122"/>
                <a:ea typeface="华文细黑" panose="02010600040101010101" pitchFamily="2" charset="-122"/>
              </a:rPr>
              <a:t>        </a:t>
            </a:r>
            <a:r>
              <a:rPr lang="en-US" altLang="zh-CN" sz="2400" b="1" dirty="0">
                <a:solidFill>
                  <a:srgbClr val="FFFFCC"/>
                </a:solidFill>
                <a:latin typeface="华文新魏" panose="02010800040101010101" pitchFamily="2" charset="-122"/>
                <a:ea typeface="华文新魏" panose="02010800040101010101" pitchFamily="2" charset="-122"/>
              </a:rPr>
              <a:t>⑶</a:t>
            </a:r>
            <a:r>
              <a:rPr lang="zh-CN" altLang="en-US" sz="2400" b="1" dirty="0">
                <a:solidFill>
                  <a:srgbClr val="FFFFCC"/>
                </a:solidFill>
                <a:latin typeface="华文细黑" panose="02010600040101010101" pitchFamily="2" charset="-122"/>
                <a:ea typeface="华文细黑" panose="02010600040101010101" pitchFamily="2" charset="-122"/>
              </a:rPr>
              <a:t>在类的声明中仅仅对静态数据成员进行引用性说明。</a:t>
            </a:r>
          </a:p>
          <a:p>
            <a:pPr>
              <a:lnSpc>
                <a:spcPct val="150000"/>
              </a:lnSpc>
              <a:spcBef>
                <a:spcPct val="0"/>
              </a:spcBef>
              <a:buFontTx/>
              <a:buNone/>
            </a:pPr>
            <a:r>
              <a:rPr lang="zh-CN" altLang="en-US" sz="2400" b="1" dirty="0">
                <a:solidFill>
                  <a:srgbClr val="FFFFCC"/>
                </a:solidFill>
                <a:latin typeface="华文细黑" panose="02010600040101010101" pitchFamily="2" charset="-122"/>
                <a:ea typeface="华文细黑" panose="02010600040101010101" pitchFamily="2" charset="-122"/>
              </a:rPr>
              <a:t>        </a:t>
            </a:r>
            <a:r>
              <a:rPr lang="en-US" altLang="zh-CN" sz="2400" b="1" dirty="0">
                <a:solidFill>
                  <a:srgbClr val="FFFFCC"/>
                </a:solidFill>
                <a:latin typeface="华文新魏" panose="02010800040101010101" pitchFamily="2" charset="-122"/>
                <a:ea typeface="华文新魏" panose="02010800040101010101" pitchFamily="2" charset="-122"/>
              </a:rPr>
              <a:t>⑷</a:t>
            </a:r>
            <a:r>
              <a:rPr lang="zh-CN" altLang="en-US" sz="2400" b="1" dirty="0">
                <a:solidFill>
                  <a:srgbClr val="FFFFCC"/>
                </a:solidFill>
                <a:latin typeface="华文细黑" panose="02010600040101010101" pitchFamily="2" charset="-122"/>
                <a:ea typeface="华文细黑" panose="02010600040101010101" pitchFamily="2" charset="-122"/>
              </a:rPr>
              <a:t>在文件作用域的某个地方使用类名限定进行定义性说明。</a:t>
            </a:r>
          </a:p>
        </p:txBody>
      </p:sp>
      <p:sp>
        <p:nvSpPr>
          <p:cNvPr id="7" name="AutoShape 7">
            <a:hlinkClick r:id="rId3" action="ppaction://program" highlightClick="1"/>
            <a:extLst>
              <a:ext uri="{FF2B5EF4-FFF2-40B4-BE49-F238E27FC236}">
                <a16:creationId xmlns:a16="http://schemas.microsoft.com/office/drawing/2014/main" id="{5DD587C5-89BA-43E3-B298-A6589A38548D}"/>
              </a:ext>
            </a:extLst>
          </p:cNvPr>
          <p:cNvSpPr>
            <a:spLocks noChangeArrowheads="1"/>
          </p:cNvSpPr>
          <p:nvPr/>
        </p:nvSpPr>
        <p:spPr bwMode="auto">
          <a:xfrm>
            <a:off x="7032625" y="5949950"/>
            <a:ext cx="2376488"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5"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1000" fill="hold"/>
                                        <p:tgtEl>
                                          <p:spTgt spid="7"/>
                                        </p:tgtEl>
                                        <p:attrNameLst>
                                          <p:attrName>ppt_w</p:attrName>
                                        </p:attrNameLst>
                                      </p:cBhvr>
                                      <p:tavLst>
                                        <p:tav tm="0">
                                          <p:val>
                                            <p:fltVal val="0"/>
                                          </p:val>
                                        </p:tav>
                                        <p:tav tm="100000">
                                          <p:val>
                                            <p:strVal val="#ppt_w"/>
                                          </p:val>
                                        </p:tav>
                                      </p:tavLst>
                                    </p:anim>
                                    <p:anim calcmode="lin" valueType="num">
                                      <p:cBhvr>
                                        <p:cTn id="44" dur="1000" fill="hold"/>
                                        <p:tgtEl>
                                          <p:spTgt spid="7"/>
                                        </p:tgtEl>
                                        <p:attrNameLst>
                                          <p:attrName>ppt_h</p:attrName>
                                        </p:attrNameLst>
                                      </p:cBhvr>
                                      <p:tavLst>
                                        <p:tav tm="0">
                                          <p:val>
                                            <p:fltVal val="0"/>
                                          </p:val>
                                        </p:tav>
                                        <p:tav tm="100000">
                                          <p:val>
                                            <p:strVal val="#ppt_h"/>
                                          </p:val>
                                        </p:tav>
                                      </p:tavLst>
                                    </p:anim>
                                    <p:anim calcmode="lin" valueType="num">
                                      <p:cBhvr>
                                        <p:cTn id="45"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uild="p"/>
      <p:bldP spid="5" grpId="0" build="p"/>
      <p:bldP spid="6" grpId="0" uiExpand="1" build="p"/>
      <p:bldP spid="7"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46383-3DF6-468E-8736-C99FE4EFB530}"/>
              </a:ext>
            </a:extLst>
          </p:cNvPr>
          <p:cNvSpPr>
            <a:spLocks noGrp="1" noChangeArrowheads="1"/>
          </p:cNvSpPr>
          <p:nvPr>
            <p:ph type="title"/>
          </p:nvPr>
        </p:nvSpPr>
        <p:spPr>
          <a:xfrm>
            <a:off x="280657" y="333375"/>
            <a:ext cx="9701543" cy="585788"/>
          </a:xfrm>
        </p:spPr>
        <p:txBody>
          <a:bodyPr/>
          <a:lstStyle/>
          <a:p>
            <a:pPr algn="l"/>
            <a:r>
              <a:rPr lang="en-US" altLang="zh-CN" sz="2400" b="1" dirty="0">
                <a:solidFill>
                  <a:srgbClr val="FFFF00"/>
                </a:solidFill>
                <a:latin typeface="华文新魏" panose="02010800040101010101" pitchFamily="2" charset="-122"/>
                <a:ea typeface="华文新魏" panose="02010800040101010101" pitchFamily="2" charset="-122"/>
              </a:rPr>
              <a:t>        ⒉</a:t>
            </a:r>
            <a:r>
              <a:rPr lang="zh-CN" altLang="en-US" sz="2400" b="1" dirty="0">
                <a:solidFill>
                  <a:srgbClr val="FFFF00"/>
                </a:solidFill>
                <a:latin typeface="楷体_GB2312" pitchFamily="49" charset="-122"/>
                <a:ea typeface="楷体_GB2312" pitchFamily="49" charset="-122"/>
              </a:rPr>
              <a:t>静态方法</a:t>
            </a:r>
            <a:endParaRPr lang="zh-CN" altLang="en-US" sz="2400" b="1" dirty="0">
              <a:solidFill>
                <a:srgbClr val="FFFF00"/>
              </a:solidFill>
            </a:endParaRPr>
          </a:p>
        </p:txBody>
      </p:sp>
      <p:sp>
        <p:nvSpPr>
          <p:cNvPr id="5" name="TextBox 3">
            <a:extLst>
              <a:ext uri="{FF2B5EF4-FFF2-40B4-BE49-F238E27FC236}">
                <a16:creationId xmlns:a16="http://schemas.microsoft.com/office/drawing/2014/main" id="{854EAF24-1CC6-46DC-82EF-B05FADE780A3}"/>
              </a:ext>
            </a:extLst>
          </p:cNvPr>
          <p:cNvSpPr txBox="1">
            <a:spLocks noChangeArrowheads="1"/>
          </p:cNvSpPr>
          <p:nvPr/>
        </p:nvSpPr>
        <p:spPr bwMode="auto">
          <a:xfrm>
            <a:off x="280656" y="838201"/>
            <a:ext cx="11911343" cy="579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dirty="0">
                <a:solidFill>
                  <a:srgbClr val="FFFFCC"/>
                </a:solidFill>
                <a:latin typeface="华文细黑" panose="02010600040101010101" pitchFamily="2" charset="-122"/>
                <a:ea typeface="华文细黑" panose="02010600040101010101" pitchFamily="2" charset="-122"/>
              </a:rPr>
              <a:t>        定义：使用</a:t>
            </a:r>
            <a:r>
              <a:rPr lang="en-US" altLang="zh-CN" sz="2400" b="1" dirty="0">
                <a:solidFill>
                  <a:srgbClr val="FFFFCC"/>
                </a:solidFill>
                <a:latin typeface="华文细黑" panose="02010600040101010101" pitchFamily="2" charset="-122"/>
                <a:ea typeface="华文细黑" panose="02010600040101010101" pitchFamily="2" charset="-122"/>
              </a:rPr>
              <a:t>static</a:t>
            </a:r>
            <a:r>
              <a:rPr lang="zh-CN" altLang="en-US" sz="2400" b="1" dirty="0">
                <a:solidFill>
                  <a:srgbClr val="FFFFCC"/>
                </a:solidFill>
                <a:latin typeface="华文细黑" panose="02010600040101010101" pitchFamily="2" charset="-122"/>
                <a:ea typeface="华文细黑" panose="02010600040101010101" pitchFamily="2" charset="-122"/>
              </a:rPr>
              <a:t>声明的函数成员。为一个类的全部对象所共享。</a:t>
            </a:r>
          </a:p>
        </p:txBody>
      </p:sp>
      <p:sp>
        <p:nvSpPr>
          <p:cNvPr id="6" name="TextBox 3">
            <a:extLst>
              <a:ext uri="{FF2B5EF4-FFF2-40B4-BE49-F238E27FC236}">
                <a16:creationId xmlns:a16="http://schemas.microsoft.com/office/drawing/2014/main" id="{1CD6572F-382E-4FD8-8278-A124E1B6E1A1}"/>
              </a:ext>
            </a:extLst>
          </p:cNvPr>
          <p:cNvSpPr txBox="1">
            <a:spLocks noChangeArrowheads="1"/>
          </p:cNvSpPr>
          <p:nvPr/>
        </p:nvSpPr>
        <p:spPr bwMode="auto">
          <a:xfrm>
            <a:off x="221983" y="1417206"/>
            <a:ext cx="11970016" cy="2794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dirty="0">
                <a:solidFill>
                  <a:srgbClr val="FFFFCC"/>
                </a:solidFill>
                <a:latin typeface="华文细黑" panose="02010600040101010101" pitchFamily="2" charset="-122"/>
                <a:ea typeface="华文细黑" panose="02010600040101010101" pitchFamily="2" charset="-122"/>
              </a:rPr>
              <a:t>        说明：</a:t>
            </a:r>
            <a:endParaRPr lang="en-US" altLang="zh-CN" sz="2400" b="1" dirty="0">
              <a:solidFill>
                <a:srgbClr val="FFFFCC"/>
              </a:solidFill>
              <a:latin typeface="华文细黑" panose="02010600040101010101" pitchFamily="2" charset="-122"/>
              <a:ea typeface="华文细黑" panose="02010600040101010101" pitchFamily="2" charset="-122"/>
            </a:endParaRPr>
          </a:p>
          <a:p>
            <a:pPr>
              <a:lnSpc>
                <a:spcPct val="150000"/>
              </a:lnSpc>
              <a:spcBef>
                <a:spcPct val="0"/>
              </a:spcBef>
              <a:buFontTx/>
              <a:buNone/>
            </a:pPr>
            <a:r>
              <a:rPr lang="en-US" altLang="zh-CN" sz="2400" b="1" dirty="0">
                <a:solidFill>
                  <a:srgbClr val="FFFFCC"/>
                </a:solidFill>
                <a:latin typeface="华文细黑" panose="02010600040101010101" pitchFamily="2" charset="-122"/>
                <a:ea typeface="华文细黑" panose="02010600040101010101" pitchFamily="2" charset="-122"/>
              </a:rPr>
              <a:t>         </a:t>
            </a:r>
            <a:r>
              <a:rPr lang="zh-CN" altLang="en-US" sz="2400" b="1" dirty="0">
                <a:solidFill>
                  <a:srgbClr val="FFFFCC"/>
                </a:solidFill>
                <a:latin typeface="华文细黑" panose="02010600040101010101" pitchFamily="2" charset="-122"/>
                <a:ea typeface="华文细黑" panose="02010600040101010101" pitchFamily="2" charset="-122"/>
              </a:rPr>
              <a:t>对于公有的静态成员函数，可以通过类名或对象名来调用；而一般的非静态成员函数只能通过对象名来调用。</a:t>
            </a:r>
            <a:endParaRPr lang="en-US" altLang="zh-CN" sz="2400" b="1" dirty="0">
              <a:solidFill>
                <a:srgbClr val="FFFFCC"/>
              </a:solidFill>
              <a:latin typeface="华文细黑" panose="02010600040101010101" pitchFamily="2" charset="-122"/>
              <a:ea typeface="华文细黑" panose="02010600040101010101" pitchFamily="2" charset="-122"/>
            </a:endParaRPr>
          </a:p>
          <a:p>
            <a:pPr>
              <a:lnSpc>
                <a:spcPct val="150000"/>
              </a:lnSpc>
              <a:spcBef>
                <a:spcPct val="0"/>
              </a:spcBef>
              <a:buFontTx/>
              <a:buNone/>
            </a:pPr>
            <a:r>
              <a:rPr lang="en-US" altLang="zh-CN" sz="2400" b="1" dirty="0">
                <a:solidFill>
                  <a:srgbClr val="FFFFCC"/>
                </a:solidFill>
                <a:latin typeface="华文细黑" panose="02010600040101010101" pitchFamily="2" charset="-122"/>
                <a:ea typeface="华文细黑" panose="02010600040101010101" pitchFamily="2" charset="-122"/>
              </a:rPr>
              <a:t>        </a:t>
            </a:r>
            <a:r>
              <a:rPr lang="en-US" altLang="zh-CN" sz="2400" b="1" dirty="0" err="1">
                <a:solidFill>
                  <a:srgbClr val="FFFFCC"/>
                </a:solidFill>
                <a:latin typeface="华文细黑" panose="02010600040101010101" pitchFamily="2" charset="-122"/>
                <a:ea typeface="华文细黑" panose="02010600040101010101" pitchFamily="2" charset="-122"/>
              </a:rPr>
              <a:t>classname</a:t>
            </a:r>
            <a:r>
              <a:rPr lang="en-US" altLang="zh-CN" sz="2400" b="1" dirty="0">
                <a:solidFill>
                  <a:srgbClr val="FFFFCC"/>
                </a:solidFill>
                <a:latin typeface="华文细黑" panose="02010600040101010101" pitchFamily="2" charset="-122"/>
                <a:ea typeface="华文细黑" panose="02010600040101010101" pitchFamily="2" charset="-122"/>
              </a:rPr>
              <a:t>::fun();</a:t>
            </a:r>
          </a:p>
          <a:p>
            <a:pPr>
              <a:lnSpc>
                <a:spcPct val="150000"/>
              </a:lnSpc>
              <a:spcBef>
                <a:spcPct val="0"/>
              </a:spcBef>
              <a:buFontTx/>
              <a:buNone/>
            </a:pPr>
            <a:r>
              <a:rPr lang="en-US" altLang="zh-CN" sz="2400" b="1" dirty="0">
                <a:solidFill>
                  <a:srgbClr val="FFFFCC"/>
                </a:solidFill>
                <a:latin typeface="华文细黑" panose="02010600040101010101" pitchFamily="2" charset="-122"/>
                <a:ea typeface="华文细黑" panose="02010600040101010101" pitchFamily="2" charset="-122"/>
              </a:rPr>
              <a:t>        </a:t>
            </a:r>
            <a:r>
              <a:rPr lang="en-US" altLang="zh-CN" sz="2400" b="1" dirty="0" err="1">
                <a:solidFill>
                  <a:srgbClr val="FFFFCC"/>
                </a:solidFill>
                <a:latin typeface="华文细黑" panose="02010600040101010101" pitchFamily="2" charset="-122"/>
                <a:ea typeface="华文细黑" panose="02010600040101010101" pitchFamily="2" charset="-122"/>
              </a:rPr>
              <a:t>obj.fun</a:t>
            </a:r>
            <a:r>
              <a:rPr lang="en-US" altLang="zh-CN" sz="2400" b="1" dirty="0">
                <a:solidFill>
                  <a:srgbClr val="FFFFCC"/>
                </a:solidFill>
                <a:latin typeface="华文细黑" panose="02010600040101010101" pitchFamily="2" charset="-122"/>
                <a:ea typeface="华文细黑" panose="02010600040101010101" pitchFamily="2" charset="-122"/>
              </a:rPr>
              <a:t>()</a:t>
            </a:r>
            <a:endParaRPr lang="zh-CN" altLang="en-US" sz="2400" b="1" dirty="0">
              <a:solidFill>
                <a:srgbClr val="FFFFCC"/>
              </a:solidFill>
              <a:latin typeface="华文细黑" panose="02010600040101010101" pitchFamily="2" charset="-122"/>
              <a:ea typeface="华文细黑" panose="02010600040101010101" pitchFamily="2" charset="-122"/>
            </a:endParaRPr>
          </a:p>
        </p:txBody>
      </p:sp>
      <p:sp>
        <p:nvSpPr>
          <p:cNvPr id="7" name="AutoShape 7">
            <a:hlinkClick r:id="rId3" action="ppaction://program" highlightClick="1"/>
            <a:extLst>
              <a:ext uri="{FF2B5EF4-FFF2-40B4-BE49-F238E27FC236}">
                <a16:creationId xmlns:a16="http://schemas.microsoft.com/office/drawing/2014/main" id="{0EE78EB1-6EC3-497F-928D-38875E1E43F5}"/>
              </a:ext>
            </a:extLst>
          </p:cNvPr>
          <p:cNvSpPr>
            <a:spLocks noChangeArrowheads="1"/>
          </p:cNvSpPr>
          <p:nvPr/>
        </p:nvSpPr>
        <p:spPr bwMode="auto">
          <a:xfrm>
            <a:off x="7032625" y="5949950"/>
            <a:ext cx="2376488"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6" grpId="0" build="p"/>
      <p:bldP spid="7"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3E2DB-3C03-42EA-A084-C0C2CE82C8D4}"/>
              </a:ext>
            </a:extLst>
          </p:cNvPr>
          <p:cNvSpPr>
            <a:spLocks noGrp="1" noChangeArrowheads="1"/>
          </p:cNvSpPr>
          <p:nvPr>
            <p:ph type="title"/>
          </p:nvPr>
        </p:nvSpPr>
        <p:spPr>
          <a:xfrm>
            <a:off x="280657" y="333375"/>
            <a:ext cx="11733292" cy="585788"/>
          </a:xfrm>
        </p:spPr>
        <p:txBody>
          <a:bodyPr>
            <a:normAutofit/>
          </a:bodyPr>
          <a:lstStyle/>
          <a:p>
            <a:pPr algn="ctr"/>
            <a:r>
              <a:rPr lang="en-US" altLang="zh-CN" sz="2800" b="1" dirty="0">
                <a:solidFill>
                  <a:srgbClr val="FFFF00"/>
                </a:solidFill>
                <a:latin typeface="Arial" panose="020B0604020202020204" pitchFamily="34" charset="0"/>
                <a:ea typeface="楷体_GB2312" pitchFamily="49" charset="-122"/>
              </a:rPr>
              <a:t>7.6 </a:t>
            </a:r>
            <a:r>
              <a:rPr lang="zh-CN" altLang="en-US" sz="2800" b="1" dirty="0">
                <a:solidFill>
                  <a:srgbClr val="FFFF00"/>
                </a:solidFill>
                <a:latin typeface="Arial" panose="020B0604020202020204" pitchFamily="34" charset="0"/>
                <a:ea typeface="楷体_GB2312" pitchFamily="49" charset="-122"/>
              </a:rPr>
              <a:t>指向对象指针</a:t>
            </a:r>
          </a:p>
        </p:txBody>
      </p:sp>
      <p:sp>
        <p:nvSpPr>
          <p:cNvPr id="3" name="TextBox 2">
            <a:extLst>
              <a:ext uri="{FF2B5EF4-FFF2-40B4-BE49-F238E27FC236}">
                <a16:creationId xmlns:a16="http://schemas.microsoft.com/office/drawing/2014/main" id="{1339514C-1C24-498E-A6D5-D934DCCA4503}"/>
              </a:ext>
            </a:extLst>
          </p:cNvPr>
          <p:cNvSpPr txBox="1">
            <a:spLocks noChangeArrowheads="1"/>
          </p:cNvSpPr>
          <p:nvPr/>
        </p:nvSpPr>
        <p:spPr bwMode="auto">
          <a:xfrm>
            <a:off x="280657" y="908051"/>
            <a:ext cx="38655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dirty="0">
                <a:solidFill>
                  <a:srgbClr val="FFFF00"/>
                </a:solidFill>
                <a:latin typeface="华文新魏" panose="02010800040101010101" pitchFamily="2" charset="-122"/>
                <a:ea typeface="华文新魏" panose="02010800040101010101" pitchFamily="2" charset="-122"/>
              </a:rPr>
              <a:t>        ⒈</a:t>
            </a:r>
            <a:r>
              <a:rPr lang="zh-CN" altLang="en-US" sz="2400" b="1" dirty="0">
                <a:solidFill>
                  <a:srgbClr val="FFFF00"/>
                </a:solidFill>
                <a:latin typeface="楷体_GB2312" pitchFamily="49" charset="-122"/>
                <a:ea typeface="楷体_GB2312" pitchFamily="49" charset="-122"/>
              </a:rPr>
              <a:t>对象指针的基本概念</a:t>
            </a:r>
            <a:endParaRPr lang="zh-CN" altLang="en-US" sz="2400" dirty="0">
              <a:solidFill>
                <a:srgbClr val="FFFFCC"/>
              </a:solidFill>
              <a:latin typeface="宋体" panose="02010600030101010101" pitchFamily="2" charset="-122"/>
              <a:ea typeface="Arial Unicode MS" pitchFamily="34" charset="-122"/>
            </a:endParaRPr>
          </a:p>
        </p:txBody>
      </p:sp>
      <p:sp>
        <p:nvSpPr>
          <p:cNvPr id="4" name="TextBox 3">
            <a:extLst>
              <a:ext uri="{FF2B5EF4-FFF2-40B4-BE49-F238E27FC236}">
                <a16:creationId xmlns:a16="http://schemas.microsoft.com/office/drawing/2014/main" id="{A855845D-C928-4F6A-AF24-D486E0B686A9}"/>
              </a:ext>
            </a:extLst>
          </p:cNvPr>
          <p:cNvSpPr txBox="1">
            <a:spLocks noChangeArrowheads="1"/>
          </p:cNvSpPr>
          <p:nvPr/>
        </p:nvSpPr>
        <p:spPr bwMode="auto">
          <a:xfrm>
            <a:off x="959133" y="1263651"/>
            <a:ext cx="6648450" cy="168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dirty="0">
                <a:solidFill>
                  <a:srgbClr val="FFFFCC"/>
                </a:solidFill>
                <a:latin typeface="华文细黑" panose="02010600040101010101" pitchFamily="2" charset="-122"/>
                <a:ea typeface="华文细黑" panose="02010600040101010101" pitchFamily="2" charset="-122"/>
              </a:rPr>
              <a:t>对象指针指向的是一个对象在内存中的首地址。</a:t>
            </a:r>
          </a:p>
          <a:p>
            <a:pPr>
              <a:lnSpc>
                <a:spcPct val="150000"/>
              </a:lnSpc>
              <a:spcBef>
                <a:spcPct val="0"/>
              </a:spcBef>
              <a:buFontTx/>
              <a:buNone/>
            </a:pPr>
            <a:r>
              <a:rPr lang="zh-CN" altLang="en-US" sz="2400" b="1" dirty="0">
                <a:solidFill>
                  <a:srgbClr val="FFFFCC"/>
                </a:solidFill>
                <a:latin typeface="华文细黑" panose="02010600040101010101" pitchFamily="2" charset="-122"/>
                <a:ea typeface="华文细黑" panose="02010600040101010101" pitchFamily="2" charset="-122"/>
              </a:rPr>
              <a:t>声明形式：类名   *对象指针名；</a:t>
            </a:r>
          </a:p>
          <a:p>
            <a:pPr>
              <a:lnSpc>
                <a:spcPct val="150000"/>
              </a:lnSpc>
              <a:spcBef>
                <a:spcPct val="0"/>
              </a:spcBef>
              <a:buFontTx/>
              <a:buNone/>
            </a:pPr>
            <a:r>
              <a:rPr lang="zh-CN" altLang="en-US" sz="2400" b="1" dirty="0">
                <a:solidFill>
                  <a:srgbClr val="FFFFCC"/>
                </a:solidFill>
                <a:latin typeface="华文细黑" panose="02010600040101010101" pitchFamily="2" charset="-122"/>
                <a:ea typeface="华文细黑" panose="02010600040101010101" pitchFamily="2" charset="-122"/>
              </a:rPr>
              <a:t>引用形式：对象指针名</a:t>
            </a:r>
            <a:r>
              <a:rPr lang="en-US" altLang="zh-CN" sz="2400" b="1" dirty="0">
                <a:solidFill>
                  <a:srgbClr val="FFFFCC"/>
                </a:solidFill>
                <a:latin typeface="华文细黑" panose="02010600040101010101" pitchFamily="2" charset="-122"/>
                <a:ea typeface="华文细黑" panose="02010600040101010101" pitchFamily="2" charset="-122"/>
              </a:rPr>
              <a:t>-&gt;</a:t>
            </a:r>
            <a:r>
              <a:rPr lang="zh-CN" altLang="en-US" sz="2400" b="1" dirty="0">
                <a:solidFill>
                  <a:srgbClr val="FFFFCC"/>
                </a:solidFill>
                <a:latin typeface="华文细黑" panose="02010600040101010101" pitchFamily="2" charset="-122"/>
                <a:ea typeface="华文细黑" panose="02010600040101010101" pitchFamily="2" charset="-122"/>
              </a:rPr>
              <a:t>成员名</a:t>
            </a:r>
          </a:p>
        </p:txBody>
      </p:sp>
      <p:sp>
        <p:nvSpPr>
          <p:cNvPr id="5" name="AutoShape 7">
            <a:hlinkClick r:id="rId3" action="ppaction://program" highlightClick="1"/>
            <a:extLst>
              <a:ext uri="{FF2B5EF4-FFF2-40B4-BE49-F238E27FC236}">
                <a16:creationId xmlns:a16="http://schemas.microsoft.com/office/drawing/2014/main" id="{5A152F86-DB2B-486B-9256-12FBC9A241CE}"/>
              </a:ext>
            </a:extLst>
          </p:cNvPr>
          <p:cNvSpPr>
            <a:spLocks noChangeArrowheads="1"/>
          </p:cNvSpPr>
          <p:nvPr/>
        </p:nvSpPr>
        <p:spPr bwMode="auto">
          <a:xfrm>
            <a:off x="7319964" y="2466975"/>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CHAP12EXH</a:t>
            </a:r>
          </a:p>
        </p:txBody>
      </p:sp>
      <p:sp>
        <p:nvSpPr>
          <p:cNvPr id="6" name="TextBox 2">
            <a:extLst>
              <a:ext uri="{FF2B5EF4-FFF2-40B4-BE49-F238E27FC236}">
                <a16:creationId xmlns:a16="http://schemas.microsoft.com/office/drawing/2014/main" id="{1DDBA749-C239-47A6-BD2D-0CAC1C88777D}"/>
              </a:ext>
            </a:extLst>
          </p:cNvPr>
          <p:cNvSpPr txBox="1">
            <a:spLocks noChangeArrowheads="1"/>
          </p:cNvSpPr>
          <p:nvPr/>
        </p:nvSpPr>
        <p:spPr bwMode="auto">
          <a:xfrm>
            <a:off x="280657" y="3064669"/>
            <a:ext cx="22813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dirty="0">
                <a:solidFill>
                  <a:srgbClr val="FFFF00"/>
                </a:solidFill>
                <a:latin typeface="华文新魏" panose="02010800040101010101" pitchFamily="2" charset="-122"/>
                <a:ea typeface="华文新魏" panose="02010800040101010101" pitchFamily="2" charset="-122"/>
              </a:rPr>
              <a:t>        ⒉</a:t>
            </a:r>
            <a:r>
              <a:rPr lang="en-US" altLang="zh-CN" sz="2400" b="1" dirty="0">
                <a:solidFill>
                  <a:srgbClr val="FFFF00"/>
                </a:solidFill>
                <a:latin typeface="楷体_GB2312" pitchFamily="49" charset="-122"/>
                <a:ea typeface="楷体_GB2312" pitchFamily="49" charset="-122"/>
              </a:rPr>
              <a:t>this</a:t>
            </a:r>
            <a:r>
              <a:rPr lang="zh-CN" altLang="en-US" sz="2400" b="1" dirty="0">
                <a:solidFill>
                  <a:srgbClr val="FFFF00"/>
                </a:solidFill>
                <a:latin typeface="楷体_GB2312" pitchFamily="49" charset="-122"/>
                <a:ea typeface="楷体_GB2312" pitchFamily="49" charset="-122"/>
              </a:rPr>
              <a:t>指针</a:t>
            </a:r>
            <a:endParaRPr lang="zh-CN" altLang="en-US" sz="2400" dirty="0">
              <a:solidFill>
                <a:srgbClr val="FFFFCC"/>
              </a:solidFill>
              <a:latin typeface="宋体" panose="02010600030101010101" pitchFamily="2" charset="-122"/>
              <a:ea typeface="Arial Unicode MS" pitchFamily="34" charset="-122"/>
            </a:endParaRPr>
          </a:p>
        </p:txBody>
      </p:sp>
      <p:sp>
        <p:nvSpPr>
          <p:cNvPr id="7" name="TextBox 3">
            <a:extLst>
              <a:ext uri="{FF2B5EF4-FFF2-40B4-BE49-F238E27FC236}">
                <a16:creationId xmlns:a16="http://schemas.microsoft.com/office/drawing/2014/main" id="{62F0A43C-8C20-4B72-96B7-54CA03A26D83}"/>
              </a:ext>
            </a:extLst>
          </p:cNvPr>
          <p:cNvSpPr txBox="1">
            <a:spLocks noChangeArrowheads="1"/>
          </p:cNvSpPr>
          <p:nvPr/>
        </p:nvSpPr>
        <p:spPr bwMode="auto">
          <a:xfrm>
            <a:off x="354814" y="3429000"/>
            <a:ext cx="11837186" cy="334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dirty="0">
                <a:solidFill>
                  <a:srgbClr val="FFFFCC"/>
                </a:solidFill>
                <a:latin typeface="华文细黑" panose="02010600040101010101" pitchFamily="2" charset="-122"/>
                <a:ea typeface="华文细黑" panose="02010600040101010101" pitchFamily="2" charset="-122"/>
              </a:rPr>
              <a:t>        定义：</a:t>
            </a:r>
            <a:r>
              <a:rPr lang="en-US" altLang="zh-CN" sz="2400" b="1" dirty="0">
                <a:solidFill>
                  <a:srgbClr val="FFFFCC"/>
                </a:solidFill>
                <a:latin typeface="华文细黑" panose="02010600040101010101" pitchFamily="2" charset="-122"/>
                <a:ea typeface="华文细黑" panose="02010600040101010101" pitchFamily="2" charset="-122"/>
              </a:rPr>
              <a:t>this </a:t>
            </a:r>
            <a:r>
              <a:rPr lang="zh-CN" altLang="en-US" sz="2400" b="1" dirty="0">
                <a:solidFill>
                  <a:srgbClr val="FFFFCC"/>
                </a:solidFill>
                <a:latin typeface="华文细黑" panose="02010600040101010101" pitchFamily="2" charset="-122"/>
                <a:ea typeface="华文细黑" panose="02010600040101010101" pitchFamily="2" charset="-122"/>
              </a:rPr>
              <a:t>指针是每个对象中隐藏的指针。</a:t>
            </a:r>
          </a:p>
          <a:p>
            <a:pPr>
              <a:lnSpc>
                <a:spcPct val="150000"/>
              </a:lnSpc>
              <a:spcBef>
                <a:spcPct val="0"/>
              </a:spcBef>
              <a:buFontTx/>
              <a:buNone/>
            </a:pPr>
            <a:r>
              <a:rPr lang="zh-CN" altLang="en-US" sz="2400" b="1" dirty="0">
                <a:solidFill>
                  <a:srgbClr val="FFFFCC"/>
                </a:solidFill>
                <a:latin typeface="华文细黑" panose="02010600040101010101" pitchFamily="2" charset="-122"/>
                <a:ea typeface="华文细黑" panose="02010600040101010101" pitchFamily="2" charset="-122"/>
              </a:rPr>
              <a:t>        说明：</a:t>
            </a:r>
            <a:r>
              <a:rPr lang="en-US" altLang="zh-CN" sz="2400" b="1" dirty="0">
                <a:solidFill>
                  <a:srgbClr val="FFFFCC"/>
                </a:solidFill>
                <a:latin typeface="华文细黑" panose="02010600040101010101" pitchFamily="2" charset="-122"/>
                <a:ea typeface="华文细黑" panose="02010600040101010101" pitchFamily="2" charset="-122"/>
              </a:rPr>
              <a:t>this </a:t>
            </a:r>
            <a:r>
              <a:rPr lang="zh-CN" altLang="en-US" sz="2400" b="1" dirty="0">
                <a:solidFill>
                  <a:srgbClr val="FFFFCC"/>
                </a:solidFill>
                <a:latin typeface="华文细黑" panose="02010600040101010101" pitchFamily="2" charset="-122"/>
                <a:ea typeface="华文细黑" panose="02010600040101010101" pitchFamily="2" charset="-122"/>
              </a:rPr>
              <a:t>指针是默认的，当一个对象生成后，这个对象</a:t>
            </a:r>
            <a:r>
              <a:rPr lang="en-US" altLang="zh-CN" sz="2400" b="1" dirty="0">
                <a:solidFill>
                  <a:srgbClr val="FFFFCC"/>
                </a:solidFill>
                <a:latin typeface="华文细黑" panose="02010600040101010101" pitchFamily="2" charset="-122"/>
                <a:ea typeface="华文细黑" panose="02010600040101010101" pitchFamily="2" charset="-122"/>
              </a:rPr>
              <a:t>this </a:t>
            </a:r>
            <a:r>
              <a:rPr lang="zh-CN" altLang="en-US" sz="2400" b="1" dirty="0">
                <a:solidFill>
                  <a:srgbClr val="FFFFCC"/>
                </a:solidFill>
                <a:latin typeface="华文细黑" panose="02010600040101010101" pitchFamily="2" charset="-122"/>
                <a:ea typeface="华文细黑" panose="02010600040101010101" pitchFamily="2" charset="-122"/>
              </a:rPr>
              <a:t>指针就指向内存中保存该对象数据的存储空间的首地址。</a:t>
            </a:r>
          </a:p>
          <a:p>
            <a:pPr>
              <a:lnSpc>
                <a:spcPct val="150000"/>
              </a:lnSpc>
              <a:spcBef>
                <a:spcPct val="0"/>
              </a:spcBef>
              <a:buFontTx/>
              <a:buNone/>
            </a:pPr>
            <a:r>
              <a:rPr lang="zh-CN" altLang="en-US" sz="2400" b="1" dirty="0">
                <a:solidFill>
                  <a:srgbClr val="FFFFCC"/>
                </a:solidFill>
                <a:latin typeface="华文细黑" panose="02010600040101010101" pitchFamily="2" charset="-122"/>
                <a:ea typeface="华文细黑" panose="02010600040101010101" pitchFamily="2" charset="-122"/>
              </a:rPr>
              <a:t>        举例：	</a:t>
            </a:r>
            <a:r>
              <a:rPr lang="en-US" altLang="zh-CN" sz="2400" b="1" dirty="0">
                <a:solidFill>
                  <a:srgbClr val="FFFFCC"/>
                </a:solidFill>
                <a:latin typeface="华文细黑" panose="02010600040101010101" pitchFamily="2" charset="-122"/>
                <a:ea typeface="华文细黑" panose="02010600040101010101" pitchFamily="2" charset="-122"/>
              </a:rPr>
              <a:t>int </a:t>
            </a:r>
            <a:r>
              <a:rPr lang="en-US" altLang="zh-CN" sz="2400" b="1" dirty="0" err="1">
                <a:solidFill>
                  <a:srgbClr val="FFFFCC"/>
                </a:solidFill>
                <a:latin typeface="华文细黑" panose="02010600040101010101" pitchFamily="2" charset="-122"/>
                <a:ea typeface="华文细黑" panose="02010600040101010101" pitchFamily="2" charset="-122"/>
              </a:rPr>
              <a:t>GetX</a:t>
            </a:r>
            <a:r>
              <a:rPr lang="en-US" altLang="zh-CN" sz="2400" b="1" dirty="0">
                <a:solidFill>
                  <a:srgbClr val="FFFFCC"/>
                </a:solidFill>
                <a:latin typeface="华文细黑" panose="02010600040101010101" pitchFamily="2" charset="-122"/>
                <a:ea typeface="华文细黑" panose="02010600040101010101" pitchFamily="2" charset="-122"/>
              </a:rPr>
              <a:t>( ){return this-&gt;x;}</a:t>
            </a:r>
          </a:p>
          <a:p>
            <a:pPr>
              <a:lnSpc>
                <a:spcPct val="150000"/>
              </a:lnSpc>
              <a:spcBef>
                <a:spcPct val="0"/>
              </a:spcBef>
              <a:buFontTx/>
              <a:buNone/>
            </a:pPr>
            <a:r>
              <a:rPr lang="en-US" altLang="zh-CN" sz="2400" b="1" dirty="0">
                <a:solidFill>
                  <a:srgbClr val="FFFFCC"/>
                </a:solidFill>
                <a:latin typeface="华文细黑" panose="02010600040101010101" pitchFamily="2" charset="-122"/>
                <a:ea typeface="华文细黑" panose="02010600040101010101" pitchFamily="2" charset="-122"/>
              </a:rPr>
              <a:t>		this-&gt; x=xx;</a:t>
            </a:r>
          </a:p>
          <a:p>
            <a:pPr>
              <a:lnSpc>
                <a:spcPct val="150000"/>
              </a:lnSpc>
              <a:spcBef>
                <a:spcPct val="0"/>
              </a:spcBef>
              <a:buFontTx/>
              <a:buNone/>
            </a:pPr>
            <a:r>
              <a:rPr lang="en-US" altLang="zh-CN" sz="2400" b="1" dirty="0">
                <a:solidFill>
                  <a:srgbClr val="FFFFCC"/>
                </a:solidFill>
                <a:latin typeface="华文细黑" panose="02010600040101010101" pitchFamily="2" charset="-122"/>
                <a:ea typeface="华文细黑" panose="02010600040101010101" pitchFamily="2" charset="-122"/>
              </a:rPr>
              <a:t>		this-&gt; y=</a:t>
            </a:r>
            <a:r>
              <a:rPr lang="en-US" altLang="zh-CN" sz="2400" b="1" dirty="0" err="1">
                <a:solidFill>
                  <a:srgbClr val="FFFFCC"/>
                </a:solidFill>
                <a:latin typeface="华文细黑" panose="02010600040101010101" pitchFamily="2" charset="-122"/>
                <a:ea typeface="华文细黑" panose="02010600040101010101" pitchFamily="2" charset="-122"/>
              </a:rPr>
              <a:t>yy</a:t>
            </a:r>
            <a:r>
              <a:rPr lang="en-US" altLang="zh-CN" sz="2400" b="1" dirty="0">
                <a:solidFill>
                  <a:srgbClr val="FFFFCC"/>
                </a:solidFill>
                <a:latin typeface="华文细黑" panose="02010600040101010101" pitchFamily="2" charset="-122"/>
                <a:ea typeface="华文细黑" panose="02010600040101010101" pitchFamily="2" charset="-122"/>
              </a:rPr>
              <a:t>;</a:t>
            </a:r>
            <a:endParaRPr lang="zh-CN" altLang="en-US" sz="2400" b="1" dirty="0">
              <a:solidFill>
                <a:srgbClr val="FFFFCC"/>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1000" fill="hold"/>
                                        <p:tgtEl>
                                          <p:spTgt spid="5"/>
                                        </p:tgtEl>
                                        <p:attrNameLst>
                                          <p:attrName>ppt_w</p:attrName>
                                        </p:attrNameLst>
                                      </p:cBhvr>
                                      <p:tavLst>
                                        <p:tav tm="0">
                                          <p:val>
                                            <p:fltVal val="0"/>
                                          </p:val>
                                        </p:tav>
                                        <p:tav tm="100000">
                                          <p:val>
                                            <p:strVal val="#ppt_w"/>
                                          </p:val>
                                        </p:tav>
                                      </p:tavLst>
                                    </p:anim>
                                    <p:anim calcmode="lin" valueType="num">
                                      <p:cBhvr>
                                        <p:cTn id="28" dur="1000" fill="hold"/>
                                        <p:tgtEl>
                                          <p:spTgt spid="5"/>
                                        </p:tgtEl>
                                        <p:attrNameLst>
                                          <p:attrName>ppt_h</p:attrName>
                                        </p:attrNameLst>
                                      </p:cBhvr>
                                      <p:tavLst>
                                        <p:tav tm="0">
                                          <p:val>
                                            <p:fltVal val="0"/>
                                          </p:val>
                                        </p:tav>
                                        <p:tav tm="100000">
                                          <p:val>
                                            <p:strVal val="#ppt_h"/>
                                          </p:val>
                                        </p:tav>
                                      </p:tavLst>
                                    </p:anim>
                                    <p:anim calcmode="lin" valueType="num">
                                      <p:cBhvr>
                                        <p:cTn id="2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uild="p"/>
      <p:bldP spid="5" grpId="0" animBg="1" autoUpdateAnimBg="0"/>
      <p:bldP spid="6" grpId="0"/>
      <p:bldP spid="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F6B21-25A2-4D70-A49D-37DA2076197F}"/>
              </a:ext>
            </a:extLst>
          </p:cNvPr>
          <p:cNvSpPr>
            <a:spLocks noGrp="1" noChangeArrowheads="1"/>
          </p:cNvSpPr>
          <p:nvPr>
            <p:ph type="title"/>
          </p:nvPr>
        </p:nvSpPr>
        <p:spPr>
          <a:xfrm>
            <a:off x="271604" y="333375"/>
            <a:ext cx="11688024" cy="585788"/>
          </a:xfrm>
        </p:spPr>
        <p:txBody>
          <a:bodyPr>
            <a:normAutofit/>
          </a:bodyPr>
          <a:lstStyle/>
          <a:p>
            <a:pPr algn="ctr"/>
            <a:r>
              <a:rPr lang="en-US" altLang="zh-CN" sz="2800" b="1" dirty="0">
                <a:solidFill>
                  <a:srgbClr val="FFFF00"/>
                </a:solidFill>
                <a:latin typeface="Arial" panose="020B0604020202020204" pitchFamily="34" charset="0"/>
                <a:ea typeface="楷体_GB2312"/>
              </a:rPr>
              <a:t>7.7  </a:t>
            </a:r>
            <a:r>
              <a:rPr lang="zh-CN" altLang="en-US" sz="2800" b="1" dirty="0">
                <a:solidFill>
                  <a:srgbClr val="FFFF00"/>
                </a:solidFill>
                <a:ea typeface="楷体_GB2312"/>
              </a:rPr>
              <a:t>类的组合</a:t>
            </a:r>
          </a:p>
        </p:txBody>
      </p:sp>
      <p:sp>
        <p:nvSpPr>
          <p:cNvPr id="4" name="TextBox 3">
            <a:extLst>
              <a:ext uri="{FF2B5EF4-FFF2-40B4-BE49-F238E27FC236}">
                <a16:creationId xmlns:a16="http://schemas.microsoft.com/office/drawing/2014/main" id="{935AE8F9-7BC3-4EA9-8562-0095055F35DB}"/>
              </a:ext>
            </a:extLst>
          </p:cNvPr>
          <p:cNvSpPr txBox="1">
            <a:spLocks noChangeArrowheads="1"/>
          </p:cNvSpPr>
          <p:nvPr/>
        </p:nvSpPr>
        <p:spPr bwMode="auto">
          <a:xfrm>
            <a:off x="271604" y="846060"/>
            <a:ext cx="11920396" cy="5564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dirty="0">
                <a:solidFill>
                  <a:srgbClr val="FFFFCC"/>
                </a:solidFill>
                <a:latin typeface="华文细黑" panose="02010600040101010101" pitchFamily="2" charset="-122"/>
                <a:ea typeface="华文细黑" panose="02010600040101010101" pitchFamily="2" charset="-122"/>
              </a:rPr>
              <a:t>        </a:t>
            </a:r>
            <a:r>
              <a:rPr lang="zh-CN" altLang="en-US" sz="2400" dirty="0">
                <a:solidFill>
                  <a:srgbClr val="FFFF00"/>
                </a:solidFill>
                <a:latin typeface="华文细黑" panose="02010600040101010101" pitchFamily="2" charset="-122"/>
                <a:ea typeface="华文细黑" panose="02010600040101010101" pitchFamily="2" charset="-122"/>
              </a:rPr>
              <a:t>一个类内嵌入其他类的对象作为成员的情况，称为类的组合。</a:t>
            </a:r>
            <a:endParaRPr lang="en-US" altLang="zh-CN" sz="2400" dirty="0">
              <a:solidFill>
                <a:srgbClr val="FFFF00"/>
              </a:solidFill>
              <a:latin typeface="华文细黑" panose="02010600040101010101" pitchFamily="2" charset="-122"/>
              <a:ea typeface="华文细黑" panose="02010600040101010101" pitchFamily="2" charset="-122"/>
            </a:endParaRPr>
          </a:p>
          <a:p>
            <a:pPr>
              <a:lnSpc>
                <a:spcPct val="150000"/>
              </a:lnSpc>
              <a:spcBef>
                <a:spcPct val="0"/>
              </a:spcBef>
              <a:buFontTx/>
              <a:buNone/>
            </a:pPr>
            <a:r>
              <a:rPr lang="en-US" altLang="zh-CN" sz="2400" b="1" dirty="0">
                <a:solidFill>
                  <a:srgbClr val="FFFFCC"/>
                </a:solidFill>
                <a:latin typeface="华文细黑" panose="02010600040101010101" pitchFamily="2" charset="-122"/>
                <a:ea typeface="华文细黑" panose="02010600040101010101" pitchFamily="2" charset="-122"/>
              </a:rPr>
              <a:t>        </a:t>
            </a:r>
            <a:r>
              <a:rPr lang="zh-CN" altLang="en-US" sz="2400" b="1" dirty="0">
                <a:solidFill>
                  <a:srgbClr val="FFFFCC"/>
                </a:solidFill>
                <a:latin typeface="华文细黑" panose="02010600040101010101" pitchFamily="2" charset="-122"/>
                <a:ea typeface="华文细黑" panose="02010600040101010101" pitchFamily="2" charset="-122"/>
              </a:rPr>
              <a:t>组合类构造函数的形式：</a:t>
            </a:r>
          </a:p>
          <a:p>
            <a:pPr>
              <a:lnSpc>
                <a:spcPct val="150000"/>
              </a:lnSpc>
              <a:spcBef>
                <a:spcPct val="0"/>
              </a:spcBef>
              <a:buFontTx/>
              <a:buNone/>
            </a:pPr>
            <a:r>
              <a:rPr lang="en-US" altLang="zh-CN" sz="2400" b="1" dirty="0">
                <a:solidFill>
                  <a:srgbClr val="FFFFCC"/>
                </a:solidFill>
                <a:latin typeface="华文细黑" panose="02010600040101010101" pitchFamily="2" charset="-122"/>
                <a:ea typeface="华文细黑" panose="02010600040101010101" pitchFamily="2" charset="-122"/>
              </a:rPr>
              <a:t>        X::X</a:t>
            </a:r>
            <a:r>
              <a:rPr lang="zh-CN" altLang="en-US" sz="2400" b="1" dirty="0">
                <a:solidFill>
                  <a:srgbClr val="FFFFCC"/>
                </a:solidFill>
                <a:latin typeface="华文细黑" panose="02010600040101010101" pitchFamily="2" charset="-122"/>
                <a:ea typeface="华文细黑" panose="02010600040101010101" pitchFamily="2" charset="-122"/>
              </a:rPr>
              <a:t>（形参表）：成员</a:t>
            </a:r>
            <a:r>
              <a:rPr lang="en-US" altLang="zh-CN" sz="2400" b="1" dirty="0">
                <a:solidFill>
                  <a:srgbClr val="FFFFCC"/>
                </a:solidFill>
                <a:latin typeface="华文细黑" panose="02010600040101010101" pitchFamily="2" charset="-122"/>
                <a:ea typeface="华文细黑" panose="02010600040101010101" pitchFamily="2" charset="-122"/>
              </a:rPr>
              <a:t>1</a:t>
            </a:r>
            <a:r>
              <a:rPr lang="zh-CN" altLang="en-US" sz="2400" b="1" dirty="0">
                <a:solidFill>
                  <a:srgbClr val="FFFFCC"/>
                </a:solidFill>
                <a:latin typeface="华文细黑" panose="02010600040101010101" pitchFamily="2" charset="-122"/>
                <a:ea typeface="华文细黑" panose="02010600040101010101" pitchFamily="2" charset="-122"/>
              </a:rPr>
              <a:t>（参数表），成员</a:t>
            </a:r>
            <a:r>
              <a:rPr lang="en-US" altLang="zh-CN" sz="2400" b="1" dirty="0">
                <a:solidFill>
                  <a:srgbClr val="FFFFCC"/>
                </a:solidFill>
                <a:latin typeface="华文细黑" panose="02010600040101010101" pitchFamily="2" charset="-122"/>
                <a:ea typeface="华文细黑" panose="02010600040101010101" pitchFamily="2" charset="-122"/>
              </a:rPr>
              <a:t>2</a:t>
            </a:r>
            <a:r>
              <a:rPr lang="zh-CN" altLang="en-US" sz="2400" b="1" dirty="0">
                <a:solidFill>
                  <a:srgbClr val="FFFFCC"/>
                </a:solidFill>
                <a:latin typeface="华文细黑" panose="02010600040101010101" pitchFamily="2" charset="-122"/>
                <a:ea typeface="华文细黑" panose="02010600040101010101" pitchFamily="2" charset="-122"/>
              </a:rPr>
              <a:t>（参数表），</a:t>
            </a:r>
            <a:r>
              <a:rPr lang="en-US" altLang="zh-CN" sz="2400" b="1" dirty="0">
                <a:solidFill>
                  <a:srgbClr val="FFFFCC"/>
                </a:solidFill>
                <a:latin typeface="华文细黑" panose="02010600040101010101" pitchFamily="2" charset="-122"/>
                <a:ea typeface="华文细黑" panose="02010600040101010101" pitchFamily="2" charset="-122"/>
              </a:rPr>
              <a:t>…{      </a:t>
            </a:r>
          </a:p>
          <a:p>
            <a:pPr>
              <a:lnSpc>
                <a:spcPct val="150000"/>
              </a:lnSpc>
              <a:spcBef>
                <a:spcPct val="0"/>
              </a:spcBef>
              <a:buFontTx/>
              <a:buNone/>
            </a:pPr>
            <a:r>
              <a:rPr lang="zh-CN" altLang="en-US" sz="2400" b="1" dirty="0">
                <a:solidFill>
                  <a:srgbClr val="FFFFCC"/>
                </a:solidFill>
                <a:latin typeface="华文细黑" panose="02010600040101010101" pitchFamily="2" charset="-122"/>
                <a:ea typeface="华文细黑" panose="02010600040101010101" pitchFamily="2" charset="-122"/>
              </a:rPr>
              <a:t>               类的初始化</a:t>
            </a:r>
          </a:p>
          <a:p>
            <a:pPr>
              <a:lnSpc>
                <a:spcPct val="150000"/>
              </a:lnSpc>
              <a:spcBef>
                <a:spcPct val="0"/>
              </a:spcBef>
              <a:buFontTx/>
              <a:buNone/>
            </a:pPr>
            <a:r>
              <a:rPr lang="en-US" altLang="zh-CN" sz="2400" b="1" dirty="0">
                <a:solidFill>
                  <a:srgbClr val="FFFFCC"/>
                </a:solidFill>
                <a:latin typeface="华文细黑" panose="02010600040101010101" pitchFamily="2" charset="-122"/>
                <a:ea typeface="华文细黑" panose="02010600040101010101" pitchFamily="2" charset="-122"/>
              </a:rPr>
              <a:t>        }</a:t>
            </a:r>
          </a:p>
          <a:p>
            <a:pPr>
              <a:lnSpc>
                <a:spcPct val="150000"/>
              </a:lnSpc>
              <a:spcBef>
                <a:spcPct val="0"/>
              </a:spcBef>
              <a:buFontTx/>
              <a:buNone/>
            </a:pPr>
            <a:r>
              <a:rPr lang="zh-CN" altLang="en-US" sz="2400" b="1" dirty="0">
                <a:solidFill>
                  <a:srgbClr val="FFFFCC"/>
                </a:solidFill>
                <a:latin typeface="华文细黑" panose="02010600040101010101" pitchFamily="2" charset="-122"/>
                <a:ea typeface="华文细黑" panose="02010600040101010101" pitchFamily="2" charset="-122"/>
              </a:rPr>
              <a:t>       说明：	</a:t>
            </a:r>
          </a:p>
          <a:p>
            <a:pPr>
              <a:lnSpc>
                <a:spcPct val="150000"/>
              </a:lnSpc>
              <a:spcBef>
                <a:spcPct val="0"/>
              </a:spcBef>
              <a:buFontTx/>
              <a:buNone/>
            </a:pPr>
            <a:r>
              <a:rPr lang="en-US" altLang="zh-CN" sz="2400" b="1" dirty="0">
                <a:solidFill>
                  <a:srgbClr val="FFFFCC"/>
                </a:solidFill>
                <a:latin typeface="华文细黑" panose="02010600040101010101" pitchFamily="2" charset="-122"/>
                <a:ea typeface="华文细黑" panose="02010600040101010101" pitchFamily="2" charset="-122"/>
              </a:rPr>
              <a:t>        </a:t>
            </a:r>
            <a:r>
              <a:rPr lang="en-US" altLang="zh-CN" sz="2400" b="1" dirty="0">
                <a:solidFill>
                  <a:srgbClr val="FFFFCC"/>
                </a:solidFill>
                <a:latin typeface="华文新魏" panose="02010800040101010101" pitchFamily="2" charset="-122"/>
                <a:ea typeface="华文新魏" panose="02010800040101010101" pitchFamily="2" charset="-122"/>
              </a:rPr>
              <a:t>⑴</a:t>
            </a:r>
            <a:r>
              <a:rPr lang="zh-CN" altLang="en-US" sz="2400" b="1" dirty="0">
                <a:solidFill>
                  <a:srgbClr val="FFFFCC"/>
                </a:solidFill>
                <a:latin typeface="华文细黑" panose="02010600040101010101" pitchFamily="2" charset="-122"/>
                <a:ea typeface="华文细黑" panose="02010600040101010101" pitchFamily="2" charset="-122"/>
              </a:rPr>
              <a:t>当建立</a:t>
            </a:r>
            <a:r>
              <a:rPr lang="en-US" altLang="zh-CN" sz="2400" b="1" dirty="0">
                <a:solidFill>
                  <a:srgbClr val="FFFFCC"/>
                </a:solidFill>
                <a:latin typeface="华文细黑" panose="02010600040101010101" pitchFamily="2" charset="-122"/>
                <a:ea typeface="华文细黑" panose="02010600040101010101" pitchFamily="2" charset="-122"/>
              </a:rPr>
              <a:t>X</a:t>
            </a:r>
            <a:r>
              <a:rPr lang="zh-CN" altLang="en-US" sz="2400" b="1" dirty="0">
                <a:solidFill>
                  <a:srgbClr val="FFFFCC"/>
                </a:solidFill>
                <a:latin typeface="华文细黑" panose="02010600040101010101" pitchFamily="2" charset="-122"/>
                <a:ea typeface="华文细黑" panose="02010600040101010101" pitchFamily="2" charset="-122"/>
              </a:rPr>
              <a:t>类对象时，先调用内嵌成员的构造函数，后执行</a:t>
            </a:r>
            <a:r>
              <a:rPr lang="en-US" altLang="zh-CN" sz="2400" b="1" dirty="0">
                <a:solidFill>
                  <a:srgbClr val="FFFFCC"/>
                </a:solidFill>
                <a:latin typeface="华文细黑" panose="02010600040101010101" pitchFamily="2" charset="-122"/>
                <a:ea typeface="华文细黑" panose="02010600040101010101" pitchFamily="2" charset="-122"/>
              </a:rPr>
              <a:t>X</a:t>
            </a:r>
            <a:r>
              <a:rPr lang="zh-CN" altLang="en-US" sz="2400" b="1" dirty="0">
                <a:solidFill>
                  <a:srgbClr val="FFFFCC"/>
                </a:solidFill>
                <a:latin typeface="华文细黑" panose="02010600040101010101" pitchFamily="2" charset="-122"/>
                <a:ea typeface="华文细黑" panose="02010600040101010101" pitchFamily="2" charset="-122"/>
              </a:rPr>
              <a:t>类的构造函数。</a:t>
            </a:r>
          </a:p>
          <a:p>
            <a:pPr>
              <a:lnSpc>
                <a:spcPct val="150000"/>
              </a:lnSpc>
              <a:spcBef>
                <a:spcPct val="0"/>
              </a:spcBef>
              <a:buFontTx/>
              <a:buNone/>
            </a:pPr>
            <a:r>
              <a:rPr lang="en-US" altLang="zh-CN" sz="2400" b="1" dirty="0">
                <a:solidFill>
                  <a:srgbClr val="FFFFCC"/>
                </a:solidFill>
                <a:latin typeface="华文细黑" panose="02010600040101010101" pitchFamily="2" charset="-122"/>
                <a:ea typeface="华文细黑" panose="02010600040101010101" pitchFamily="2" charset="-122"/>
              </a:rPr>
              <a:t>        </a:t>
            </a:r>
            <a:r>
              <a:rPr lang="en-US" altLang="zh-CN" sz="2400" b="1" dirty="0">
                <a:solidFill>
                  <a:srgbClr val="FFFFCC"/>
                </a:solidFill>
                <a:latin typeface="华文新魏" panose="02010800040101010101" pitchFamily="2" charset="-122"/>
                <a:ea typeface="华文新魏" panose="02010800040101010101" pitchFamily="2" charset="-122"/>
              </a:rPr>
              <a:t>⑵</a:t>
            </a:r>
            <a:r>
              <a:rPr lang="zh-CN" altLang="en-US" sz="2400" b="1" dirty="0">
                <a:solidFill>
                  <a:srgbClr val="FFFFCC"/>
                </a:solidFill>
                <a:latin typeface="华文细黑" panose="02010600040101010101" pitchFamily="2" charset="-122"/>
                <a:ea typeface="华文细黑" panose="02010600040101010101" pitchFamily="2" charset="-122"/>
              </a:rPr>
              <a:t>对象成员的构造函数被调用的顺序取决于其在类中被说明的顺序，而与它们在成员初始化列表中给出的顺序无关。</a:t>
            </a:r>
          </a:p>
          <a:p>
            <a:pPr>
              <a:lnSpc>
                <a:spcPct val="150000"/>
              </a:lnSpc>
              <a:spcBef>
                <a:spcPct val="0"/>
              </a:spcBef>
              <a:buFontTx/>
              <a:buNone/>
            </a:pPr>
            <a:r>
              <a:rPr lang="en-US" altLang="zh-CN" sz="2400" b="1" dirty="0">
                <a:solidFill>
                  <a:srgbClr val="FFFFCC"/>
                </a:solidFill>
                <a:latin typeface="华文细黑" panose="02010600040101010101" pitchFamily="2" charset="-122"/>
                <a:ea typeface="华文细黑" panose="02010600040101010101" pitchFamily="2" charset="-122"/>
              </a:rPr>
              <a:t>        </a:t>
            </a:r>
            <a:r>
              <a:rPr lang="en-US" altLang="zh-CN" sz="2400" b="1" dirty="0">
                <a:solidFill>
                  <a:srgbClr val="FFFFCC"/>
                </a:solidFill>
                <a:latin typeface="华文新魏" panose="02010800040101010101" pitchFamily="2" charset="-122"/>
                <a:ea typeface="华文新魏" panose="02010800040101010101" pitchFamily="2" charset="-122"/>
              </a:rPr>
              <a:t>⑶</a:t>
            </a:r>
            <a:r>
              <a:rPr lang="zh-CN" altLang="en-US" sz="2400" b="1" dirty="0">
                <a:solidFill>
                  <a:srgbClr val="FFFFCC"/>
                </a:solidFill>
                <a:latin typeface="华文细黑" panose="02010600040101010101" pitchFamily="2" charset="-122"/>
                <a:ea typeface="华文细黑" panose="02010600040101010101" pitchFamily="2" charset="-122"/>
              </a:rPr>
              <a:t>析构函数的调用顺序与构造函数正好相反。</a:t>
            </a:r>
          </a:p>
        </p:txBody>
      </p:sp>
      <p:sp>
        <p:nvSpPr>
          <p:cNvPr id="6" name="AutoShape 7">
            <a:hlinkClick r:id="rId2" action="ppaction://program" highlightClick="1"/>
            <a:extLst>
              <a:ext uri="{FF2B5EF4-FFF2-40B4-BE49-F238E27FC236}">
                <a16:creationId xmlns:a16="http://schemas.microsoft.com/office/drawing/2014/main" id="{FDCFD839-9F24-4FFB-9C6B-949E274D9161}"/>
              </a:ext>
            </a:extLst>
          </p:cNvPr>
          <p:cNvSpPr>
            <a:spLocks noChangeArrowheads="1"/>
          </p:cNvSpPr>
          <p:nvPr/>
        </p:nvSpPr>
        <p:spPr bwMode="auto">
          <a:xfrm>
            <a:off x="5087939" y="3557588"/>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CHAP12EX9</a:t>
            </a:r>
          </a:p>
        </p:txBody>
      </p:sp>
      <p:sp>
        <p:nvSpPr>
          <p:cNvPr id="7" name="AutoShape 7">
            <a:hlinkClick r:id="rId2" action="ppaction://program" highlightClick="1"/>
            <a:extLst>
              <a:ext uri="{FF2B5EF4-FFF2-40B4-BE49-F238E27FC236}">
                <a16:creationId xmlns:a16="http://schemas.microsoft.com/office/drawing/2014/main" id="{96FD490B-4F3E-4865-B923-EC057EB19FE4}"/>
              </a:ext>
            </a:extLst>
          </p:cNvPr>
          <p:cNvSpPr>
            <a:spLocks noChangeArrowheads="1"/>
          </p:cNvSpPr>
          <p:nvPr/>
        </p:nvSpPr>
        <p:spPr bwMode="auto">
          <a:xfrm>
            <a:off x="7751764" y="3557588"/>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1000" fill="hold"/>
                                        <p:tgtEl>
                                          <p:spTgt spid="6"/>
                                        </p:tgtEl>
                                        <p:attrNameLst>
                                          <p:attrName>ppt_w</p:attrName>
                                        </p:attrNameLst>
                                      </p:cBhvr>
                                      <p:tavLst>
                                        <p:tav tm="0">
                                          <p:val>
                                            <p:fltVal val="0"/>
                                          </p:val>
                                        </p:tav>
                                        <p:tav tm="100000">
                                          <p:val>
                                            <p:strVal val="#ppt_w"/>
                                          </p:val>
                                        </p:tav>
                                      </p:tavLst>
                                    </p:anim>
                                    <p:anim calcmode="lin" valueType="num">
                                      <p:cBhvr>
                                        <p:cTn id="48" dur="1000" fill="hold"/>
                                        <p:tgtEl>
                                          <p:spTgt spid="6"/>
                                        </p:tgtEl>
                                        <p:attrNameLst>
                                          <p:attrName>ppt_h</p:attrName>
                                        </p:attrNameLst>
                                      </p:cBhvr>
                                      <p:tavLst>
                                        <p:tav tm="0">
                                          <p:val>
                                            <p:fltVal val="0"/>
                                          </p:val>
                                        </p:tav>
                                        <p:tav tm="100000">
                                          <p:val>
                                            <p:strVal val="#ppt_h"/>
                                          </p:val>
                                        </p:tav>
                                      </p:tavLst>
                                    </p:anim>
                                    <p:anim calcmode="lin" valueType="num">
                                      <p:cBhvr>
                                        <p:cTn id="4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1000" fill="hold"/>
                                        <p:tgtEl>
                                          <p:spTgt spid="7"/>
                                        </p:tgtEl>
                                        <p:attrNameLst>
                                          <p:attrName>ppt_w</p:attrName>
                                        </p:attrNameLst>
                                      </p:cBhvr>
                                      <p:tavLst>
                                        <p:tav tm="0">
                                          <p:val>
                                            <p:fltVal val="0"/>
                                          </p:val>
                                        </p:tav>
                                        <p:tav tm="100000">
                                          <p:val>
                                            <p:strVal val="#ppt_w"/>
                                          </p:val>
                                        </p:tav>
                                      </p:tavLst>
                                    </p:anim>
                                    <p:anim calcmode="lin" valueType="num">
                                      <p:cBhvr>
                                        <p:cTn id="56" dur="1000" fill="hold"/>
                                        <p:tgtEl>
                                          <p:spTgt spid="7"/>
                                        </p:tgtEl>
                                        <p:attrNameLst>
                                          <p:attrName>ppt_h</p:attrName>
                                        </p:attrNameLst>
                                      </p:cBhvr>
                                      <p:tavLst>
                                        <p:tav tm="0">
                                          <p:val>
                                            <p:fltVal val="0"/>
                                          </p:val>
                                        </p:tav>
                                        <p:tav tm="100000">
                                          <p:val>
                                            <p:strVal val="#ppt_h"/>
                                          </p:val>
                                        </p:tav>
                                      </p:tavLst>
                                    </p:anim>
                                    <p:anim calcmode="lin" valueType="num">
                                      <p:cBhvr>
                                        <p:cTn id="5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animBg="1" autoUpdateAnimBg="0"/>
      <p:bldP spid="7"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873DB-2C4B-4D9E-BA0D-7059978B98F7}"/>
              </a:ext>
            </a:extLst>
          </p:cNvPr>
          <p:cNvSpPr>
            <a:spLocks noGrp="1" noChangeArrowheads="1"/>
          </p:cNvSpPr>
          <p:nvPr>
            <p:ph type="title"/>
          </p:nvPr>
        </p:nvSpPr>
        <p:spPr>
          <a:xfrm>
            <a:off x="289711" y="333375"/>
            <a:ext cx="11678970" cy="585788"/>
          </a:xfrm>
        </p:spPr>
        <p:txBody>
          <a:bodyPr>
            <a:normAutofit/>
          </a:bodyPr>
          <a:lstStyle/>
          <a:p>
            <a:pPr algn="ctr"/>
            <a:r>
              <a:rPr lang="en-US" altLang="zh-CN" sz="2800" b="1" dirty="0">
                <a:solidFill>
                  <a:srgbClr val="FFFF00"/>
                </a:solidFill>
                <a:latin typeface="Arial" panose="020B0604020202020204" pitchFamily="34" charset="0"/>
                <a:ea typeface="楷体_GB2312"/>
              </a:rPr>
              <a:t>7.8  </a:t>
            </a:r>
            <a:r>
              <a:rPr lang="zh-CN" altLang="en-US" sz="2800" b="1" dirty="0">
                <a:solidFill>
                  <a:srgbClr val="FFFF00"/>
                </a:solidFill>
                <a:ea typeface="楷体_GB2312"/>
              </a:rPr>
              <a:t>友元</a:t>
            </a:r>
          </a:p>
        </p:txBody>
      </p:sp>
      <p:sp>
        <p:nvSpPr>
          <p:cNvPr id="3" name="TextBox 2">
            <a:extLst>
              <a:ext uri="{FF2B5EF4-FFF2-40B4-BE49-F238E27FC236}">
                <a16:creationId xmlns:a16="http://schemas.microsoft.com/office/drawing/2014/main" id="{CF3214F9-3ADE-49FE-B69C-9F56C6841D0B}"/>
              </a:ext>
            </a:extLst>
          </p:cNvPr>
          <p:cNvSpPr txBox="1">
            <a:spLocks noChangeArrowheads="1"/>
          </p:cNvSpPr>
          <p:nvPr/>
        </p:nvSpPr>
        <p:spPr bwMode="auto">
          <a:xfrm>
            <a:off x="289711" y="862807"/>
            <a:ext cx="23320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dirty="0">
                <a:solidFill>
                  <a:srgbClr val="FFFF00"/>
                </a:solidFill>
                <a:latin typeface="华文新魏" panose="02010800040101010101" pitchFamily="2" charset="-122"/>
                <a:ea typeface="华文新魏" panose="02010800040101010101" pitchFamily="2" charset="-122"/>
              </a:rPr>
              <a:t>        ⒈</a:t>
            </a:r>
            <a:r>
              <a:rPr lang="zh-CN" altLang="en-US" sz="2400" b="1" dirty="0">
                <a:solidFill>
                  <a:srgbClr val="FFFF00"/>
                </a:solidFill>
                <a:latin typeface="楷体_GB2312" pitchFamily="49" charset="-122"/>
                <a:ea typeface="楷体_GB2312" pitchFamily="49" charset="-122"/>
              </a:rPr>
              <a:t>基本概念</a:t>
            </a:r>
            <a:endParaRPr lang="zh-CN" altLang="en-US" sz="2400" dirty="0">
              <a:solidFill>
                <a:srgbClr val="FFFFCC"/>
              </a:solidFill>
              <a:latin typeface="宋体" panose="02010600030101010101" pitchFamily="2" charset="-122"/>
              <a:ea typeface="Arial Unicode MS" pitchFamily="34" charset="-122"/>
            </a:endParaRPr>
          </a:p>
        </p:txBody>
      </p:sp>
      <p:sp>
        <p:nvSpPr>
          <p:cNvPr id="4" name="TextBox 3">
            <a:extLst>
              <a:ext uri="{FF2B5EF4-FFF2-40B4-BE49-F238E27FC236}">
                <a16:creationId xmlns:a16="http://schemas.microsoft.com/office/drawing/2014/main" id="{4F7633B3-4B47-4CD7-96E6-BE4EC6028E69}"/>
              </a:ext>
            </a:extLst>
          </p:cNvPr>
          <p:cNvSpPr txBox="1">
            <a:spLocks noChangeArrowheads="1"/>
          </p:cNvSpPr>
          <p:nvPr/>
        </p:nvSpPr>
        <p:spPr bwMode="auto">
          <a:xfrm>
            <a:off x="289712" y="1268413"/>
            <a:ext cx="11902288" cy="3348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dirty="0">
                <a:solidFill>
                  <a:srgbClr val="FFFFCC"/>
                </a:solidFill>
                <a:latin typeface="华文细黑" panose="02010600040101010101" pitchFamily="2" charset="-122"/>
                <a:ea typeface="华文细黑" panose="02010600040101010101" pitchFamily="2" charset="-122"/>
              </a:rPr>
              <a:t>        友元可以访问该类的所有数据成员（私有、保护成员），友元可以是</a:t>
            </a:r>
            <a:endParaRPr lang="en-US" altLang="zh-CN" sz="2400" b="1" dirty="0">
              <a:solidFill>
                <a:srgbClr val="FFFFCC"/>
              </a:solidFill>
              <a:latin typeface="华文细黑" panose="02010600040101010101" pitchFamily="2" charset="-122"/>
              <a:ea typeface="华文细黑" panose="02010600040101010101" pitchFamily="2" charset="-122"/>
            </a:endParaRPr>
          </a:p>
          <a:p>
            <a:pPr>
              <a:lnSpc>
                <a:spcPct val="150000"/>
              </a:lnSpc>
              <a:spcBef>
                <a:spcPct val="0"/>
              </a:spcBef>
              <a:buFontTx/>
              <a:buNone/>
            </a:pPr>
            <a:r>
              <a:rPr lang="en-US" altLang="zh-CN" sz="2400" b="1" dirty="0">
                <a:solidFill>
                  <a:srgbClr val="FFFFCC"/>
                </a:solidFill>
                <a:latin typeface="华文细黑" panose="02010600040101010101" pitchFamily="2" charset="-122"/>
                <a:ea typeface="华文细黑" panose="02010600040101010101" pitchFamily="2" charset="-122"/>
              </a:rPr>
              <a:t>        </a:t>
            </a:r>
            <a:r>
              <a:rPr lang="en-US" altLang="zh-CN" sz="2400" b="1" dirty="0">
                <a:solidFill>
                  <a:srgbClr val="FFFF00"/>
                </a:solidFill>
                <a:latin typeface="华文细黑" panose="02010600040101010101" pitchFamily="2" charset="-122"/>
                <a:ea typeface="华文细黑" panose="02010600040101010101" pitchFamily="2" charset="-122"/>
              </a:rPr>
              <a:t>●</a:t>
            </a:r>
            <a:r>
              <a:rPr lang="zh-CN" altLang="en-US" sz="2400" b="1" dirty="0">
                <a:solidFill>
                  <a:srgbClr val="FFFF00"/>
                </a:solidFill>
                <a:latin typeface="华文细黑" panose="02010600040101010101" pitchFamily="2" charset="-122"/>
                <a:ea typeface="华文细黑" panose="02010600040101010101" pitchFamily="2" charset="-122"/>
              </a:rPr>
              <a:t>普通函数</a:t>
            </a:r>
            <a:endParaRPr lang="en-US" altLang="zh-CN" sz="2400" b="1" dirty="0">
              <a:solidFill>
                <a:srgbClr val="FFFF00"/>
              </a:solidFill>
              <a:latin typeface="华文细黑" panose="02010600040101010101" pitchFamily="2" charset="-122"/>
              <a:ea typeface="华文细黑" panose="02010600040101010101" pitchFamily="2" charset="-122"/>
            </a:endParaRPr>
          </a:p>
          <a:p>
            <a:pPr>
              <a:lnSpc>
                <a:spcPct val="150000"/>
              </a:lnSpc>
              <a:spcBef>
                <a:spcPct val="0"/>
              </a:spcBef>
              <a:buFontTx/>
              <a:buNone/>
            </a:pPr>
            <a:r>
              <a:rPr lang="en-US" altLang="zh-CN" sz="2400" b="1" dirty="0">
                <a:solidFill>
                  <a:srgbClr val="FFFFCC"/>
                </a:solidFill>
                <a:latin typeface="华文细黑" panose="02010600040101010101" pitchFamily="2" charset="-122"/>
                <a:ea typeface="华文细黑" panose="02010600040101010101" pitchFamily="2" charset="-122"/>
              </a:rPr>
              <a:t>        </a:t>
            </a:r>
            <a:r>
              <a:rPr lang="en-US" altLang="zh-CN" sz="2400" b="1" dirty="0">
                <a:solidFill>
                  <a:srgbClr val="FFFF00"/>
                </a:solidFill>
                <a:latin typeface="华文细黑" panose="02010600040101010101" pitchFamily="2" charset="-122"/>
                <a:ea typeface="华文细黑" panose="02010600040101010101" pitchFamily="2" charset="-122"/>
              </a:rPr>
              <a:t>●</a:t>
            </a:r>
            <a:r>
              <a:rPr lang="zh-CN" altLang="en-US" sz="2400" b="1" dirty="0">
                <a:solidFill>
                  <a:srgbClr val="FFFF00"/>
                </a:solidFill>
                <a:latin typeface="华文细黑" panose="02010600040101010101" pitchFamily="2" charset="-122"/>
                <a:ea typeface="华文细黑" panose="02010600040101010101" pitchFamily="2" charset="-122"/>
              </a:rPr>
              <a:t>其他类的成员函数</a:t>
            </a:r>
            <a:endParaRPr lang="en-US" altLang="zh-CN" sz="2400" b="1" dirty="0">
              <a:solidFill>
                <a:srgbClr val="FFFF00"/>
              </a:solidFill>
              <a:latin typeface="华文细黑" panose="02010600040101010101" pitchFamily="2" charset="-122"/>
              <a:ea typeface="华文细黑" panose="02010600040101010101" pitchFamily="2" charset="-122"/>
            </a:endParaRPr>
          </a:p>
          <a:p>
            <a:pPr>
              <a:lnSpc>
                <a:spcPct val="150000"/>
              </a:lnSpc>
              <a:spcBef>
                <a:spcPct val="0"/>
              </a:spcBef>
              <a:buFontTx/>
              <a:buNone/>
            </a:pPr>
            <a:r>
              <a:rPr lang="en-US" altLang="zh-CN" sz="2400" b="1" dirty="0">
                <a:solidFill>
                  <a:srgbClr val="FFFF00"/>
                </a:solidFill>
                <a:latin typeface="华文细黑" panose="02010600040101010101" pitchFamily="2" charset="-122"/>
                <a:ea typeface="华文细黑" panose="02010600040101010101" pitchFamily="2" charset="-122"/>
              </a:rPr>
              <a:t>        ●</a:t>
            </a:r>
            <a:r>
              <a:rPr lang="zh-CN" altLang="en-US" sz="2400" b="1" dirty="0">
                <a:solidFill>
                  <a:srgbClr val="FFFF00"/>
                </a:solidFill>
                <a:latin typeface="华文细黑" panose="02010600040101010101" pitchFamily="2" charset="-122"/>
                <a:ea typeface="华文细黑" panose="02010600040101010101" pitchFamily="2" charset="-122"/>
              </a:rPr>
              <a:t>也可以是其他类</a:t>
            </a:r>
            <a:endParaRPr lang="en-US" altLang="zh-CN" sz="2400" b="1" dirty="0">
              <a:solidFill>
                <a:srgbClr val="FFFF00"/>
              </a:solidFill>
              <a:latin typeface="华文细黑" panose="02010600040101010101" pitchFamily="2" charset="-122"/>
              <a:ea typeface="华文细黑" panose="02010600040101010101" pitchFamily="2" charset="-122"/>
            </a:endParaRPr>
          </a:p>
          <a:p>
            <a:pPr>
              <a:lnSpc>
                <a:spcPct val="150000"/>
              </a:lnSpc>
              <a:spcBef>
                <a:spcPct val="0"/>
              </a:spcBef>
              <a:buFontTx/>
              <a:buNone/>
            </a:pPr>
            <a:r>
              <a:rPr lang="en-US" altLang="zh-CN" sz="2400" b="1" dirty="0">
                <a:solidFill>
                  <a:srgbClr val="FFFFCC"/>
                </a:solidFill>
                <a:latin typeface="华文细黑" panose="02010600040101010101" pitchFamily="2" charset="-122"/>
                <a:ea typeface="华文细黑" panose="02010600040101010101" pitchFamily="2" charset="-122"/>
              </a:rPr>
              <a:t>        </a:t>
            </a:r>
            <a:r>
              <a:rPr lang="zh-CN" altLang="en-US" sz="2400" b="1" dirty="0">
                <a:solidFill>
                  <a:srgbClr val="FFFFCC"/>
                </a:solidFill>
                <a:latin typeface="华文细黑" panose="02010600040101010101" pitchFamily="2" charset="-122"/>
                <a:ea typeface="华文细黑" panose="02010600040101010101" pitchFamily="2" charset="-122"/>
              </a:rPr>
              <a:t>友元在类之间、类与普通函数之间，共享了内部封装的数据，但对类的封装性有一定的破坏。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C5CB49-BDE2-475B-8A42-8516A78B0872}"/>
              </a:ext>
            </a:extLst>
          </p:cNvPr>
          <p:cNvSpPr>
            <a:spLocks noGrp="1" noChangeArrowheads="1"/>
          </p:cNvSpPr>
          <p:nvPr>
            <p:ph type="title"/>
          </p:nvPr>
        </p:nvSpPr>
        <p:spPr>
          <a:xfrm>
            <a:off x="280657" y="333375"/>
            <a:ext cx="9701543" cy="585788"/>
          </a:xfrm>
        </p:spPr>
        <p:txBody>
          <a:bodyPr/>
          <a:lstStyle/>
          <a:p>
            <a:pPr algn="l"/>
            <a:r>
              <a:rPr lang="en-US" altLang="zh-CN" sz="2400" b="1" dirty="0">
                <a:solidFill>
                  <a:srgbClr val="FFFF00"/>
                </a:solidFill>
                <a:latin typeface="华文新魏" panose="02010800040101010101" pitchFamily="2" charset="-122"/>
                <a:ea typeface="华文新魏" panose="02010800040101010101" pitchFamily="2" charset="-122"/>
              </a:rPr>
              <a:t>        ⒉</a:t>
            </a:r>
            <a:r>
              <a:rPr lang="zh-CN" altLang="en-US" sz="2400" b="1" dirty="0">
                <a:solidFill>
                  <a:srgbClr val="FFFF00"/>
                </a:solidFill>
                <a:latin typeface="楷体_GB2312" pitchFamily="49" charset="-122"/>
                <a:ea typeface="楷体_GB2312" pitchFamily="49" charset="-122"/>
              </a:rPr>
              <a:t>友元方法（函数）</a:t>
            </a:r>
            <a:endParaRPr lang="zh-CN" altLang="en-US" sz="2400" b="1" dirty="0">
              <a:solidFill>
                <a:srgbClr val="FFFF00"/>
              </a:solidFill>
            </a:endParaRPr>
          </a:p>
        </p:txBody>
      </p:sp>
      <p:sp>
        <p:nvSpPr>
          <p:cNvPr id="5" name="TextBox 3">
            <a:extLst>
              <a:ext uri="{FF2B5EF4-FFF2-40B4-BE49-F238E27FC236}">
                <a16:creationId xmlns:a16="http://schemas.microsoft.com/office/drawing/2014/main" id="{5486904C-B3B8-45CF-9ACB-6F78974384C1}"/>
              </a:ext>
            </a:extLst>
          </p:cNvPr>
          <p:cNvSpPr txBox="1">
            <a:spLocks noChangeArrowheads="1"/>
          </p:cNvSpPr>
          <p:nvPr/>
        </p:nvSpPr>
        <p:spPr bwMode="auto">
          <a:xfrm>
            <a:off x="280658" y="919163"/>
            <a:ext cx="11911342" cy="594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    定义：友元是普通函数或其他类的成员方法，则称为友元方法（函数）。</a:t>
            </a:r>
          </a:p>
        </p:txBody>
      </p:sp>
      <p:sp>
        <p:nvSpPr>
          <p:cNvPr id="6" name="TextBox 3">
            <a:extLst>
              <a:ext uri="{FF2B5EF4-FFF2-40B4-BE49-F238E27FC236}">
                <a16:creationId xmlns:a16="http://schemas.microsoft.com/office/drawing/2014/main" id="{6B4A27FF-8DD7-4646-98E0-49EC7A8AB759}"/>
              </a:ext>
            </a:extLst>
          </p:cNvPr>
          <p:cNvSpPr txBox="1">
            <a:spLocks noChangeArrowheads="1"/>
          </p:cNvSpPr>
          <p:nvPr/>
        </p:nvSpPr>
        <p:spPr bwMode="auto">
          <a:xfrm>
            <a:off x="280657" y="1514069"/>
            <a:ext cx="8696611" cy="1702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    形式：</a:t>
            </a:r>
          </a:p>
          <a:p>
            <a:pPr>
              <a:lnSpc>
                <a:spcPct val="150000"/>
              </a:lnSpc>
              <a:spcBef>
                <a:spcPct val="0"/>
              </a:spcBef>
              <a:buFontTx/>
              <a:buNone/>
            </a:pPr>
            <a:r>
              <a:rPr lang="zh-CN" altLang="en-US"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    </a:t>
            </a:r>
            <a:r>
              <a:rPr lang="en-US" altLang="zh-CN"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friend &lt;</a:t>
            </a:r>
            <a:r>
              <a:rPr lang="zh-CN" altLang="en-US"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类型</a:t>
            </a:r>
            <a:r>
              <a:rPr lang="en-US" altLang="zh-CN"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&gt; &lt;</a:t>
            </a:r>
            <a:r>
              <a:rPr lang="zh-CN" altLang="en-US"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友元函数名</a:t>
            </a:r>
            <a:r>
              <a:rPr lang="en-US" altLang="zh-CN"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&gt;</a:t>
            </a:r>
            <a:r>
              <a:rPr lang="zh-CN" altLang="en-US"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a:t>
            </a:r>
            <a:r>
              <a:rPr lang="en-US" altLang="zh-CN"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&lt;</a:t>
            </a:r>
            <a:r>
              <a:rPr lang="zh-CN" altLang="en-US"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参数</a:t>
            </a:r>
            <a:r>
              <a:rPr lang="en-US" altLang="zh-CN"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&gt;</a:t>
            </a:r>
            <a:r>
              <a:rPr lang="zh-CN" altLang="en-US"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a:t>
            </a:r>
            <a:r>
              <a:rPr lang="en-US" altLang="zh-CN"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a:t>
            </a:r>
          </a:p>
          <a:p>
            <a:pPr>
              <a:lnSpc>
                <a:spcPct val="150000"/>
              </a:lnSpc>
              <a:spcBef>
                <a:spcPct val="0"/>
              </a:spcBef>
              <a:buFontTx/>
              <a:buNone/>
            </a:pPr>
            <a:r>
              <a:rPr lang="en-US" altLang="zh-CN"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    friend &lt;</a:t>
            </a:r>
            <a:r>
              <a:rPr lang="zh-CN" altLang="en-US"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类型</a:t>
            </a:r>
            <a:r>
              <a:rPr lang="en-US" altLang="zh-CN"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&gt; &lt;</a:t>
            </a:r>
            <a:r>
              <a:rPr lang="zh-CN" altLang="en-US"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类名</a:t>
            </a:r>
            <a:r>
              <a:rPr lang="en-US" altLang="zh-CN"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&gt;</a:t>
            </a:r>
            <a:r>
              <a:rPr lang="zh-CN" altLang="en-US"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a:t>
            </a:r>
            <a:r>
              <a:rPr lang="en-US" altLang="zh-CN"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&lt;</a:t>
            </a:r>
            <a:r>
              <a:rPr lang="zh-CN" altLang="en-US"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友元函数名</a:t>
            </a:r>
            <a:r>
              <a:rPr lang="en-US" altLang="zh-CN"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&gt;</a:t>
            </a:r>
            <a:r>
              <a:rPr lang="zh-CN" altLang="en-US"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a:t>
            </a:r>
            <a:r>
              <a:rPr lang="en-US" altLang="zh-CN"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&lt;</a:t>
            </a:r>
            <a:r>
              <a:rPr lang="zh-CN" altLang="en-US"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参数</a:t>
            </a:r>
            <a:r>
              <a:rPr lang="en-US" altLang="zh-CN"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&gt;</a:t>
            </a:r>
            <a:r>
              <a:rPr lang="zh-CN" altLang="en-US"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a:t>
            </a:r>
            <a:r>
              <a:rPr lang="en-US" altLang="zh-CN"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a:t>
            </a:r>
          </a:p>
        </p:txBody>
      </p:sp>
      <p:sp>
        <p:nvSpPr>
          <p:cNvPr id="7" name="AutoShape 7">
            <a:hlinkClick r:id="rId3" action="ppaction://program" highlightClick="1"/>
            <a:extLst>
              <a:ext uri="{FF2B5EF4-FFF2-40B4-BE49-F238E27FC236}">
                <a16:creationId xmlns:a16="http://schemas.microsoft.com/office/drawing/2014/main" id="{474B3238-5300-472A-9774-DA3E575B6E16}"/>
              </a:ext>
            </a:extLst>
          </p:cNvPr>
          <p:cNvSpPr>
            <a:spLocks noChangeArrowheads="1"/>
          </p:cNvSpPr>
          <p:nvPr/>
        </p:nvSpPr>
        <p:spPr bwMode="auto">
          <a:xfrm>
            <a:off x="6797235" y="4600984"/>
            <a:ext cx="2376488"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CHAP12EXF</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ppt_w</p:attrName>
                                        </p:attrNameLst>
                                      </p:cBhvr>
                                      <p:tavLst>
                                        <p:tav tm="0">
                                          <p:val>
                                            <p:fltVal val="0"/>
                                          </p:val>
                                        </p:tav>
                                        <p:tav tm="100000">
                                          <p:val>
                                            <p:strVal val="#ppt_w"/>
                                          </p:val>
                                        </p:tav>
                                      </p:tavLst>
                                    </p:anim>
                                    <p:anim calcmode="lin" valueType="num">
                                      <p:cBhvr>
                                        <p:cTn id="28" dur="1000" fill="hold"/>
                                        <p:tgtEl>
                                          <p:spTgt spid="7"/>
                                        </p:tgtEl>
                                        <p:attrNameLst>
                                          <p:attrName>ppt_h</p:attrName>
                                        </p:attrNameLst>
                                      </p:cBhvr>
                                      <p:tavLst>
                                        <p:tav tm="0">
                                          <p:val>
                                            <p:fltVal val="0"/>
                                          </p:val>
                                        </p:tav>
                                        <p:tav tm="100000">
                                          <p:val>
                                            <p:strVal val="#ppt_h"/>
                                          </p:val>
                                        </p:tav>
                                      </p:tavLst>
                                    </p:anim>
                                    <p:anim calcmode="lin" valueType="num">
                                      <p:cBhvr>
                                        <p:cTn id="2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6" grpId="0" build="p"/>
      <p:bldP spid="7"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3D3CC-6BB2-40EB-98DA-37A7842AC3D7}"/>
              </a:ext>
            </a:extLst>
          </p:cNvPr>
          <p:cNvSpPr>
            <a:spLocks noGrp="1" noChangeArrowheads="1"/>
          </p:cNvSpPr>
          <p:nvPr>
            <p:ph type="title"/>
          </p:nvPr>
        </p:nvSpPr>
        <p:spPr>
          <a:xfrm>
            <a:off x="289711" y="333375"/>
            <a:ext cx="9692489" cy="585788"/>
          </a:xfrm>
        </p:spPr>
        <p:txBody>
          <a:bodyPr/>
          <a:lstStyle/>
          <a:p>
            <a:pPr algn="l"/>
            <a:r>
              <a:rPr lang="en-US" altLang="zh-CN" sz="2400" b="1" dirty="0">
                <a:solidFill>
                  <a:srgbClr val="FFFF00"/>
                </a:solidFill>
                <a:latin typeface="华文新魏" panose="02010800040101010101" pitchFamily="2" charset="-122"/>
                <a:ea typeface="华文新魏" panose="02010800040101010101" pitchFamily="2" charset="-122"/>
              </a:rPr>
              <a:t>        ⒊</a:t>
            </a:r>
            <a:r>
              <a:rPr lang="zh-CN" altLang="en-US" sz="2400" b="1" dirty="0">
                <a:solidFill>
                  <a:srgbClr val="FFFF00"/>
                </a:solidFill>
                <a:latin typeface="楷体_GB2312" pitchFamily="49" charset="-122"/>
                <a:ea typeface="楷体_GB2312" pitchFamily="49" charset="-122"/>
              </a:rPr>
              <a:t>友元类</a:t>
            </a:r>
            <a:endParaRPr lang="zh-CN" altLang="en-US" sz="2400" b="1" dirty="0">
              <a:solidFill>
                <a:srgbClr val="FFFF00"/>
              </a:solidFill>
            </a:endParaRPr>
          </a:p>
        </p:txBody>
      </p:sp>
      <p:sp>
        <p:nvSpPr>
          <p:cNvPr id="5" name="TextBox 3">
            <a:extLst>
              <a:ext uri="{FF2B5EF4-FFF2-40B4-BE49-F238E27FC236}">
                <a16:creationId xmlns:a16="http://schemas.microsoft.com/office/drawing/2014/main" id="{FFC11BB9-5FB3-4E81-9E6B-8BA3E2EA5873}"/>
              </a:ext>
            </a:extLst>
          </p:cNvPr>
          <p:cNvSpPr txBox="1">
            <a:spLocks noChangeArrowheads="1"/>
          </p:cNvSpPr>
          <p:nvPr/>
        </p:nvSpPr>
        <p:spPr bwMode="auto">
          <a:xfrm>
            <a:off x="217283" y="792416"/>
            <a:ext cx="7294563"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    定义：友元是一个类，则称为友元类。</a:t>
            </a:r>
          </a:p>
          <a:p>
            <a:pPr>
              <a:lnSpc>
                <a:spcPct val="150000"/>
              </a:lnSpc>
              <a:spcBef>
                <a:spcPct val="0"/>
              </a:spcBef>
              <a:buFontTx/>
              <a:buNone/>
            </a:pPr>
            <a:r>
              <a:rPr lang="zh-CN" altLang="en-US"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    形式：</a:t>
            </a:r>
          </a:p>
          <a:p>
            <a:pPr>
              <a:lnSpc>
                <a:spcPct val="150000"/>
              </a:lnSpc>
              <a:spcBef>
                <a:spcPct val="0"/>
              </a:spcBef>
              <a:buFontTx/>
              <a:buNone/>
            </a:pPr>
            <a:r>
              <a:rPr lang="zh-CN" altLang="en-US"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	    </a:t>
            </a:r>
            <a:r>
              <a:rPr lang="en-US" altLang="zh-CN"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friend  class &lt;</a:t>
            </a:r>
            <a:r>
              <a:rPr lang="zh-CN" altLang="en-US"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友元类名</a:t>
            </a:r>
            <a:r>
              <a:rPr lang="en-US" altLang="zh-CN"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&gt;;</a:t>
            </a:r>
          </a:p>
          <a:p>
            <a:pPr>
              <a:lnSpc>
                <a:spcPct val="150000"/>
              </a:lnSpc>
              <a:spcBef>
                <a:spcPct val="0"/>
              </a:spcBef>
              <a:buFontTx/>
              <a:buNone/>
            </a:pPr>
            <a:r>
              <a:rPr lang="zh-CN" altLang="en-US"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    说明：友元类的所有成员函数都是友元函数。</a:t>
            </a:r>
          </a:p>
        </p:txBody>
      </p:sp>
      <p:sp>
        <p:nvSpPr>
          <p:cNvPr id="7" name="AutoShape 7">
            <a:hlinkClick r:id="rId3" action="ppaction://program" highlightClick="1"/>
            <a:extLst>
              <a:ext uri="{FF2B5EF4-FFF2-40B4-BE49-F238E27FC236}">
                <a16:creationId xmlns:a16="http://schemas.microsoft.com/office/drawing/2014/main" id="{21037618-487C-4B5E-8DF5-B80DB4D6E4A4}"/>
              </a:ext>
            </a:extLst>
          </p:cNvPr>
          <p:cNvSpPr>
            <a:spLocks noChangeArrowheads="1"/>
          </p:cNvSpPr>
          <p:nvPr/>
        </p:nvSpPr>
        <p:spPr bwMode="auto">
          <a:xfrm>
            <a:off x="7032625" y="5949950"/>
            <a:ext cx="2376488"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ppt_w</p:attrName>
                                        </p:attrNameLst>
                                      </p:cBhvr>
                                      <p:tavLst>
                                        <p:tav tm="0">
                                          <p:val>
                                            <p:fltVal val="0"/>
                                          </p:val>
                                        </p:tav>
                                        <p:tav tm="100000">
                                          <p:val>
                                            <p:strVal val="#ppt_w"/>
                                          </p:val>
                                        </p:tav>
                                      </p:tavLst>
                                    </p:anim>
                                    <p:anim calcmode="lin" valueType="num">
                                      <p:cBhvr>
                                        <p:cTn id="28" dur="1000" fill="hold"/>
                                        <p:tgtEl>
                                          <p:spTgt spid="7"/>
                                        </p:tgtEl>
                                        <p:attrNameLst>
                                          <p:attrName>ppt_h</p:attrName>
                                        </p:attrNameLst>
                                      </p:cBhvr>
                                      <p:tavLst>
                                        <p:tav tm="0">
                                          <p:val>
                                            <p:fltVal val="0"/>
                                          </p:val>
                                        </p:tav>
                                        <p:tav tm="100000">
                                          <p:val>
                                            <p:strVal val="#ppt_h"/>
                                          </p:val>
                                        </p:tav>
                                      </p:tavLst>
                                    </p:anim>
                                    <p:anim calcmode="lin" valueType="num">
                                      <p:cBhvr>
                                        <p:cTn id="2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7"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B762D-D783-43CA-BBAB-A79A4BAA5C54}"/>
              </a:ext>
            </a:extLst>
          </p:cNvPr>
          <p:cNvSpPr>
            <a:spLocks noGrp="1" noChangeArrowheads="1"/>
          </p:cNvSpPr>
          <p:nvPr>
            <p:ph type="title"/>
          </p:nvPr>
        </p:nvSpPr>
        <p:spPr>
          <a:xfrm>
            <a:off x="280657" y="333375"/>
            <a:ext cx="11715185" cy="585788"/>
          </a:xfrm>
        </p:spPr>
        <p:txBody>
          <a:bodyPr>
            <a:normAutofit/>
          </a:bodyPr>
          <a:lstStyle/>
          <a:p>
            <a:pPr algn="ctr"/>
            <a:r>
              <a:rPr lang="en-US" altLang="zh-CN" sz="2800" b="1" dirty="0">
                <a:solidFill>
                  <a:srgbClr val="FFFF00"/>
                </a:solidFill>
                <a:latin typeface="Arial" panose="020B0604020202020204" pitchFamily="34" charset="0"/>
                <a:ea typeface="楷体_GB2312"/>
              </a:rPr>
              <a:t>7.9 </a:t>
            </a:r>
            <a:r>
              <a:rPr lang="zh-CN" altLang="en-US" sz="2800" b="1" dirty="0">
                <a:solidFill>
                  <a:srgbClr val="FFFF00"/>
                </a:solidFill>
                <a:ea typeface="楷体_GB2312"/>
              </a:rPr>
              <a:t>继承</a:t>
            </a:r>
            <a:r>
              <a:rPr lang="en-US" altLang="zh-CN" sz="2800" b="1" dirty="0">
                <a:solidFill>
                  <a:srgbClr val="FFFF00"/>
                </a:solidFill>
                <a:latin typeface="Courier New" panose="02070309020205020404" pitchFamily="49" charset="0"/>
                <a:ea typeface="楷体_GB2312"/>
                <a:cs typeface="Courier New" panose="02070309020205020404" pitchFamily="49" charset="0"/>
              </a:rPr>
              <a:t>(inherit)</a:t>
            </a:r>
            <a:r>
              <a:rPr lang="zh-CN" altLang="en-US" sz="2800" b="1" dirty="0">
                <a:solidFill>
                  <a:srgbClr val="FFFF00"/>
                </a:solidFill>
                <a:ea typeface="楷体_GB2312"/>
              </a:rPr>
              <a:t>与派生</a:t>
            </a:r>
          </a:p>
        </p:txBody>
      </p:sp>
      <p:sp>
        <p:nvSpPr>
          <p:cNvPr id="3" name="TextBox 2">
            <a:extLst>
              <a:ext uri="{FF2B5EF4-FFF2-40B4-BE49-F238E27FC236}">
                <a16:creationId xmlns:a16="http://schemas.microsoft.com/office/drawing/2014/main" id="{7111165F-1F3C-4348-8F2D-1D0762A715A3}"/>
              </a:ext>
            </a:extLst>
          </p:cNvPr>
          <p:cNvSpPr txBox="1">
            <a:spLocks noChangeArrowheads="1"/>
          </p:cNvSpPr>
          <p:nvPr/>
        </p:nvSpPr>
        <p:spPr bwMode="auto">
          <a:xfrm>
            <a:off x="280657" y="896938"/>
            <a:ext cx="23320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dirty="0">
                <a:solidFill>
                  <a:srgbClr val="FFFF00"/>
                </a:solidFill>
                <a:latin typeface="华文新魏" panose="02010800040101010101" pitchFamily="2" charset="-122"/>
                <a:ea typeface="华文新魏" panose="02010800040101010101" pitchFamily="2" charset="-122"/>
              </a:rPr>
              <a:t>        ⒈</a:t>
            </a:r>
            <a:r>
              <a:rPr lang="zh-CN" altLang="en-US" sz="2400" b="1" dirty="0">
                <a:solidFill>
                  <a:srgbClr val="FFFF00"/>
                </a:solidFill>
                <a:latin typeface="楷体_GB2312" pitchFamily="49" charset="-122"/>
                <a:ea typeface="楷体_GB2312" pitchFamily="49" charset="-122"/>
              </a:rPr>
              <a:t>基本概念</a:t>
            </a:r>
            <a:endParaRPr lang="zh-CN" altLang="en-US" sz="2400" dirty="0">
              <a:solidFill>
                <a:srgbClr val="FFFFCC"/>
              </a:solidFill>
              <a:latin typeface="宋体" panose="02010600030101010101" pitchFamily="2" charset="-122"/>
              <a:ea typeface="Arial Unicode MS" pitchFamily="34" charset="-122"/>
            </a:endParaRPr>
          </a:p>
        </p:txBody>
      </p:sp>
      <p:sp>
        <p:nvSpPr>
          <p:cNvPr id="4" name="TextBox 3">
            <a:extLst>
              <a:ext uri="{FF2B5EF4-FFF2-40B4-BE49-F238E27FC236}">
                <a16:creationId xmlns:a16="http://schemas.microsoft.com/office/drawing/2014/main" id="{CC7EA7E7-A203-498C-8A04-4B02A2DE6E0B}"/>
              </a:ext>
            </a:extLst>
          </p:cNvPr>
          <p:cNvSpPr txBox="1">
            <a:spLocks noChangeArrowheads="1"/>
          </p:cNvSpPr>
          <p:nvPr/>
        </p:nvSpPr>
        <p:spPr bwMode="auto">
          <a:xfrm>
            <a:off x="932043" y="1350729"/>
            <a:ext cx="6372225"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派生类（子类）：从己存在的类派生的新类。</a:t>
            </a:r>
            <a:endParaRPr lang="en-US" altLang="zh-CN"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endParaRPr>
          </a:p>
          <a:p>
            <a:pPr>
              <a:lnSpc>
                <a:spcPct val="150000"/>
              </a:lnSpc>
              <a:spcBef>
                <a:spcPct val="0"/>
              </a:spcBef>
              <a:buFontTx/>
              <a:buNone/>
            </a:pPr>
            <a:r>
              <a:rPr lang="zh-CN" altLang="en-US"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基类（父类）：用于派生新类的类。</a:t>
            </a:r>
            <a:endParaRPr lang="en-US" altLang="zh-CN"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endParaRPr>
          </a:p>
          <a:p>
            <a:pPr>
              <a:lnSpc>
                <a:spcPct val="150000"/>
              </a:lnSpc>
              <a:spcBef>
                <a:spcPct val="0"/>
              </a:spcBef>
              <a:buFontTx/>
              <a:buNone/>
            </a:pPr>
            <a:r>
              <a:rPr lang="zh-CN" altLang="en-US"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单继承：从一个基类派生的继承</a:t>
            </a:r>
            <a:endParaRPr lang="en-US" altLang="zh-CN"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endParaRPr>
          </a:p>
          <a:p>
            <a:pPr>
              <a:lnSpc>
                <a:spcPct val="150000"/>
              </a:lnSpc>
              <a:spcBef>
                <a:spcPct val="0"/>
              </a:spcBef>
              <a:buFontTx/>
              <a:buNone/>
            </a:pPr>
            <a:r>
              <a:rPr lang="zh-CN" altLang="en-US"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多重继承：从多个基类派生的继承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78EAA-9FDC-466B-B65B-4A7132CE1223}"/>
              </a:ext>
            </a:extLst>
          </p:cNvPr>
          <p:cNvSpPr>
            <a:spLocks noGrp="1" noChangeArrowheads="1"/>
          </p:cNvSpPr>
          <p:nvPr>
            <p:ph type="title"/>
          </p:nvPr>
        </p:nvSpPr>
        <p:spPr>
          <a:xfrm>
            <a:off x="289711" y="333375"/>
            <a:ext cx="9692489" cy="585788"/>
          </a:xfrm>
        </p:spPr>
        <p:txBody>
          <a:bodyPr/>
          <a:lstStyle/>
          <a:p>
            <a:pPr algn="l"/>
            <a:r>
              <a:rPr lang="en-US" altLang="zh-CN" sz="2400" b="1" dirty="0">
                <a:solidFill>
                  <a:srgbClr val="FFFF00"/>
                </a:solidFill>
                <a:latin typeface="华文新魏" panose="02010800040101010101" pitchFamily="2" charset="-122"/>
                <a:ea typeface="华文新魏" panose="02010800040101010101" pitchFamily="2" charset="-122"/>
              </a:rPr>
              <a:t>        ⒈</a:t>
            </a:r>
            <a:r>
              <a:rPr lang="zh-CN" altLang="en-US" sz="2400" b="1" dirty="0">
                <a:solidFill>
                  <a:srgbClr val="FFFF00"/>
                </a:solidFill>
                <a:latin typeface="楷体_GB2312" pitchFamily="49" charset="-122"/>
                <a:ea typeface="楷体_GB2312" pitchFamily="49" charset="-122"/>
              </a:rPr>
              <a:t>基本概念</a:t>
            </a:r>
            <a:endParaRPr lang="zh-CN" altLang="en-US" sz="2400" b="1" dirty="0">
              <a:solidFill>
                <a:srgbClr val="FFFF00"/>
              </a:solidFill>
            </a:endParaRPr>
          </a:p>
        </p:txBody>
      </p:sp>
      <p:sp>
        <p:nvSpPr>
          <p:cNvPr id="4" name="TextBox 3">
            <a:extLst>
              <a:ext uri="{FF2B5EF4-FFF2-40B4-BE49-F238E27FC236}">
                <a16:creationId xmlns:a16="http://schemas.microsoft.com/office/drawing/2014/main" id="{CF46EB56-5C19-40BE-ABF3-45D8EFB4C928}"/>
              </a:ext>
            </a:extLst>
          </p:cNvPr>
          <p:cNvSpPr txBox="1">
            <a:spLocks noChangeArrowheads="1"/>
          </p:cNvSpPr>
          <p:nvPr/>
        </p:nvSpPr>
        <p:spPr bwMode="auto">
          <a:xfrm>
            <a:off x="2351088" y="919163"/>
            <a:ext cx="1731962"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继承的关系</a:t>
            </a:r>
          </a:p>
        </p:txBody>
      </p:sp>
      <p:sp>
        <p:nvSpPr>
          <p:cNvPr id="5" name="Rectangle 9">
            <a:extLst>
              <a:ext uri="{FF2B5EF4-FFF2-40B4-BE49-F238E27FC236}">
                <a16:creationId xmlns:a16="http://schemas.microsoft.com/office/drawing/2014/main" id="{B5F1F889-DFA6-442C-ABB3-472EFD5B51CA}"/>
              </a:ext>
            </a:extLst>
          </p:cNvPr>
          <p:cNvSpPr>
            <a:spLocks noChangeArrowheads="1"/>
          </p:cNvSpPr>
          <p:nvPr/>
        </p:nvSpPr>
        <p:spPr bwMode="auto">
          <a:xfrm>
            <a:off x="7491413" y="801689"/>
            <a:ext cx="1903412" cy="466725"/>
          </a:xfrm>
          <a:prstGeom prst="rect">
            <a:avLst/>
          </a:prstGeom>
          <a:noFill/>
          <a:ln w="9525">
            <a:solidFill>
              <a:srgbClr val="00FF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00FFCC"/>
                </a:solidFill>
                <a:latin typeface="Arial" panose="020B0604020202020204" pitchFamily="34" charset="0"/>
              </a:rPr>
              <a:t>Student</a:t>
            </a:r>
          </a:p>
        </p:txBody>
      </p:sp>
      <p:sp>
        <p:nvSpPr>
          <p:cNvPr id="6" name="Line 14">
            <a:extLst>
              <a:ext uri="{FF2B5EF4-FFF2-40B4-BE49-F238E27FC236}">
                <a16:creationId xmlns:a16="http://schemas.microsoft.com/office/drawing/2014/main" id="{D495100A-677D-4048-8939-C4AD7FBC9DC8}"/>
              </a:ext>
            </a:extLst>
          </p:cNvPr>
          <p:cNvSpPr>
            <a:spLocks noChangeShapeType="1"/>
          </p:cNvSpPr>
          <p:nvPr/>
        </p:nvSpPr>
        <p:spPr bwMode="auto">
          <a:xfrm flipH="1">
            <a:off x="8399464" y="1277939"/>
            <a:ext cx="14287" cy="631825"/>
          </a:xfrm>
          <a:prstGeom prst="line">
            <a:avLst/>
          </a:prstGeom>
          <a:noFill/>
          <a:ln w="9525">
            <a:solidFill>
              <a:srgbClr val="CCEC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 name="Rectangle 15">
            <a:extLst>
              <a:ext uri="{FF2B5EF4-FFF2-40B4-BE49-F238E27FC236}">
                <a16:creationId xmlns:a16="http://schemas.microsoft.com/office/drawing/2014/main" id="{C91B0E30-0B8E-4E0B-99A8-24472B7CCCBE}"/>
              </a:ext>
            </a:extLst>
          </p:cNvPr>
          <p:cNvSpPr>
            <a:spLocks noChangeArrowheads="1"/>
          </p:cNvSpPr>
          <p:nvPr/>
        </p:nvSpPr>
        <p:spPr bwMode="auto">
          <a:xfrm>
            <a:off x="7464425" y="1909764"/>
            <a:ext cx="1930400" cy="465137"/>
          </a:xfrm>
          <a:prstGeom prst="rect">
            <a:avLst/>
          </a:prstGeom>
          <a:noFill/>
          <a:ln w="9525">
            <a:solidFill>
              <a:srgbClr val="CCE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dirty="0" err="1">
                <a:solidFill>
                  <a:srgbClr val="CCECFF"/>
                </a:solidFill>
                <a:latin typeface="Arial" panose="020B0604020202020204" pitchFamily="34" charset="0"/>
              </a:rPr>
              <a:t>GradStudent</a:t>
            </a:r>
            <a:endParaRPr lang="en-US" altLang="zh-CN" sz="2400" dirty="0">
              <a:solidFill>
                <a:srgbClr val="CCECFF"/>
              </a:solidFill>
              <a:latin typeface="Arial" panose="020B0604020202020204" pitchFamily="34" charset="0"/>
            </a:endParaRPr>
          </a:p>
        </p:txBody>
      </p:sp>
      <p:sp>
        <p:nvSpPr>
          <p:cNvPr id="8" name="TextBox 3">
            <a:extLst>
              <a:ext uri="{FF2B5EF4-FFF2-40B4-BE49-F238E27FC236}">
                <a16:creationId xmlns:a16="http://schemas.microsoft.com/office/drawing/2014/main" id="{4C9EB39B-188A-4F86-A5D1-F7F6A86ECFA4}"/>
              </a:ext>
            </a:extLst>
          </p:cNvPr>
          <p:cNvSpPr txBox="1">
            <a:spLocks noChangeArrowheads="1"/>
          </p:cNvSpPr>
          <p:nvPr/>
        </p:nvSpPr>
        <p:spPr bwMode="auto">
          <a:xfrm>
            <a:off x="2468784" y="3131343"/>
            <a:ext cx="1731962"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dirty="0">
                <a:solidFill>
                  <a:srgbClr val="FFFFCC"/>
                </a:solidFill>
                <a:latin typeface="Courier New" panose="02070309020205020404" pitchFamily="49" charset="0"/>
                <a:ea typeface="幼圆" panose="02010509060101010101" pitchFamily="49" charset="-122"/>
                <a:cs typeface="Courier New" panose="02070309020205020404" pitchFamily="49" charset="0"/>
              </a:rPr>
              <a:t>继承的层次</a:t>
            </a:r>
          </a:p>
        </p:txBody>
      </p:sp>
      <p:sp>
        <p:nvSpPr>
          <p:cNvPr id="9" name="Rectangle 9">
            <a:extLst>
              <a:ext uri="{FF2B5EF4-FFF2-40B4-BE49-F238E27FC236}">
                <a16:creationId xmlns:a16="http://schemas.microsoft.com/office/drawing/2014/main" id="{4B9E24DB-4A50-41FE-A40F-230A6B2624EE}"/>
              </a:ext>
            </a:extLst>
          </p:cNvPr>
          <p:cNvSpPr>
            <a:spLocks noChangeArrowheads="1"/>
          </p:cNvSpPr>
          <p:nvPr/>
        </p:nvSpPr>
        <p:spPr bwMode="auto">
          <a:xfrm>
            <a:off x="7546975" y="3406776"/>
            <a:ext cx="1905000" cy="466725"/>
          </a:xfrm>
          <a:prstGeom prst="rect">
            <a:avLst/>
          </a:prstGeom>
          <a:noFill/>
          <a:ln w="9525">
            <a:solidFill>
              <a:srgbClr val="00FF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dirty="0">
                <a:solidFill>
                  <a:srgbClr val="00FFCC"/>
                </a:solidFill>
                <a:latin typeface="Arial" panose="020B0604020202020204" pitchFamily="34" charset="0"/>
              </a:rPr>
              <a:t>Animal</a:t>
            </a:r>
          </a:p>
        </p:txBody>
      </p:sp>
      <p:sp>
        <p:nvSpPr>
          <p:cNvPr id="10" name="Line 14">
            <a:extLst>
              <a:ext uri="{FF2B5EF4-FFF2-40B4-BE49-F238E27FC236}">
                <a16:creationId xmlns:a16="http://schemas.microsoft.com/office/drawing/2014/main" id="{F702793A-06D9-4D96-8FE0-856654F65F8C}"/>
              </a:ext>
            </a:extLst>
          </p:cNvPr>
          <p:cNvSpPr>
            <a:spLocks noChangeShapeType="1"/>
          </p:cNvSpPr>
          <p:nvPr/>
        </p:nvSpPr>
        <p:spPr bwMode="auto">
          <a:xfrm flipH="1">
            <a:off x="8472488" y="3883026"/>
            <a:ext cx="12700" cy="631825"/>
          </a:xfrm>
          <a:prstGeom prst="line">
            <a:avLst/>
          </a:prstGeom>
          <a:noFill/>
          <a:ln w="9525">
            <a:solidFill>
              <a:srgbClr val="CCEC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 name="Rectangle 15">
            <a:extLst>
              <a:ext uri="{FF2B5EF4-FFF2-40B4-BE49-F238E27FC236}">
                <a16:creationId xmlns:a16="http://schemas.microsoft.com/office/drawing/2014/main" id="{5548CE7E-90DE-4D28-9F8D-CAF1912F8680}"/>
              </a:ext>
            </a:extLst>
          </p:cNvPr>
          <p:cNvSpPr>
            <a:spLocks noChangeArrowheads="1"/>
          </p:cNvSpPr>
          <p:nvPr/>
        </p:nvSpPr>
        <p:spPr bwMode="auto">
          <a:xfrm>
            <a:off x="7519989" y="4514850"/>
            <a:ext cx="1931987" cy="465138"/>
          </a:xfrm>
          <a:prstGeom prst="rect">
            <a:avLst/>
          </a:prstGeom>
          <a:noFill/>
          <a:ln w="9525">
            <a:solidFill>
              <a:srgbClr val="CCE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CCECFF"/>
                </a:solidFill>
                <a:latin typeface="Arial" panose="020B0604020202020204" pitchFamily="34" charset="0"/>
              </a:rPr>
              <a:t>Primate</a:t>
            </a:r>
          </a:p>
        </p:txBody>
      </p:sp>
      <p:sp>
        <p:nvSpPr>
          <p:cNvPr id="12" name="Rectangle 15">
            <a:extLst>
              <a:ext uri="{FF2B5EF4-FFF2-40B4-BE49-F238E27FC236}">
                <a16:creationId xmlns:a16="http://schemas.microsoft.com/office/drawing/2014/main" id="{AB507885-3AE0-4C59-B824-7A3125E807B4}"/>
              </a:ext>
            </a:extLst>
          </p:cNvPr>
          <p:cNvSpPr>
            <a:spLocks noChangeArrowheads="1"/>
          </p:cNvSpPr>
          <p:nvPr/>
        </p:nvSpPr>
        <p:spPr bwMode="auto">
          <a:xfrm>
            <a:off x="7519989" y="5595938"/>
            <a:ext cx="1931987" cy="463550"/>
          </a:xfrm>
          <a:prstGeom prst="rect">
            <a:avLst/>
          </a:prstGeom>
          <a:noFill/>
          <a:ln w="9525">
            <a:solidFill>
              <a:srgbClr val="CCE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CCECFF"/>
                </a:solidFill>
                <a:latin typeface="Arial" panose="020B0604020202020204" pitchFamily="34" charset="0"/>
              </a:rPr>
              <a:t>Human</a:t>
            </a:r>
          </a:p>
        </p:txBody>
      </p:sp>
      <p:sp>
        <p:nvSpPr>
          <p:cNvPr id="13" name="Line 14">
            <a:extLst>
              <a:ext uri="{FF2B5EF4-FFF2-40B4-BE49-F238E27FC236}">
                <a16:creationId xmlns:a16="http://schemas.microsoft.com/office/drawing/2014/main" id="{C19D2DEF-AAB8-48BA-88F1-61F0B877E0FA}"/>
              </a:ext>
            </a:extLst>
          </p:cNvPr>
          <p:cNvSpPr>
            <a:spLocks noChangeShapeType="1"/>
          </p:cNvSpPr>
          <p:nvPr/>
        </p:nvSpPr>
        <p:spPr bwMode="auto">
          <a:xfrm flipH="1">
            <a:off x="8435975" y="4972051"/>
            <a:ext cx="14288" cy="631825"/>
          </a:xfrm>
          <a:prstGeom prst="line">
            <a:avLst/>
          </a:prstGeom>
          <a:noFill/>
          <a:ln w="9525">
            <a:solidFill>
              <a:srgbClr val="CCEC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up)">
                                      <p:cBhvr>
                                        <p:cTn id="39" dur="500"/>
                                        <p:tgtEl>
                                          <p:spTgt spid="1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up)">
                                      <p:cBhvr>
                                        <p:cTn id="44" dur="500"/>
                                        <p:tgtEl>
                                          <p:spTgt spid="1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up)">
                                      <p:cBhvr>
                                        <p:cTn id="49" dur="500"/>
                                        <p:tgtEl>
                                          <p:spTgt spid="1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up)">
                                      <p:cBhvr>
                                        <p:cTn id="5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animBg="1" autoUpdateAnimBg="0"/>
      <p:bldP spid="7" grpId="0" animBg="1" autoUpdateAnimBg="0"/>
      <p:bldP spid="8" grpId="0" build="p"/>
      <p:bldP spid="9" grpId="0" animBg="1" autoUpdateAnimBg="0"/>
      <p:bldP spid="11" grpId="0" animBg="1" autoUpdateAnimBg="0"/>
      <p:bldP spid="12"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92F870-0C91-4DD9-9FB0-B89DAD3B2354}"/>
              </a:ext>
            </a:extLst>
          </p:cNvPr>
          <p:cNvSpPr>
            <a:spLocks noGrp="1" noChangeArrowheads="1"/>
          </p:cNvSpPr>
          <p:nvPr>
            <p:ph type="title"/>
          </p:nvPr>
        </p:nvSpPr>
        <p:spPr>
          <a:xfrm>
            <a:off x="298764" y="381000"/>
            <a:ext cx="9683436" cy="381000"/>
          </a:xfrm>
        </p:spPr>
        <p:txBody>
          <a:bodyPr>
            <a:normAutofit fontScale="90000"/>
          </a:bodyPr>
          <a:lstStyle/>
          <a:p>
            <a:pPr algn="l" eaLnBrk="1" hangingPunct="1"/>
            <a:r>
              <a:rPr lang="en-US" altLang="zh-CN" sz="2400" b="1" dirty="0">
                <a:solidFill>
                  <a:srgbClr val="CCFFCC"/>
                </a:solidFill>
                <a:ea typeface="华文新魏" panose="02010800040101010101" pitchFamily="2" charset="-122"/>
              </a:rPr>
              <a:t>      ⑶</a:t>
            </a:r>
            <a:r>
              <a:rPr lang="zh-CN" altLang="en-US" sz="2400" b="1" dirty="0">
                <a:solidFill>
                  <a:srgbClr val="CCFFCC"/>
                </a:solidFill>
                <a:ea typeface="楷体_GB2312" pitchFamily="49" charset="-122"/>
              </a:rPr>
              <a:t>无名结构方式说明变量</a:t>
            </a:r>
          </a:p>
        </p:txBody>
      </p:sp>
      <p:sp>
        <p:nvSpPr>
          <p:cNvPr id="7171" name="Text Box 3">
            <a:extLst>
              <a:ext uri="{FF2B5EF4-FFF2-40B4-BE49-F238E27FC236}">
                <a16:creationId xmlns:a16="http://schemas.microsoft.com/office/drawing/2014/main" id="{F72E12DF-4F3B-4454-8024-D8AF0D9E5C2D}"/>
              </a:ext>
            </a:extLst>
          </p:cNvPr>
          <p:cNvSpPr txBox="1">
            <a:spLocks noChangeArrowheads="1"/>
          </p:cNvSpPr>
          <p:nvPr/>
        </p:nvSpPr>
        <p:spPr bwMode="auto">
          <a:xfrm>
            <a:off x="766368" y="679382"/>
            <a:ext cx="3530431" cy="267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rPr>
              <a:t>struct{</a:t>
            </a:r>
          </a:p>
          <a:p>
            <a:pPr eaLnBrk="1" hangingPunct="1">
              <a:spcBef>
                <a:spcPct val="0"/>
              </a:spcBef>
              <a:buFontTx/>
              <a:buNone/>
            </a:pPr>
            <a:r>
              <a:rPr lang="en-US" altLang="zh-CN" sz="2400" dirty="0">
                <a:solidFill>
                  <a:srgbClr val="FFFFCC"/>
                </a:solidFill>
                <a:latin typeface="Arial" panose="020B0604020202020204" pitchFamily="34" charset="0"/>
              </a:rPr>
              <a:t>            long  num ;</a:t>
            </a:r>
          </a:p>
          <a:p>
            <a:pPr eaLnBrk="1" hangingPunct="1">
              <a:spcBef>
                <a:spcPct val="0"/>
              </a:spcBef>
              <a:buFontTx/>
              <a:buNone/>
            </a:pPr>
            <a:r>
              <a:rPr lang="en-US" altLang="zh-CN" sz="2400" dirty="0">
                <a:solidFill>
                  <a:srgbClr val="FFFFCC"/>
                </a:solidFill>
                <a:latin typeface="Arial" panose="020B0604020202020204" pitchFamily="34" charset="0"/>
              </a:rPr>
              <a:t>            char  name[20] ;</a:t>
            </a:r>
          </a:p>
          <a:p>
            <a:pPr eaLnBrk="1" hangingPunct="1">
              <a:spcBef>
                <a:spcPct val="0"/>
              </a:spcBef>
              <a:buFontTx/>
              <a:buNone/>
            </a:pPr>
            <a:r>
              <a:rPr lang="en-US" altLang="zh-CN" sz="2400" dirty="0">
                <a:solidFill>
                  <a:srgbClr val="FFFFCC"/>
                </a:solidFill>
                <a:latin typeface="Arial" panose="020B0604020202020204" pitchFamily="34" charset="0"/>
              </a:rPr>
              <a:t>            int    age ;</a:t>
            </a:r>
          </a:p>
          <a:p>
            <a:pPr eaLnBrk="1" hangingPunct="1">
              <a:spcBef>
                <a:spcPct val="0"/>
              </a:spcBef>
              <a:buFontTx/>
              <a:buNone/>
            </a:pPr>
            <a:r>
              <a:rPr lang="en-US" altLang="zh-CN" sz="2400" dirty="0">
                <a:solidFill>
                  <a:srgbClr val="FFFFCC"/>
                </a:solidFill>
                <a:latin typeface="Arial" panose="020B0604020202020204" pitchFamily="34" charset="0"/>
              </a:rPr>
              <a:t>            char    add[30] ;</a:t>
            </a:r>
          </a:p>
          <a:p>
            <a:pPr eaLnBrk="1" hangingPunct="1">
              <a:spcBef>
                <a:spcPct val="0"/>
              </a:spcBef>
              <a:buFontTx/>
              <a:buNone/>
            </a:pPr>
            <a:r>
              <a:rPr lang="en-US" altLang="zh-CN" sz="2400" dirty="0">
                <a:solidFill>
                  <a:srgbClr val="FFFFCC"/>
                </a:solidFill>
                <a:latin typeface="Arial" panose="020B0604020202020204" pitchFamily="34" charset="0"/>
              </a:rPr>
              <a:t>            float    score ;</a:t>
            </a:r>
          </a:p>
          <a:p>
            <a:pPr eaLnBrk="1" hangingPunct="1">
              <a:spcBef>
                <a:spcPct val="0"/>
              </a:spcBef>
              <a:buFontTx/>
              <a:buNone/>
            </a:pPr>
            <a:r>
              <a:rPr lang="en-US" altLang="zh-CN" sz="2400" dirty="0">
                <a:solidFill>
                  <a:srgbClr val="FFFFCC"/>
                </a:solidFill>
                <a:latin typeface="Arial" panose="020B0604020202020204" pitchFamily="34" charset="0"/>
              </a:rPr>
              <a:t>           }</a:t>
            </a:r>
            <a:r>
              <a:rPr lang="en-US" altLang="zh-CN" sz="2400" dirty="0">
                <a:solidFill>
                  <a:srgbClr val="00FFCC"/>
                </a:solidFill>
                <a:latin typeface="Arial" panose="020B0604020202020204" pitchFamily="34" charset="0"/>
              </a:rPr>
              <a:t>wang, </a:t>
            </a:r>
            <a:r>
              <a:rPr lang="en-US" altLang="zh-CN" sz="2400" dirty="0" err="1">
                <a:solidFill>
                  <a:srgbClr val="00FFCC"/>
                </a:solidFill>
                <a:latin typeface="Arial" panose="020B0604020202020204" pitchFamily="34" charset="0"/>
              </a:rPr>
              <a:t>zhang</a:t>
            </a:r>
            <a:r>
              <a:rPr lang="en-US" altLang="zh-CN" sz="2400" dirty="0">
                <a:solidFill>
                  <a:srgbClr val="00FFCC"/>
                </a:solidFill>
                <a:latin typeface="Arial" panose="020B0604020202020204" pitchFamily="34" charset="0"/>
              </a:rPr>
              <a:t>, </a:t>
            </a:r>
            <a:r>
              <a:rPr lang="en-US" altLang="zh-CN" sz="2400" dirty="0" err="1">
                <a:solidFill>
                  <a:srgbClr val="00FFCC"/>
                </a:solidFill>
                <a:latin typeface="Arial" panose="020B0604020202020204" pitchFamily="34" charset="0"/>
              </a:rPr>
              <a:t>liu</a:t>
            </a:r>
            <a:r>
              <a:rPr lang="en-US" altLang="zh-CN" sz="2400" dirty="0">
                <a:solidFill>
                  <a:srgbClr val="00FFCC"/>
                </a:solidFill>
                <a:latin typeface="Arial" panose="020B0604020202020204" pitchFamily="34" charset="0"/>
              </a:rPr>
              <a:t>;</a:t>
            </a:r>
            <a:endParaRPr lang="en-US" altLang="zh-CN" sz="2400" dirty="0">
              <a:solidFill>
                <a:srgbClr val="00FFCC"/>
              </a:solidFill>
              <a:ea typeface="楷体_GB2312" pitchFamily="49" charset="-122"/>
            </a:endParaRPr>
          </a:p>
        </p:txBody>
      </p:sp>
      <p:sp>
        <p:nvSpPr>
          <p:cNvPr id="7172" name="Text Box 4">
            <a:extLst>
              <a:ext uri="{FF2B5EF4-FFF2-40B4-BE49-F238E27FC236}">
                <a16:creationId xmlns:a16="http://schemas.microsoft.com/office/drawing/2014/main" id="{907717E1-9B8F-4FED-BD3B-6457F98F76F4}"/>
              </a:ext>
            </a:extLst>
          </p:cNvPr>
          <p:cNvSpPr txBox="1">
            <a:spLocks noChangeArrowheads="1"/>
          </p:cNvSpPr>
          <p:nvPr/>
        </p:nvSpPr>
        <p:spPr bwMode="auto">
          <a:xfrm>
            <a:off x="969197" y="3406626"/>
            <a:ext cx="119645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latin typeface="楷体_GB2312" pitchFamily="49" charset="-122"/>
                <a:ea typeface="楷体_GB2312" pitchFamily="49" charset="-122"/>
              </a:rPr>
              <a:t>说明： </a:t>
            </a:r>
            <a:endParaRPr lang="zh-CN" altLang="en-US" sz="2400" dirty="0">
              <a:solidFill>
                <a:srgbClr val="FFFF00"/>
              </a:solidFill>
              <a:ea typeface="楷体_GB2312" pitchFamily="49" charset="-122"/>
            </a:endParaRPr>
          </a:p>
        </p:txBody>
      </p:sp>
      <p:sp>
        <p:nvSpPr>
          <p:cNvPr id="7173" name="Text Box 5">
            <a:extLst>
              <a:ext uri="{FF2B5EF4-FFF2-40B4-BE49-F238E27FC236}">
                <a16:creationId xmlns:a16="http://schemas.microsoft.com/office/drawing/2014/main" id="{298EC473-8598-4227-971E-E5565D7C36FB}"/>
              </a:ext>
            </a:extLst>
          </p:cNvPr>
          <p:cNvSpPr txBox="1">
            <a:spLocks noChangeArrowheads="1"/>
          </p:cNvSpPr>
          <p:nvPr/>
        </p:nvSpPr>
        <p:spPr bwMode="auto">
          <a:xfrm>
            <a:off x="969197" y="3917879"/>
            <a:ext cx="5119007"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华文新魏" panose="02010800040101010101" pitchFamily="2" charset="-122"/>
              </a:rPr>
              <a:t>⑴</a:t>
            </a:r>
            <a:r>
              <a:rPr lang="zh-CN" altLang="en-US" sz="2400" dirty="0">
                <a:solidFill>
                  <a:srgbClr val="FFFFCC"/>
                </a:solidFill>
                <a:latin typeface="Arial" panose="020B0604020202020204" pitchFamily="34" charset="0"/>
                <a:ea typeface="楷体_GB2312" pitchFamily="49" charset="-122"/>
              </a:rPr>
              <a:t>注意类型和变量的区别。</a:t>
            </a:r>
          </a:p>
          <a:p>
            <a:pPr eaLnBrk="1" hangingPunct="1">
              <a:spcBef>
                <a:spcPct val="0"/>
              </a:spcBef>
              <a:buFontTx/>
              <a:buNone/>
            </a:pPr>
            <a:r>
              <a:rPr lang="zh-CN" altLang="en-US" sz="2400" dirty="0">
                <a:solidFill>
                  <a:srgbClr val="FFFFCC"/>
                </a:solidFill>
                <a:ea typeface="华文新魏" panose="02010800040101010101" pitchFamily="2" charset="-122"/>
              </a:rPr>
              <a:t>⑵</a:t>
            </a:r>
            <a:r>
              <a:rPr lang="zh-CN" altLang="en-US" sz="2400" dirty="0">
                <a:solidFill>
                  <a:srgbClr val="FFFFCC"/>
                </a:solidFill>
                <a:ea typeface="楷体_GB2312" pitchFamily="49" charset="-122"/>
              </a:rPr>
              <a:t>成员项可单独使用。</a:t>
            </a:r>
            <a:r>
              <a:rPr lang="en-US" altLang="zh-CN" sz="2400" dirty="0" err="1">
                <a:solidFill>
                  <a:srgbClr val="FFFFCC"/>
                </a:solidFill>
                <a:latin typeface="Arial" panose="020B0604020202020204" pitchFamily="34" charset="0"/>
                <a:ea typeface="楷体_GB2312" pitchFamily="49" charset="-122"/>
              </a:rPr>
              <a:t>wang.age</a:t>
            </a:r>
            <a:r>
              <a:rPr lang="en-US" altLang="zh-CN" sz="2400" dirty="0">
                <a:solidFill>
                  <a:srgbClr val="FFFFCC"/>
                </a:solidFill>
                <a:latin typeface="Arial" panose="020B0604020202020204" pitchFamily="34" charset="0"/>
                <a:ea typeface="楷体_GB2312" pitchFamily="49" charset="-122"/>
              </a:rPr>
              <a:t>=20</a:t>
            </a:r>
          </a:p>
          <a:p>
            <a:pPr eaLnBrk="1" hangingPunct="1">
              <a:spcBef>
                <a:spcPct val="0"/>
              </a:spcBef>
              <a:buFontTx/>
              <a:buNone/>
            </a:pPr>
            <a:r>
              <a:rPr lang="en-US" altLang="zh-CN" sz="2400" dirty="0">
                <a:solidFill>
                  <a:srgbClr val="FFFFCC"/>
                </a:solidFill>
                <a:ea typeface="华文新魏" panose="02010800040101010101" pitchFamily="2" charset="-122"/>
              </a:rPr>
              <a:t>⑶</a:t>
            </a:r>
            <a:r>
              <a:rPr lang="zh-CN" altLang="en-US" sz="2400" dirty="0">
                <a:solidFill>
                  <a:srgbClr val="FFFFCC"/>
                </a:solidFill>
                <a:ea typeface="楷体_GB2312" pitchFamily="49" charset="-122"/>
              </a:rPr>
              <a:t>结构的成员项也可以是结构变量。</a:t>
            </a:r>
          </a:p>
        </p:txBody>
      </p:sp>
      <p:sp>
        <p:nvSpPr>
          <p:cNvPr id="7174" name="Text Box 6">
            <a:extLst>
              <a:ext uri="{FF2B5EF4-FFF2-40B4-BE49-F238E27FC236}">
                <a16:creationId xmlns:a16="http://schemas.microsoft.com/office/drawing/2014/main" id="{7BBAD7E1-737A-42E5-A625-C806BB4874F9}"/>
              </a:ext>
            </a:extLst>
          </p:cNvPr>
          <p:cNvSpPr txBox="1">
            <a:spLocks noChangeArrowheads="1"/>
          </p:cNvSpPr>
          <p:nvPr/>
        </p:nvSpPr>
        <p:spPr bwMode="auto">
          <a:xfrm>
            <a:off x="6108253" y="679382"/>
            <a:ext cx="4341551" cy="3787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rPr>
              <a:t>struct  doc{</a:t>
            </a:r>
          </a:p>
          <a:p>
            <a:pPr eaLnBrk="1" hangingPunct="1">
              <a:spcBef>
                <a:spcPct val="0"/>
              </a:spcBef>
              <a:buFontTx/>
              <a:buNone/>
            </a:pPr>
            <a:r>
              <a:rPr lang="en-US" altLang="zh-CN" sz="2400" dirty="0">
                <a:solidFill>
                  <a:srgbClr val="FFFF00"/>
                </a:solidFill>
                <a:latin typeface="Arial" panose="020B0604020202020204" pitchFamily="34" charset="0"/>
              </a:rPr>
              <a:t>                     char  name[20] ;</a:t>
            </a:r>
          </a:p>
          <a:p>
            <a:pPr eaLnBrk="1" hangingPunct="1">
              <a:spcBef>
                <a:spcPct val="0"/>
              </a:spcBef>
              <a:buFontTx/>
              <a:buNone/>
            </a:pPr>
            <a:r>
              <a:rPr lang="en-US" altLang="zh-CN" sz="2400" dirty="0">
                <a:solidFill>
                  <a:srgbClr val="FFFF00"/>
                </a:solidFill>
                <a:latin typeface="Arial" panose="020B0604020202020204" pitchFamily="34" charset="0"/>
              </a:rPr>
              <a:t>                     [</a:t>
            </a:r>
            <a:r>
              <a:rPr lang="en-US" altLang="zh-CN" sz="2400" dirty="0">
                <a:solidFill>
                  <a:srgbClr val="FFFFFF"/>
                </a:solidFill>
                <a:latin typeface="Arial" panose="020B0604020202020204" pitchFamily="34" charset="0"/>
              </a:rPr>
              <a:t>struct] birth </a:t>
            </a:r>
            <a:r>
              <a:rPr lang="en-US" altLang="zh-CN" sz="2400" dirty="0">
                <a:solidFill>
                  <a:srgbClr val="00FFCC"/>
                </a:solidFill>
                <a:latin typeface="Arial" panose="020B0604020202020204" pitchFamily="34" charset="0"/>
              </a:rPr>
              <a:t>age ;</a:t>
            </a:r>
          </a:p>
          <a:p>
            <a:pPr eaLnBrk="1" hangingPunct="1">
              <a:spcBef>
                <a:spcPct val="0"/>
              </a:spcBef>
              <a:buFontTx/>
              <a:buNone/>
            </a:pPr>
            <a:r>
              <a:rPr lang="en-US" altLang="zh-CN" sz="2400" dirty="0">
                <a:solidFill>
                  <a:srgbClr val="FFFF00"/>
                </a:solidFill>
                <a:latin typeface="Arial" panose="020B0604020202020204" pitchFamily="34" charset="0"/>
              </a:rPr>
              <a:t>                     float    </a:t>
            </a:r>
            <a:r>
              <a:rPr lang="en-US" altLang="zh-CN" sz="2400" dirty="0" err="1">
                <a:solidFill>
                  <a:srgbClr val="FFFF00"/>
                </a:solidFill>
                <a:latin typeface="Arial" panose="020B0604020202020204" pitchFamily="34" charset="0"/>
              </a:rPr>
              <a:t>sal</a:t>
            </a:r>
            <a:r>
              <a:rPr lang="en-US" altLang="zh-CN" sz="2400" dirty="0">
                <a:solidFill>
                  <a:srgbClr val="FFFF00"/>
                </a:solidFill>
                <a:latin typeface="Arial" panose="020B0604020202020204" pitchFamily="34" charset="0"/>
              </a:rPr>
              <a:t> ; </a:t>
            </a:r>
          </a:p>
          <a:p>
            <a:pPr eaLnBrk="1" hangingPunct="1">
              <a:spcBef>
                <a:spcPct val="0"/>
              </a:spcBef>
              <a:buFontTx/>
              <a:buNone/>
            </a:pPr>
            <a:r>
              <a:rPr lang="en-US" altLang="zh-CN" sz="2400" dirty="0">
                <a:solidFill>
                  <a:srgbClr val="FFFF00"/>
                </a:solidFill>
                <a:latin typeface="Arial" panose="020B0604020202020204" pitchFamily="34" charset="0"/>
              </a:rPr>
              <a:t>                   };</a:t>
            </a:r>
          </a:p>
          <a:p>
            <a:pPr eaLnBrk="1" hangingPunct="1">
              <a:spcBef>
                <a:spcPct val="0"/>
              </a:spcBef>
              <a:buFontTx/>
              <a:buNone/>
            </a:pPr>
            <a:r>
              <a:rPr lang="en-US" altLang="zh-CN" sz="2400" dirty="0">
                <a:solidFill>
                  <a:srgbClr val="FFFFFF"/>
                </a:solidFill>
                <a:latin typeface="Arial" panose="020B0604020202020204" pitchFamily="34" charset="0"/>
              </a:rPr>
              <a:t>struct  birth{ </a:t>
            </a:r>
          </a:p>
          <a:p>
            <a:pPr eaLnBrk="1" hangingPunct="1">
              <a:spcBef>
                <a:spcPct val="0"/>
              </a:spcBef>
              <a:buFontTx/>
              <a:buNone/>
            </a:pPr>
            <a:r>
              <a:rPr lang="en-US" altLang="zh-CN" sz="2400" dirty="0">
                <a:solidFill>
                  <a:srgbClr val="FFFFFF"/>
                </a:solidFill>
                <a:latin typeface="Arial" panose="020B0604020202020204" pitchFamily="34" charset="0"/>
              </a:rPr>
              <a:t>                      int  year;</a:t>
            </a:r>
          </a:p>
          <a:p>
            <a:pPr eaLnBrk="1" hangingPunct="1">
              <a:spcBef>
                <a:spcPct val="0"/>
              </a:spcBef>
              <a:buFontTx/>
              <a:buNone/>
            </a:pPr>
            <a:r>
              <a:rPr lang="en-US" altLang="zh-CN" sz="2400" dirty="0">
                <a:solidFill>
                  <a:srgbClr val="FFFFFF"/>
                </a:solidFill>
                <a:latin typeface="Arial" panose="020B0604020202020204" pitchFamily="34" charset="0"/>
              </a:rPr>
              <a:t>                      int mon; </a:t>
            </a:r>
          </a:p>
          <a:p>
            <a:pPr eaLnBrk="1" hangingPunct="1">
              <a:spcBef>
                <a:spcPct val="0"/>
              </a:spcBef>
              <a:buFontTx/>
              <a:buNone/>
            </a:pPr>
            <a:r>
              <a:rPr lang="en-US" altLang="zh-CN" sz="2400" dirty="0">
                <a:solidFill>
                  <a:srgbClr val="FFFFFF"/>
                </a:solidFill>
                <a:latin typeface="Arial" panose="020B0604020202020204" pitchFamily="34" charset="0"/>
              </a:rPr>
              <a:t>                      int day;</a:t>
            </a:r>
          </a:p>
          <a:p>
            <a:pPr eaLnBrk="1" hangingPunct="1">
              <a:spcBef>
                <a:spcPct val="0"/>
              </a:spcBef>
              <a:buFontTx/>
              <a:buNone/>
            </a:pPr>
            <a:r>
              <a:rPr lang="en-US" altLang="zh-CN" sz="2400" dirty="0">
                <a:solidFill>
                  <a:srgbClr val="FFFFFF"/>
                </a:solidFill>
                <a:latin typeface="Arial" panose="020B0604020202020204" pitchFamily="34" charset="0"/>
              </a:rPr>
              <a:t>                   };</a:t>
            </a:r>
            <a:endParaRPr lang="en-US" altLang="zh-CN" sz="2400" dirty="0">
              <a:solidFill>
                <a:srgbClr val="FFFFFF"/>
              </a:solidFill>
              <a:ea typeface="楷体_GB2312" pitchFamily="49" charset="-122"/>
            </a:endParaRPr>
          </a:p>
        </p:txBody>
      </p:sp>
      <p:sp>
        <p:nvSpPr>
          <p:cNvPr id="7175" name="AutoShape 7">
            <a:extLst>
              <a:ext uri="{FF2B5EF4-FFF2-40B4-BE49-F238E27FC236}">
                <a16:creationId xmlns:a16="http://schemas.microsoft.com/office/drawing/2014/main" id="{EFD46EFE-26CE-46DC-9665-320D99A60A77}"/>
              </a:ext>
            </a:extLst>
          </p:cNvPr>
          <p:cNvSpPr>
            <a:spLocks/>
          </p:cNvSpPr>
          <p:nvPr/>
        </p:nvSpPr>
        <p:spPr bwMode="auto">
          <a:xfrm>
            <a:off x="7751764" y="4251326"/>
            <a:ext cx="2916237" cy="1052513"/>
          </a:xfrm>
          <a:prstGeom prst="accentCallout3">
            <a:avLst>
              <a:gd name="adj1" fmla="val 10861"/>
              <a:gd name="adj2" fmla="val -2611"/>
              <a:gd name="adj3" fmla="val 10861"/>
              <a:gd name="adj4" fmla="val -12194"/>
              <a:gd name="adj5" fmla="val -182051"/>
              <a:gd name="adj6" fmla="val -12194"/>
              <a:gd name="adj7" fmla="val -241477"/>
              <a:gd name="adj8" fmla="val 9579"/>
            </a:avLst>
          </a:prstGeom>
          <a:noFill/>
          <a:ln w="9525">
            <a:solidFill>
              <a:srgbClr val="FFFFFF"/>
            </a:solidFill>
            <a:miter lim="800000"/>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FF"/>
                </a:solidFill>
                <a:latin typeface="Arial" panose="020B0604020202020204" pitchFamily="34" charset="0"/>
                <a:ea typeface="楷体_GB2312" pitchFamily="49" charset="-122"/>
              </a:rPr>
              <a:t>       </a:t>
            </a:r>
            <a:r>
              <a:rPr lang="zh-CN" altLang="en-US" sz="2400">
                <a:solidFill>
                  <a:srgbClr val="FFFFFF"/>
                </a:solidFill>
                <a:latin typeface="Arial" panose="020B0604020202020204" pitchFamily="34" charset="0"/>
                <a:ea typeface="楷体_GB2312" pitchFamily="49" charset="-122"/>
              </a:rPr>
              <a:t>结构</a:t>
            </a:r>
            <a:r>
              <a:rPr lang="en-US" altLang="zh-CN" sz="2400">
                <a:solidFill>
                  <a:srgbClr val="FFFFFF"/>
                </a:solidFill>
                <a:latin typeface="Arial" panose="020B0604020202020204" pitchFamily="34" charset="0"/>
                <a:ea typeface="楷体_GB2312" pitchFamily="49" charset="-122"/>
              </a:rPr>
              <a:t>doc</a:t>
            </a:r>
            <a:r>
              <a:rPr lang="zh-CN" altLang="en-US" sz="2400">
                <a:solidFill>
                  <a:srgbClr val="FFFFFF"/>
                </a:solidFill>
                <a:latin typeface="Arial" panose="020B0604020202020204" pitchFamily="34" charset="0"/>
                <a:ea typeface="楷体_GB2312" pitchFamily="49" charset="-122"/>
              </a:rPr>
              <a:t>中的成员项是一个</a:t>
            </a:r>
            <a:r>
              <a:rPr lang="en-US" altLang="zh-CN" sz="2400">
                <a:solidFill>
                  <a:srgbClr val="FFFFFF"/>
                </a:solidFill>
                <a:latin typeface="Arial" panose="020B0604020202020204" pitchFamily="34" charset="0"/>
                <a:ea typeface="楷体_GB2312" pitchFamily="49" charset="-122"/>
              </a:rPr>
              <a:t>birth</a:t>
            </a:r>
            <a:r>
              <a:rPr lang="zh-CN" altLang="en-US" sz="2400">
                <a:solidFill>
                  <a:srgbClr val="FFFFFF"/>
                </a:solidFill>
                <a:latin typeface="Arial" panose="020B0604020202020204" pitchFamily="34" charset="0"/>
                <a:ea typeface="楷体_GB2312" pitchFamily="49" charset="-122"/>
              </a:rPr>
              <a:t>的结构变量！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ox(in)">
                                      <p:cBhvr>
                                        <p:cTn id="7" dur="500"/>
                                        <p:tgtEl>
                                          <p:spTgt spid="7170"/>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17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7172"/>
                                        </p:tgtEl>
                                        <p:attrNameLst>
                                          <p:attrName>style.visibility</p:attrName>
                                        </p:attrNameLst>
                                      </p:cBhvr>
                                      <p:to>
                                        <p:strVal val="visible"/>
                                      </p:to>
                                    </p:set>
                                    <p:animEffect transition="in" filter="box(in)">
                                      <p:cBhvr>
                                        <p:cTn id="16" dur="500"/>
                                        <p:tgtEl>
                                          <p:spTgt spid="717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173">
                                            <p:txEl>
                                              <p:pRg st="0" end="0"/>
                                            </p:txEl>
                                          </p:spTgt>
                                        </p:tgtEl>
                                        <p:attrNameLst>
                                          <p:attrName>style.visibility</p:attrName>
                                        </p:attrNameLst>
                                      </p:cBhvr>
                                      <p:to>
                                        <p:strVal val="visible"/>
                                      </p:to>
                                    </p:set>
                                    <p:anim calcmode="lin" valueType="num">
                                      <p:cBhvr additive="base">
                                        <p:cTn id="21" dur="500" fill="hold"/>
                                        <p:tgtEl>
                                          <p:spTgt spid="7173">
                                            <p:txEl>
                                              <p:pRg st="0" end="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17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7173">
                                            <p:txEl>
                                              <p:pRg st="1" end="1"/>
                                            </p:txEl>
                                          </p:spTgt>
                                        </p:tgtEl>
                                        <p:attrNameLst>
                                          <p:attrName>style.visibility</p:attrName>
                                        </p:attrNameLst>
                                      </p:cBhvr>
                                      <p:to>
                                        <p:strVal val="visible"/>
                                      </p:to>
                                    </p:set>
                                    <p:anim calcmode="lin" valueType="num">
                                      <p:cBhvr additive="base">
                                        <p:cTn id="27" dur="500" fill="hold"/>
                                        <p:tgtEl>
                                          <p:spTgt spid="7173">
                                            <p:txEl>
                                              <p:pRg st="1" end="1"/>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17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7173">
                                            <p:txEl>
                                              <p:pRg st="2" end="2"/>
                                            </p:txEl>
                                          </p:spTgt>
                                        </p:tgtEl>
                                        <p:attrNameLst>
                                          <p:attrName>style.visibility</p:attrName>
                                        </p:attrNameLst>
                                      </p:cBhvr>
                                      <p:to>
                                        <p:strVal val="visible"/>
                                      </p:to>
                                    </p:set>
                                    <p:anim calcmode="lin" valueType="num">
                                      <p:cBhvr additive="base">
                                        <p:cTn id="33" dur="500" fill="hold"/>
                                        <p:tgtEl>
                                          <p:spTgt spid="7173">
                                            <p:txEl>
                                              <p:pRg st="2" end="2"/>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17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7175"/>
                                        </p:tgtEl>
                                        <p:attrNameLst>
                                          <p:attrName>style.visibility</p:attrName>
                                        </p:attrNameLst>
                                      </p:cBhvr>
                                      <p:to>
                                        <p:strVal val="visible"/>
                                      </p:to>
                                    </p:set>
                                    <p:animEffect transition="in" filter="wipe(up)">
                                      <p:cBhvr>
                                        <p:cTn id="43" dur="500"/>
                                        <p:tgtEl>
                                          <p:spTgt spid="7175"/>
                                        </p:tgtEl>
                                      </p:cBhvr>
                                    </p:animEffect>
                                  </p:childTnLst>
                                  <p:subTnLst>
                                    <p:audio>
                                      <p:cMediaNode>
                                        <p:cTn display="0" masterRel="sameClick">
                                          <p:stCondLst>
                                            <p:cond evt="begin" delay="0">
                                              <p:tn val="41"/>
                                            </p:cond>
                                          </p:stCondLst>
                                          <p:endCondLst>
                                            <p:cond evt="onStopAudio" delay="0">
                                              <p:tgtEl>
                                                <p:sldTgt/>
                                              </p:tgtEl>
                                            </p:cond>
                                          </p:endCondLst>
                                        </p:cTn>
                                        <p:tgtEl>
                                          <p:sndTgt r:embed="rId3" name="din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1" grpId="0" autoUpdateAnimBg="0"/>
      <p:bldP spid="7172" grpId="0" autoUpdateAnimBg="0"/>
      <p:bldP spid="7173" grpId="0" build="p" autoUpdateAnimBg="0"/>
      <p:bldP spid="7174" grpId="0" autoUpdateAnimBg="0"/>
      <p:bldP spid="7175"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FB524-B265-4275-9496-5987594DE535}"/>
              </a:ext>
            </a:extLst>
          </p:cNvPr>
          <p:cNvSpPr>
            <a:spLocks noGrp="1" noChangeArrowheads="1"/>
          </p:cNvSpPr>
          <p:nvPr>
            <p:ph type="title"/>
          </p:nvPr>
        </p:nvSpPr>
        <p:spPr>
          <a:xfrm>
            <a:off x="280657" y="188313"/>
            <a:ext cx="9701543" cy="587375"/>
          </a:xfrm>
        </p:spPr>
        <p:txBody>
          <a:bodyPr/>
          <a:lstStyle/>
          <a:p>
            <a:pPr algn="l"/>
            <a:r>
              <a:rPr lang="en-US" altLang="zh-CN" sz="2400" b="1" dirty="0">
                <a:solidFill>
                  <a:srgbClr val="FFFF00"/>
                </a:solidFill>
                <a:latin typeface="华文新魏" panose="02010800040101010101" pitchFamily="2" charset="-122"/>
                <a:ea typeface="华文新魏" panose="02010800040101010101" pitchFamily="2" charset="-122"/>
              </a:rPr>
              <a:t>        ⒉</a:t>
            </a:r>
            <a:r>
              <a:rPr lang="zh-CN" altLang="en-US" sz="2400" b="1" dirty="0">
                <a:solidFill>
                  <a:srgbClr val="FFFF00"/>
                </a:solidFill>
                <a:latin typeface="楷体_GB2312" pitchFamily="49" charset="-122"/>
                <a:ea typeface="楷体_GB2312" pitchFamily="49" charset="-122"/>
              </a:rPr>
              <a:t>派生类的声明（单一继承）</a:t>
            </a:r>
          </a:p>
        </p:txBody>
      </p:sp>
      <p:sp>
        <p:nvSpPr>
          <p:cNvPr id="3" name="TextBox 2">
            <a:extLst>
              <a:ext uri="{FF2B5EF4-FFF2-40B4-BE49-F238E27FC236}">
                <a16:creationId xmlns:a16="http://schemas.microsoft.com/office/drawing/2014/main" id="{1ACAEB9C-DC01-4D07-B680-070CC04E20CE}"/>
              </a:ext>
            </a:extLst>
          </p:cNvPr>
          <p:cNvSpPr txBox="1">
            <a:spLocks noChangeArrowheads="1"/>
          </p:cNvSpPr>
          <p:nvPr/>
        </p:nvSpPr>
        <p:spPr bwMode="auto">
          <a:xfrm>
            <a:off x="219682" y="717016"/>
            <a:ext cx="5824538"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a:spcBef>
                <a:spcPct val="40000"/>
              </a:spcBef>
              <a:buFontTx/>
              <a:buNone/>
            </a:pPr>
            <a:r>
              <a:rPr lang="zh-CN" altLang="en-US" sz="2400" dirty="0">
                <a:solidFill>
                  <a:srgbClr val="FFFF00"/>
                </a:solidFill>
                <a:latin typeface="Arial Unicode MS" pitchFamily="34" charset="-122"/>
                <a:ea typeface="Arial Unicode MS" pitchFamily="34" charset="-122"/>
              </a:rPr>
              <a:t>   形式：</a:t>
            </a:r>
            <a:endParaRPr lang="en-US" altLang="zh-CN" sz="2400" dirty="0">
              <a:solidFill>
                <a:srgbClr val="FFFF00"/>
              </a:solidFill>
              <a:latin typeface="Arial Unicode MS" pitchFamily="34" charset="-122"/>
              <a:ea typeface="Arial Unicode MS" pitchFamily="34" charset="-122"/>
            </a:endParaRPr>
          </a:p>
          <a:p>
            <a:pPr lvl="1">
              <a:spcBef>
                <a:spcPct val="40000"/>
              </a:spcBef>
              <a:buFontTx/>
              <a:buNone/>
            </a:pPr>
            <a:r>
              <a:rPr lang="en-US" altLang="zh-CN" sz="2400" dirty="0">
                <a:solidFill>
                  <a:srgbClr val="FFFFCC"/>
                </a:solidFill>
                <a:latin typeface="Arial Unicode MS" pitchFamily="34" charset="-122"/>
                <a:ea typeface="Arial Unicode MS" pitchFamily="34" charset="-122"/>
              </a:rPr>
              <a:t>    class  </a:t>
            </a:r>
            <a:r>
              <a:rPr lang="zh-CN" altLang="en-US" sz="2400" dirty="0">
                <a:solidFill>
                  <a:srgbClr val="FFFFCC"/>
                </a:solidFill>
                <a:latin typeface="Arial Unicode MS" pitchFamily="34" charset="-122"/>
                <a:ea typeface="Arial Unicode MS" pitchFamily="34" charset="-122"/>
              </a:rPr>
              <a:t>派生类名：访问控制  基类名</a:t>
            </a:r>
            <a:r>
              <a:rPr lang="en-US" altLang="zh-CN" sz="2400" dirty="0">
                <a:solidFill>
                  <a:srgbClr val="FFFFCC"/>
                </a:solidFill>
                <a:latin typeface="Arial Unicode MS" pitchFamily="34" charset="-122"/>
                <a:ea typeface="Arial Unicode MS" pitchFamily="34" charset="-122"/>
              </a:rPr>
              <a:t>{</a:t>
            </a:r>
          </a:p>
          <a:p>
            <a:pPr lvl="1">
              <a:spcBef>
                <a:spcPct val="10000"/>
              </a:spcBef>
              <a:buFontTx/>
              <a:buNone/>
            </a:pPr>
            <a:r>
              <a:rPr lang="en-US" altLang="zh-CN" sz="2400" dirty="0">
                <a:solidFill>
                  <a:srgbClr val="FFFFCC"/>
                </a:solidFill>
                <a:latin typeface="Arial Unicode MS" pitchFamily="34" charset="-122"/>
                <a:ea typeface="Arial Unicode MS" pitchFamily="34" charset="-122"/>
              </a:rPr>
              <a:t>    private:</a:t>
            </a:r>
          </a:p>
          <a:p>
            <a:pPr lvl="1">
              <a:spcBef>
                <a:spcPct val="10000"/>
              </a:spcBef>
              <a:buFontTx/>
              <a:buNone/>
            </a:pPr>
            <a:r>
              <a:rPr lang="en-US" altLang="zh-CN" sz="2400" dirty="0">
                <a:solidFill>
                  <a:srgbClr val="FFFFCC"/>
                </a:solidFill>
                <a:latin typeface="Arial Unicode MS" pitchFamily="34" charset="-122"/>
                <a:ea typeface="Arial Unicode MS" pitchFamily="34" charset="-122"/>
              </a:rPr>
              <a:t>	    </a:t>
            </a:r>
            <a:r>
              <a:rPr lang="zh-CN" altLang="en-US" sz="2400" dirty="0">
                <a:solidFill>
                  <a:srgbClr val="FFFFCC"/>
                </a:solidFill>
                <a:latin typeface="Arial Unicode MS" pitchFamily="34" charset="-122"/>
                <a:ea typeface="Arial Unicode MS" pitchFamily="34" charset="-122"/>
              </a:rPr>
              <a:t>成员说明；</a:t>
            </a:r>
          </a:p>
          <a:p>
            <a:pPr lvl="1">
              <a:spcBef>
                <a:spcPct val="10000"/>
              </a:spcBef>
              <a:buFontTx/>
              <a:buNone/>
            </a:pPr>
            <a:r>
              <a:rPr lang="en-US" altLang="zh-CN" sz="2400" dirty="0">
                <a:solidFill>
                  <a:srgbClr val="FFFFCC"/>
                </a:solidFill>
                <a:latin typeface="Arial Unicode MS" pitchFamily="34" charset="-122"/>
                <a:ea typeface="Arial Unicode MS" pitchFamily="34" charset="-122"/>
              </a:rPr>
              <a:t>    public:</a:t>
            </a:r>
          </a:p>
          <a:p>
            <a:pPr lvl="1">
              <a:spcBef>
                <a:spcPct val="10000"/>
              </a:spcBef>
              <a:buFontTx/>
              <a:buNone/>
            </a:pPr>
            <a:r>
              <a:rPr lang="en-US" altLang="zh-CN" sz="2400" dirty="0">
                <a:solidFill>
                  <a:srgbClr val="FFFFCC"/>
                </a:solidFill>
                <a:latin typeface="Arial Unicode MS" pitchFamily="34" charset="-122"/>
                <a:ea typeface="Arial Unicode MS" pitchFamily="34" charset="-122"/>
              </a:rPr>
              <a:t>	    </a:t>
            </a:r>
            <a:r>
              <a:rPr lang="zh-CN" altLang="en-US" sz="2400" dirty="0">
                <a:solidFill>
                  <a:srgbClr val="FFFFCC"/>
                </a:solidFill>
                <a:latin typeface="Arial Unicode MS" pitchFamily="34" charset="-122"/>
                <a:ea typeface="Arial Unicode MS" pitchFamily="34" charset="-122"/>
              </a:rPr>
              <a:t>成员说明；</a:t>
            </a:r>
            <a:endParaRPr lang="en-US" altLang="zh-CN" sz="2400" dirty="0">
              <a:solidFill>
                <a:srgbClr val="FFFFCC"/>
              </a:solidFill>
              <a:latin typeface="Arial Unicode MS" pitchFamily="34" charset="-122"/>
              <a:ea typeface="Arial Unicode MS" pitchFamily="34" charset="-122"/>
            </a:endParaRPr>
          </a:p>
          <a:p>
            <a:pPr lvl="1">
              <a:spcBef>
                <a:spcPct val="10000"/>
              </a:spcBef>
              <a:buFontTx/>
              <a:buNone/>
            </a:pPr>
            <a:r>
              <a:rPr lang="en-US" altLang="zh-CN" sz="2400" dirty="0">
                <a:solidFill>
                  <a:srgbClr val="FFFFCC"/>
                </a:solidFill>
                <a:latin typeface="Arial Unicode MS" pitchFamily="34" charset="-122"/>
                <a:ea typeface="Arial Unicode MS" pitchFamily="34" charset="-122"/>
              </a:rPr>
              <a:t>    }</a:t>
            </a:r>
            <a:r>
              <a:rPr lang="zh-CN" altLang="en-US" sz="2400" dirty="0">
                <a:solidFill>
                  <a:srgbClr val="FFFFCC"/>
                </a:solidFill>
                <a:latin typeface="Arial Unicode MS" pitchFamily="34" charset="-122"/>
                <a:ea typeface="Arial Unicode MS" pitchFamily="34" charset="-122"/>
              </a:rPr>
              <a:t>； </a:t>
            </a:r>
          </a:p>
        </p:txBody>
      </p:sp>
      <p:sp>
        <p:nvSpPr>
          <p:cNvPr id="4" name="AutoShape 7">
            <a:hlinkClick r:id="rId2" action="ppaction://program" highlightClick="1"/>
            <a:extLst>
              <a:ext uri="{FF2B5EF4-FFF2-40B4-BE49-F238E27FC236}">
                <a16:creationId xmlns:a16="http://schemas.microsoft.com/office/drawing/2014/main" id="{2E60BFC9-B299-4334-A06D-19BDC3A396A2}"/>
              </a:ext>
            </a:extLst>
          </p:cNvPr>
          <p:cNvSpPr>
            <a:spLocks noChangeArrowheads="1"/>
          </p:cNvSpPr>
          <p:nvPr/>
        </p:nvSpPr>
        <p:spPr bwMode="auto">
          <a:xfrm>
            <a:off x="8040689" y="2112963"/>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CHAP12EX6</a:t>
            </a:r>
          </a:p>
        </p:txBody>
      </p:sp>
      <p:sp>
        <p:nvSpPr>
          <p:cNvPr id="5" name="TextBox 4">
            <a:extLst>
              <a:ext uri="{FF2B5EF4-FFF2-40B4-BE49-F238E27FC236}">
                <a16:creationId xmlns:a16="http://schemas.microsoft.com/office/drawing/2014/main" id="{C4EF86EE-5F65-40D8-86B0-AF07726E6852}"/>
              </a:ext>
            </a:extLst>
          </p:cNvPr>
          <p:cNvSpPr txBox="1">
            <a:spLocks noChangeArrowheads="1"/>
          </p:cNvSpPr>
          <p:nvPr/>
        </p:nvSpPr>
        <p:spPr bwMode="auto">
          <a:xfrm>
            <a:off x="280656" y="3725363"/>
            <a:ext cx="11911343" cy="2234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lang="zh-CN" altLang="en-US" sz="2400" dirty="0">
                <a:solidFill>
                  <a:srgbClr val="FFFFCC"/>
                </a:solidFill>
                <a:latin typeface="Arial Unicode MS" pitchFamily="34" charset="-122"/>
                <a:ea typeface="Arial Unicode MS" pitchFamily="34" charset="-122"/>
              </a:rPr>
              <a:t>        说明</a:t>
            </a:r>
            <a:endParaRPr lang="en-US" altLang="zh-CN" sz="2400" dirty="0">
              <a:solidFill>
                <a:srgbClr val="FFFFCC"/>
              </a:solidFill>
              <a:latin typeface="Arial Unicode MS" pitchFamily="34" charset="-122"/>
              <a:ea typeface="Arial Unicode MS" pitchFamily="34" charset="-122"/>
            </a:endParaRPr>
          </a:p>
          <a:p>
            <a:pPr>
              <a:buFontTx/>
              <a:buNone/>
            </a:pPr>
            <a:r>
              <a:rPr lang="en-US" altLang="zh-CN" sz="2400" dirty="0">
                <a:solidFill>
                  <a:srgbClr val="FFFFCC"/>
                </a:solidFill>
                <a:latin typeface="Arial Unicode MS" pitchFamily="34" charset="-122"/>
                <a:ea typeface="Arial Unicode MS" pitchFamily="34" charset="-122"/>
              </a:rPr>
              <a:t>       </a:t>
            </a:r>
            <a:r>
              <a:rPr lang="zh-CN" altLang="en-US" sz="2400" dirty="0">
                <a:solidFill>
                  <a:srgbClr val="FFFFCC"/>
                </a:solidFill>
                <a:latin typeface="Arial Unicode MS" pitchFamily="34" charset="-122"/>
                <a:ea typeface="Arial Unicode MS" pitchFamily="34" charset="-122"/>
              </a:rPr>
              <a:t> </a:t>
            </a:r>
            <a:r>
              <a:rPr lang="zh-CN" altLang="en-US" sz="2400" dirty="0">
                <a:solidFill>
                  <a:srgbClr val="FFFFCC"/>
                </a:solidFill>
                <a:latin typeface="华文新魏" panose="02010800040101010101" pitchFamily="2" charset="-122"/>
                <a:ea typeface="华文新魏" panose="02010800040101010101" pitchFamily="2" charset="-122"/>
              </a:rPr>
              <a:t>⑴</a:t>
            </a:r>
            <a:r>
              <a:rPr lang="zh-CN" altLang="en-US" sz="2400" dirty="0">
                <a:solidFill>
                  <a:srgbClr val="FFFFCC"/>
                </a:solidFill>
                <a:latin typeface="Arial Unicode MS" pitchFamily="34" charset="-122"/>
                <a:ea typeface="Arial Unicode MS" pitchFamily="34" charset="-122"/>
              </a:rPr>
              <a:t>派生类从基类处继承了所有的成员，但不能直接访问基类的</a:t>
            </a:r>
            <a:r>
              <a:rPr lang="en-US" altLang="zh-CN" sz="2400" dirty="0">
                <a:solidFill>
                  <a:srgbClr val="FFFFCC"/>
                </a:solidFill>
                <a:latin typeface="Arial Unicode MS" pitchFamily="34" charset="-122"/>
                <a:ea typeface="Arial Unicode MS" pitchFamily="34" charset="-122"/>
              </a:rPr>
              <a:t>private</a:t>
            </a:r>
            <a:r>
              <a:rPr lang="zh-CN" altLang="en-US" sz="2400" dirty="0">
                <a:solidFill>
                  <a:srgbClr val="FFFFCC"/>
                </a:solidFill>
                <a:latin typeface="Arial Unicode MS" pitchFamily="34" charset="-122"/>
                <a:ea typeface="Arial Unicode MS" pitchFamily="34" charset="-122"/>
              </a:rPr>
              <a:t>成员。</a:t>
            </a:r>
            <a:endParaRPr lang="en-US" altLang="zh-CN" sz="2400" dirty="0">
              <a:solidFill>
                <a:srgbClr val="FFFFCC"/>
              </a:solidFill>
              <a:latin typeface="Arial Unicode MS" pitchFamily="34" charset="-122"/>
              <a:ea typeface="Arial Unicode MS" pitchFamily="34" charset="-122"/>
            </a:endParaRPr>
          </a:p>
          <a:p>
            <a:pPr>
              <a:buFontTx/>
              <a:buNone/>
            </a:pPr>
            <a:r>
              <a:rPr lang="en-US" altLang="zh-CN" sz="2400" dirty="0">
                <a:solidFill>
                  <a:srgbClr val="FFFFCC"/>
                </a:solidFill>
                <a:latin typeface="Arial Unicode MS" pitchFamily="34" charset="-122"/>
                <a:ea typeface="Arial Unicode MS" pitchFamily="34" charset="-122"/>
              </a:rPr>
              <a:t>        </a:t>
            </a:r>
            <a:r>
              <a:rPr lang="zh-CN" altLang="en-US" sz="2400" dirty="0">
                <a:solidFill>
                  <a:srgbClr val="FFFFCC"/>
                </a:solidFill>
                <a:latin typeface="华文新魏" panose="02010800040101010101" pitchFamily="2" charset="-122"/>
                <a:ea typeface="华文新魏" panose="02010800040101010101" pitchFamily="2" charset="-122"/>
              </a:rPr>
              <a:t>⑵</a:t>
            </a:r>
            <a:r>
              <a:rPr lang="zh-CN" altLang="en-US" sz="2400" dirty="0">
                <a:solidFill>
                  <a:srgbClr val="FFFFCC"/>
                </a:solidFill>
                <a:latin typeface="Arial Unicode MS" pitchFamily="34" charset="-122"/>
                <a:ea typeface="Arial Unicode MS" pitchFamily="34" charset="-122"/>
              </a:rPr>
              <a:t>访问控制：</a:t>
            </a:r>
            <a:r>
              <a:rPr lang="en-US" altLang="zh-CN" sz="2400" dirty="0">
                <a:solidFill>
                  <a:srgbClr val="FFFFCC"/>
                </a:solidFill>
                <a:latin typeface="Arial Unicode MS" pitchFamily="34" charset="-122"/>
                <a:ea typeface="Arial Unicode MS" pitchFamily="34" charset="-122"/>
              </a:rPr>
              <a:t>public</a:t>
            </a:r>
            <a:r>
              <a:rPr lang="zh-CN" altLang="en-US" sz="2400" dirty="0">
                <a:solidFill>
                  <a:srgbClr val="FFFFCC"/>
                </a:solidFill>
                <a:latin typeface="Arial Unicode MS" pitchFamily="34" charset="-122"/>
                <a:ea typeface="Arial Unicode MS" pitchFamily="34" charset="-122"/>
              </a:rPr>
              <a:t>或</a:t>
            </a:r>
            <a:r>
              <a:rPr lang="en-US" altLang="zh-CN" sz="2400" dirty="0">
                <a:solidFill>
                  <a:srgbClr val="FFFFCC"/>
                </a:solidFill>
                <a:latin typeface="Arial Unicode MS" pitchFamily="34" charset="-122"/>
                <a:ea typeface="Arial Unicode MS" pitchFamily="34" charset="-122"/>
              </a:rPr>
              <a:t>private</a:t>
            </a:r>
            <a:r>
              <a:rPr lang="zh-CN" altLang="en-US" sz="2400" dirty="0">
                <a:solidFill>
                  <a:srgbClr val="FFFFCC"/>
                </a:solidFill>
                <a:latin typeface="Arial Unicode MS" pitchFamily="34" charset="-122"/>
                <a:ea typeface="Arial Unicode MS" pitchFamily="34" charset="-122"/>
              </a:rPr>
              <a:t>。</a:t>
            </a:r>
            <a:endParaRPr lang="en-US" altLang="zh-CN" sz="2400" dirty="0">
              <a:solidFill>
                <a:srgbClr val="FFFFCC"/>
              </a:solidFill>
              <a:latin typeface="Arial Unicode MS" pitchFamily="34" charset="-122"/>
              <a:ea typeface="Arial Unicode MS" pitchFamily="34" charset="-122"/>
            </a:endParaRPr>
          </a:p>
          <a:p>
            <a:pPr>
              <a:buFontTx/>
              <a:buNone/>
            </a:pPr>
            <a:r>
              <a:rPr lang="en-US" altLang="zh-CN" sz="2400" dirty="0">
                <a:solidFill>
                  <a:srgbClr val="FFFFCC"/>
                </a:solidFill>
                <a:latin typeface="Arial Unicode MS" pitchFamily="34" charset="-122"/>
                <a:ea typeface="Arial Unicode MS" pitchFamily="34" charset="-122"/>
              </a:rPr>
              <a:t>      </a:t>
            </a:r>
            <a:r>
              <a:rPr lang="zh-CN" altLang="en-US" sz="2400" dirty="0">
                <a:solidFill>
                  <a:srgbClr val="FFFFCC"/>
                </a:solidFill>
                <a:latin typeface="Arial Unicode MS" pitchFamily="34" charset="-122"/>
                <a:ea typeface="Arial Unicode MS" pitchFamily="34" charset="-122"/>
              </a:rPr>
              <a:t>  </a:t>
            </a:r>
            <a:r>
              <a:rPr lang="zh-CN" altLang="en-US" sz="2400" dirty="0">
                <a:solidFill>
                  <a:srgbClr val="FFFFCC"/>
                </a:solidFill>
                <a:latin typeface="华文新魏" panose="02010800040101010101" pitchFamily="2" charset="-122"/>
                <a:ea typeface="华文新魏" panose="02010800040101010101" pitchFamily="2" charset="-122"/>
              </a:rPr>
              <a:t>⑶</a:t>
            </a:r>
            <a:r>
              <a:rPr lang="zh-CN" altLang="en-US" sz="2400" dirty="0">
                <a:solidFill>
                  <a:srgbClr val="FFFFCC"/>
                </a:solidFill>
                <a:latin typeface="Arial Unicode MS" pitchFamily="34" charset="-122"/>
                <a:ea typeface="Arial Unicode MS" pitchFamily="34" charset="-122"/>
              </a:rPr>
              <a:t>访问控制缺省时：基类为</a:t>
            </a:r>
            <a:r>
              <a:rPr lang="en-US" altLang="zh-CN" sz="2400" dirty="0">
                <a:solidFill>
                  <a:srgbClr val="FFFFCC"/>
                </a:solidFill>
                <a:latin typeface="Arial Unicode MS" pitchFamily="34" charset="-122"/>
                <a:ea typeface="Arial Unicode MS" pitchFamily="34" charset="-122"/>
              </a:rPr>
              <a:t>struct</a:t>
            </a:r>
            <a:r>
              <a:rPr lang="zh-CN" altLang="en-US" sz="2400" dirty="0">
                <a:solidFill>
                  <a:srgbClr val="FFFFCC"/>
                </a:solidFill>
                <a:latin typeface="Arial Unicode MS" pitchFamily="34" charset="-122"/>
                <a:ea typeface="Arial Unicode MS" pitchFamily="34" charset="-122"/>
              </a:rPr>
              <a:t>时，缺省为</a:t>
            </a:r>
            <a:r>
              <a:rPr lang="en-US" altLang="zh-CN" sz="2400" dirty="0">
                <a:solidFill>
                  <a:srgbClr val="FFFFCC"/>
                </a:solidFill>
                <a:latin typeface="Arial Unicode MS" pitchFamily="34" charset="-122"/>
                <a:ea typeface="Arial Unicode MS" pitchFamily="34" charset="-122"/>
              </a:rPr>
              <a:t>public;</a:t>
            </a:r>
          </a:p>
          <a:p>
            <a:pPr>
              <a:buFontTx/>
              <a:buNone/>
            </a:pPr>
            <a:r>
              <a:rPr lang="en-US" altLang="zh-CN" sz="2400" dirty="0">
                <a:solidFill>
                  <a:srgbClr val="FFFFCC"/>
                </a:solidFill>
                <a:latin typeface="Arial Unicode MS" pitchFamily="34" charset="-122"/>
                <a:ea typeface="Arial Unicode MS" pitchFamily="34" charset="-122"/>
              </a:rPr>
              <a:t>                                         </a:t>
            </a:r>
            <a:r>
              <a:rPr lang="zh-CN" altLang="en-US" sz="2400" dirty="0">
                <a:solidFill>
                  <a:srgbClr val="FFFFCC"/>
                </a:solidFill>
                <a:latin typeface="Arial Unicode MS" pitchFamily="34" charset="-122"/>
                <a:ea typeface="Arial Unicode MS" pitchFamily="34" charset="-122"/>
              </a:rPr>
              <a:t>基类为</a:t>
            </a:r>
            <a:r>
              <a:rPr lang="en-US" altLang="zh-CN" sz="2400" dirty="0">
                <a:solidFill>
                  <a:srgbClr val="FFFFCC"/>
                </a:solidFill>
                <a:latin typeface="Arial Unicode MS" pitchFamily="34" charset="-122"/>
                <a:ea typeface="Arial Unicode MS" pitchFamily="34" charset="-122"/>
              </a:rPr>
              <a:t>class</a:t>
            </a:r>
            <a:r>
              <a:rPr lang="zh-CN" altLang="en-US" sz="2400" dirty="0">
                <a:solidFill>
                  <a:srgbClr val="FFFFCC"/>
                </a:solidFill>
                <a:latin typeface="Arial Unicode MS" pitchFamily="34" charset="-122"/>
                <a:ea typeface="Arial Unicode MS" pitchFamily="34" charset="-122"/>
              </a:rPr>
              <a:t>，缺省为</a:t>
            </a:r>
            <a:r>
              <a:rPr lang="en-US" altLang="zh-CN" sz="2400" dirty="0">
                <a:solidFill>
                  <a:srgbClr val="FFFFCC"/>
                </a:solidFill>
                <a:latin typeface="Arial Unicode MS" pitchFamily="34" charset="-122"/>
                <a:ea typeface="Arial Unicode MS" pitchFamily="34" charset="-122"/>
              </a:rPr>
              <a:t>private</a:t>
            </a:r>
            <a:r>
              <a:rPr lang="zh-CN" altLang="en-US" sz="2400" dirty="0">
                <a:solidFill>
                  <a:srgbClr val="FFFFCC"/>
                </a:solidFill>
                <a:latin typeface="Arial Unicode MS" pitchFamily="34" charset="-122"/>
                <a:ea typeface="Arial Unicode MS" pitchFamily="34" charset="-122"/>
              </a:rPr>
              <a:t>。</a:t>
            </a:r>
            <a:endParaRPr lang="en-US" altLang="zh-CN" sz="2400" dirty="0">
              <a:solidFill>
                <a:srgbClr val="FFFFCC"/>
              </a:solidFill>
              <a:latin typeface="Arial Unicode MS" pitchFamily="34" charset="-122"/>
              <a:ea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1000" fill="hold"/>
                                        <p:tgtEl>
                                          <p:spTgt spid="4"/>
                                        </p:tgtEl>
                                        <p:attrNameLst>
                                          <p:attrName>ppt_w</p:attrName>
                                        </p:attrNameLst>
                                      </p:cBhvr>
                                      <p:tavLst>
                                        <p:tav tm="0">
                                          <p:val>
                                            <p:fltVal val="0"/>
                                          </p:val>
                                        </p:tav>
                                        <p:tav tm="100000">
                                          <p:val>
                                            <p:strVal val="#ppt_w"/>
                                          </p:val>
                                        </p:tav>
                                      </p:tavLst>
                                    </p:anim>
                                    <p:anim calcmode="lin" valueType="num">
                                      <p:cBhvr>
                                        <p:cTn id="40" dur="1000" fill="hold"/>
                                        <p:tgtEl>
                                          <p:spTgt spid="4"/>
                                        </p:tgtEl>
                                        <p:attrNameLst>
                                          <p:attrName>ppt_h</p:attrName>
                                        </p:attrNameLst>
                                      </p:cBhvr>
                                      <p:tavLst>
                                        <p:tav tm="0">
                                          <p:val>
                                            <p:fltVal val="0"/>
                                          </p:val>
                                        </p:tav>
                                        <p:tav tm="100000">
                                          <p:val>
                                            <p:strVal val="#ppt_h"/>
                                          </p:val>
                                        </p:tav>
                                      </p:tavLst>
                                    </p:anim>
                                    <p:anim calcmode="lin" valueType="num">
                                      <p:cBhvr>
                                        <p:cTn id="41"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autoUpdateAnimBg="0"/>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1B471-0E5D-487C-AC13-457F4267212E}"/>
              </a:ext>
            </a:extLst>
          </p:cNvPr>
          <p:cNvSpPr>
            <a:spLocks noGrp="1" noChangeArrowheads="1"/>
          </p:cNvSpPr>
          <p:nvPr>
            <p:ph type="title"/>
          </p:nvPr>
        </p:nvSpPr>
        <p:spPr>
          <a:xfrm>
            <a:off x="289711" y="476251"/>
            <a:ext cx="9692489" cy="587375"/>
          </a:xfrm>
        </p:spPr>
        <p:txBody>
          <a:bodyPr/>
          <a:lstStyle/>
          <a:p>
            <a:pPr algn="l"/>
            <a:r>
              <a:rPr lang="zh-CN" altLang="en-US" sz="2400" b="1" dirty="0">
                <a:solidFill>
                  <a:srgbClr val="FFFF00"/>
                </a:solidFill>
                <a:latin typeface="楷体" panose="02010609060101010101" pitchFamily="49" charset="-122"/>
                <a:ea typeface="楷体_GB2312"/>
              </a:rPr>
              <a:t>    访问控制说明：</a:t>
            </a:r>
            <a:endParaRPr lang="zh-CN" altLang="en-US" sz="2400" dirty="0">
              <a:solidFill>
                <a:srgbClr val="FFFF00"/>
              </a:solidFill>
              <a:ea typeface="楷体_GB2312"/>
            </a:endParaRPr>
          </a:p>
        </p:txBody>
      </p:sp>
      <p:sp>
        <p:nvSpPr>
          <p:cNvPr id="3" name="TextBox 2">
            <a:extLst>
              <a:ext uri="{FF2B5EF4-FFF2-40B4-BE49-F238E27FC236}">
                <a16:creationId xmlns:a16="http://schemas.microsoft.com/office/drawing/2014/main" id="{BABF4B1E-F95E-4F44-82E1-0FC6DD331E6B}"/>
              </a:ext>
            </a:extLst>
          </p:cNvPr>
          <p:cNvSpPr txBox="1">
            <a:spLocks noChangeArrowheads="1"/>
          </p:cNvSpPr>
          <p:nvPr/>
        </p:nvSpPr>
        <p:spPr bwMode="auto">
          <a:xfrm>
            <a:off x="289710" y="1027113"/>
            <a:ext cx="1190228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b="1" dirty="0">
                <a:solidFill>
                  <a:srgbClr val="FFFFCC"/>
                </a:solidFill>
                <a:ea typeface="楷体_GB2312"/>
              </a:rPr>
              <a:t>        公有派生：基类的公有成员和保护成员的访问属性在派生类中不变，而基类的私有成员不可访问。</a:t>
            </a:r>
            <a:endParaRPr lang="en-US" altLang="zh-CN" sz="2400" b="1" dirty="0">
              <a:solidFill>
                <a:srgbClr val="FFFFCC"/>
              </a:solidFill>
              <a:ea typeface="楷体_GB2312"/>
            </a:endParaRPr>
          </a:p>
          <a:p>
            <a:pPr marL="0" lvl="1">
              <a:lnSpc>
                <a:spcPct val="90000"/>
              </a:lnSpc>
              <a:spcBef>
                <a:spcPct val="0"/>
              </a:spcBef>
              <a:buNone/>
            </a:pPr>
            <a:r>
              <a:rPr lang="zh-CN" altLang="en-US" sz="2400" b="1" dirty="0">
                <a:solidFill>
                  <a:srgbClr val="FFFFCC"/>
                </a:solidFill>
                <a:ea typeface="楷体_GB2312"/>
              </a:rPr>
              <a:t>        私有派生：基类中的公有和保护成员都以私有成员身份出现在派生类中， 基类的私有成员仍不可访问。在实际应用中私有派生几乎不用。</a:t>
            </a:r>
            <a:endParaRPr lang="en-US" altLang="zh-CN" sz="2400" b="1" dirty="0">
              <a:solidFill>
                <a:srgbClr val="FFFFCC"/>
              </a:solidFill>
              <a:ea typeface="楷体_GB2312"/>
            </a:endParaRPr>
          </a:p>
          <a:p>
            <a:pPr marL="0" lvl="1">
              <a:lnSpc>
                <a:spcPct val="90000"/>
              </a:lnSpc>
              <a:spcBef>
                <a:spcPct val="0"/>
              </a:spcBef>
              <a:buNone/>
            </a:pPr>
            <a:r>
              <a:rPr lang="en-US" altLang="zh-CN" sz="2400" b="1" dirty="0">
                <a:solidFill>
                  <a:srgbClr val="FFFFCC"/>
                </a:solidFill>
                <a:ea typeface="楷体_GB2312"/>
              </a:rPr>
              <a:t>        </a:t>
            </a:r>
          </a:p>
          <a:p>
            <a:pPr marL="0" lvl="1">
              <a:lnSpc>
                <a:spcPct val="90000"/>
              </a:lnSpc>
              <a:spcBef>
                <a:spcPct val="0"/>
              </a:spcBef>
              <a:buNone/>
            </a:pPr>
            <a:r>
              <a:rPr lang="en-US" altLang="zh-CN" sz="2400" b="1" dirty="0">
                <a:solidFill>
                  <a:srgbClr val="FFFFCC"/>
                </a:solidFill>
                <a:ea typeface="楷体_GB2312"/>
              </a:rPr>
              <a:t>        </a:t>
            </a:r>
            <a:r>
              <a:rPr lang="zh-CN" altLang="en-US" sz="2400" b="1" dirty="0">
                <a:solidFill>
                  <a:srgbClr val="FFFFCC"/>
                </a:solidFill>
                <a:ea typeface="楷体_GB2312"/>
              </a:rPr>
              <a:t>保护继承</a:t>
            </a:r>
            <a:r>
              <a:rPr lang="en-US" altLang="zh-CN" sz="2400" b="1" dirty="0">
                <a:solidFill>
                  <a:srgbClr val="FFFFCC"/>
                </a:solidFill>
                <a:ea typeface="楷体_GB2312"/>
              </a:rPr>
              <a:t>:</a:t>
            </a:r>
            <a:r>
              <a:rPr lang="zh-CN" altLang="en-US" sz="2400" b="1" dirty="0">
                <a:solidFill>
                  <a:srgbClr val="FFFFCC"/>
                </a:solidFill>
                <a:ea typeface="楷体_GB2312"/>
              </a:rPr>
              <a:t>访问权限为</a:t>
            </a:r>
            <a:r>
              <a:rPr lang="en-US" altLang="zh-CN" sz="2400" b="1" dirty="0">
                <a:solidFill>
                  <a:srgbClr val="FFFFCC"/>
                </a:solidFill>
                <a:ea typeface="楷体_GB2312"/>
              </a:rPr>
              <a:t>protected</a:t>
            </a:r>
            <a:r>
              <a:rPr lang="zh-CN" altLang="en-US" sz="2400" b="1" dirty="0">
                <a:solidFill>
                  <a:srgbClr val="FFFFCC"/>
                </a:solidFill>
                <a:ea typeface="楷体_GB2312"/>
              </a:rPr>
              <a:t>的类成员。</a:t>
            </a:r>
          </a:p>
          <a:p>
            <a:pPr marL="0" lvl="1">
              <a:lnSpc>
                <a:spcPct val="90000"/>
              </a:lnSpc>
              <a:spcBef>
                <a:spcPct val="0"/>
              </a:spcBef>
              <a:buNone/>
            </a:pPr>
            <a:r>
              <a:rPr lang="zh-CN" altLang="en-US" sz="2400" b="1" dirty="0">
                <a:solidFill>
                  <a:srgbClr val="FFFFCC"/>
                </a:solidFill>
                <a:ea typeface="楷体_GB2312"/>
              </a:rPr>
              <a:t>        说明：	</a:t>
            </a:r>
          </a:p>
          <a:p>
            <a:pPr marL="0" lvl="1">
              <a:lnSpc>
                <a:spcPct val="90000"/>
              </a:lnSpc>
              <a:spcBef>
                <a:spcPct val="0"/>
              </a:spcBef>
              <a:buNone/>
            </a:pPr>
            <a:r>
              <a:rPr lang="zh-CN" altLang="en-US" sz="2400" b="1" dirty="0">
                <a:solidFill>
                  <a:srgbClr val="FFFFCC"/>
                </a:solidFill>
                <a:ea typeface="楷体_GB2312"/>
              </a:rPr>
              <a:t>        </a:t>
            </a:r>
            <a:r>
              <a:rPr lang="zh-CN" altLang="en-US" sz="2400" b="1" dirty="0">
                <a:solidFill>
                  <a:srgbClr val="FFFFCC"/>
                </a:solidFill>
                <a:latin typeface="华文新魏" panose="02010800040101010101" pitchFamily="2" charset="-122"/>
                <a:ea typeface="华文新魏" panose="02010800040101010101" pitchFamily="2" charset="-122"/>
              </a:rPr>
              <a:t>①</a:t>
            </a:r>
            <a:r>
              <a:rPr lang="zh-CN" altLang="en-US" sz="2400" b="1" dirty="0">
                <a:solidFill>
                  <a:srgbClr val="FFFFCC"/>
                </a:solidFill>
                <a:ea typeface="楷体_GB2312"/>
              </a:rPr>
              <a:t>本类的保护成员，对本类视为</a:t>
            </a:r>
            <a:r>
              <a:rPr lang="en-US" altLang="zh-CN" sz="2400" b="1" dirty="0">
                <a:solidFill>
                  <a:srgbClr val="FFFFCC"/>
                </a:solidFill>
                <a:latin typeface="Courier New" panose="02070309020205020404" pitchFamily="49" charset="0"/>
                <a:ea typeface="楷体_GB2312"/>
                <a:cs typeface="Courier New" panose="02070309020205020404" pitchFamily="49" charset="0"/>
              </a:rPr>
              <a:t>private</a:t>
            </a:r>
            <a:r>
              <a:rPr lang="zh-CN" altLang="en-US" sz="2400" b="1" dirty="0">
                <a:solidFill>
                  <a:srgbClr val="FFFFCC"/>
                </a:solidFill>
                <a:ea typeface="楷体_GB2312"/>
              </a:rPr>
              <a:t>。</a:t>
            </a:r>
          </a:p>
          <a:p>
            <a:pPr marL="0" lvl="1">
              <a:lnSpc>
                <a:spcPct val="90000"/>
              </a:lnSpc>
              <a:spcBef>
                <a:spcPct val="0"/>
              </a:spcBef>
              <a:buNone/>
            </a:pPr>
            <a:r>
              <a:rPr lang="zh-CN" altLang="en-US" sz="2400" b="1" dirty="0">
                <a:solidFill>
                  <a:srgbClr val="FFFFCC"/>
                </a:solidFill>
                <a:ea typeface="楷体_GB2312"/>
              </a:rPr>
              <a:t>        </a:t>
            </a:r>
            <a:r>
              <a:rPr lang="zh-CN" altLang="en-US" sz="2400" b="1" dirty="0">
                <a:solidFill>
                  <a:srgbClr val="FFFFCC"/>
                </a:solidFill>
                <a:latin typeface="华文新魏" panose="02010800040101010101" pitchFamily="2" charset="-122"/>
                <a:ea typeface="华文新魏" panose="02010800040101010101" pitchFamily="2" charset="-122"/>
              </a:rPr>
              <a:t>②</a:t>
            </a:r>
            <a:r>
              <a:rPr lang="zh-CN" altLang="en-US" sz="2400" b="1" dirty="0">
                <a:solidFill>
                  <a:srgbClr val="FFFFCC"/>
                </a:solidFill>
                <a:ea typeface="楷体_GB2312"/>
              </a:rPr>
              <a:t>子类的</a:t>
            </a:r>
            <a:r>
              <a:rPr lang="zh-CN" altLang="en-US" sz="2400" b="1" dirty="0">
                <a:solidFill>
                  <a:srgbClr val="FFFF00"/>
                </a:solidFill>
                <a:ea typeface="楷体_GB2312"/>
              </a:rPr>
              <a:t>成员函数</a:t>
            </a:r>
            <a:r>
              <a:rPr lang="zh-CN" altLang="en-US" sz="2400" b="1" dirty="0">
                <a:solidFill>
                  <a:srgbClr val="FFFFCC"/>
                </a:solidFill>
                <a:ea typeface="楷体_GB2312"/>
              </a:rPr>
              <a:t>可以访问父类的保护成员。但父类子类对象都不能直接访问</a:t>
            </a:r>
            <a:r>
              <a:rPr lang="en-US" altLang="zh-CN" sz="2400" b="1" dirty="0">
                <a:solidFill>
                  <a:srgbClr val="FFFFCC"/>
                </a:solidFill>
                <a:ea typeface="楷体_GB2312"/>
              </a:rPr>
              <a:t>protected</a:t>
            </a:r>
            <a:r>
              <a:rPr lang="zh-CN" altLang="en-US" sz="2400" b="1" dirty="0">
                <a:solidFill>
                  <a:srgbClr val="FFFFCC"/>
                </a:solidFill>
                <a:ea typeface="楷体_GB2312"/>
              </a:rPr>
              <a:t>成员。</a:t>
            </a:r>
          </a:p>
        </p:txBody>
      </p:sp>
      <p:sp>
        <p:nvSpPr>
          <p:cNvPr id="7" name="AutoShape 7">
            <a:hlinkClick r:id="rId2" action="ppaction://program" highlightClick="1"/>
            <a:extLst>
              <a:ext uri="{FF2B5EF4-FFF2-40B4-BE49-F238E27FC236}">
                <a16:creationId xmlns:a16="http://schemas.microsoft.com/office/drawing/2014/main" id="{7A3A6607-7475-4CC0-BB5A-653A0C9200D5}"/>
              </a:ext>
            </a:extLst>
          </p:cNvPr>
          <p:cNvSpPr>
            <a:spLocks noChangeArrowheads="1"/>
          </p:cNvSpPr>
          <p:nvPr/>
        </p:nvSpPr>
        <p:spPr bwMode="auto">
          <a:xfrm>
            <a:off x="7967664" y="5445125"/>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ppt_w</p:attrName>
                                        </p:attrNameLst>
                                      </p:cBhvr>
                                      <p:tavLst>
                                        <p:tav tm="0">
                                          <p:val>
                                            <p:fltVal val="0"/>
                                          </p:val>
                                        </p:tav>
                                        <p:tav tm="100000">
                                          <p:val>
                                            <p:strVal val="#ppt_w"/>
                                          </p:val>
                                        </p:tav>
                                      </p:tavLst>
                                    </p:anim>
                                    <p:anim calcmode="lin" valueType="num">
                                      <p:cBhvr>
                                        <p:cTn id="28" dur="1000" fill="hold"/>
                                        <p:tgtEl>
                                          <p:spTgt spid="7"/>
                                        </p:tgtEl>
                                        <p:attrNameLst>
                                          <p:attrName>ppt_h</p:attrName>
                                        </p:attrNameLst>
                                      </p:cBhvr>
                                      <p:tavLst>
                                        <p:tav tm="0">
                                          <p:val>
                                            <p:fltVal val="0"/>
                                          </p:val>
                                        </p:tav>
                                        <p:tav tm="100000">
                                          <p:val>
                                            <p:strVal val="#ppt_h"/>
                                          </p:val>
                                        </p:tav>
                                      </p:tavLst>
                                    </p:anim>
                                    <p:anim calcmode="lin" valueType="num">
                                      <p:cBhvr>
                                        <p:cTn id="2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C409-CAA0-4E06-A9B9-564A563625F9}"/>
              </a:ext>
            </a:extLst>
          </p:cNvPr>
          <p:cNvSpPr>
            <a:spLocks noGrp="1" noChangeArrowheads="1"/>
          </p:cNvSpPr>
          <p:nvPr>
            <p:ph type="title"/>
          </p:nvPr>
        </p:nvSpPr>
        <p:spPr>
          <a:xfrm>
            <a:off x="262550" y="476251"/>
            <a:ext cx="9719650" cy="587375"/>
          </a:xfrm>
        </p:spPr>
        <p:txBody>
          <a:bodyPr/>
          <a:lstStyle/>
          <a:p>
            <a:pPr algn="l"/>
            <a:r>
              <a:rPr lang="zh-CN" altLang="en-US" sz="2400" b="1" dirty="0">
                <a:solidFill>
                  <a:srgbClr val="FFFF00"/>
                </a:solidFill>
                <a:latin typeface="华文新魏" panose="02010800040101010101" pitchFamily="2" charset="-122"/>
                <a:ea typeface="华文新魏" panose="02010800040101010101" pitchFamily="2" charset="-122"/>
              </a:rPr>
              <a:t>        ⒊</a:t>
            </a:r>
            <a:r>
              <a:rPr lang="zh-CN" altLang="en-US" sz="2400" b="1" dirty="0">
                <a:solidFill>
                  <a:srgbClr val="FFFF00"/>
                </a:solidFill>
                <a:ea typeface="楷体_GB2312"/>
              </a:rPr>
              <a:t>多重继承</a:t>
            </a:r>
            <a:endParaRPr lang="zh-CN" altLang="en-US" sz="2400" dirty="0">
              <a:solidFill>
                <a:srgbClr val="FFFF00"/>
              </a:solidFill>
              <a:ea typeface="楷体_GB2312"/>
            </a:endParaRPr>
          </a:p>
        </p:txBody>
      </p:sp>
      <p:sp>
        <p:nvSpPr>
          <p:cNvPr id="5" name="TextBox 4">
            <a:extLst>
              <a:ext uri="{FF2B5EF4-FFF2-40B4-BE49-F238E27FC236}">
                <a16:creationId xmlns:a16="http://schemas.microsoft.com/office/drawing/2014/main" id="{2F2E7603-94D0-449B-B4A2-54DAE8E4E48E}"/>
              </a:ext>
            </a:extLst>
          </p:cNvPr>
          <p:cNvSpPr txBox="1">
            <a:spLocks noChangeArrowheads="1"/>
          </p:cNvSpPr>
          <p:nvPr/>
        </p:nvSpPr>
        <p:spPr bwMode="auto">
          <a:xfrm>
            <a:off x="262550" y="1049890"/>
            <a:ext cx="8251825" cy="389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eaLnBrk="1" hangingPunct="1">
              <a:spcBef>
                <a:spcPct val="40000"/>
              </a:spcBef>
              <a:buFontTx/>
              <a:buNone/>
            </a:pPr>
            <a:r>
              <a:rPr lang="zh-CN" altLang="en-US" sz="2400" dirty="0">
                <a:solidFill>
                  <a:srgbClr val="FFFF00"/>
                </a:solidFill>
                <a:latin typeface="Arial Unicode MS" pitchFamily="34" charset="-122"/>
                <a:ea typeface="Arial Unicode MS" pitchFamily="34" charset="-122"/>
              </a:rPr>
              <a:t>  形式：</a:t>
            </a:r>
            <a:endParaRPr lang="en-US" altLang="zh-CN" sz="2400" dirty="0">
              <a:solidFill>
                <a:srgbClr val="FFFF00"/>
              </a:solidFill>
              <a:latin typeface="Arial Unicode MS" pitchFamily="34" charset="-122"/>
              <a:ea typeface="Arial Unicode MS" pitchFamily="34" charset="-122"/>
            </a:endParaRPr>
          </a:p>
          <a:p>
            <a:pPr lvl="1" eaLnBrk="1" hangingPunct="1">
              <a:spcBef>
                <a:spcPct val="40000"/>
              </a:spcBef>
              <a:buFontTx/>
              <a:buNone/>
            </a:pPr>
            <a:r>
              <a:rPr lang="en-US" altLang="zh-CN" sz="2400" dirty="0">
                <a:solidFill>
                  <a:srgbClr val="FFFFCC"/>
                </a:solidFill>
                <a:latin typeface="Arial Unicode MS" pitchFamily="34" charset="-122"/>
                <a:ea typeface="Arial Unicode MS" pitchFamily="34" charset="-122"/>
              </a:rPr>
              <a:t>   class  </a:t>
            </a:r>
            <a:r>
              <a:rPr lang="zh-CN" altLang="en-US" sz="2400" dirty="0">
                <a:solidFill>
                  <a:srgbClr val="FFFFCC"/>
                </a:solidFill>
                <a:latin typeface="Arial Unicode MS" pitchFamily="34" charset="-122"/>
                <a:ea typeface="Arial Unicode MS" pitchFamily="34" charset="-122"/>
              </a:rPr>
              <a:t>派生类名</a:t>
            </a:r>
            <a:r>
              <a:rPr lang="zh-CN" altLang="en-US" sz="2400" dirty="0">
                <a:solidFill>
                  <a:srgbClr val="FFFF00"/>
                </a:solidFill>
                <a:latin typeface="Arial Unicode MS" pitchFamily="34" charset="-122"/>
                <a:ea typeface="Arial Unicode MS" pitchFamily="34" charset="-122"/>
              </a:rPr>
              <a:t>：访问控制  类名</a:t>
            </a:r>
            <a:r>
              <a:rPr lang="en-US" altLang="zh-CN" sz="2400" dirty="0">
                <a:solidFill>
                  <a:srgbClr val="FFFF00"/>
                </a:solidFill>
                <a:latin typeface="Arial Unicode MS" pitchFamily="34" charset="-122"/>
                <a:ea typeface="Arial Unicode MS" pitchFamily="34" charset="-122"/>
              </a:rPr>
              <a:t>2</a:t>
            </a:r>
            <a:r>
              <a:rPr lang="zh-CN" altLang="en-US" sz="2400" dirty="0">
                <a:solidFill>
                  <a:srgbClr val="FFFF00"/>
                </a:solidFill>
                <a:latin typeface="Arial Unicode MS" pitchFamily="34" charset="-122"/>
                <a:ea typeface="Arial Unicode MS" pitchFamily="34" charset="-122"/>
              </a:rPr>
              <a:t>，访问控制 类名</a:t>
            </a:r>
            <a:r>
              <a:rPr lang="en-US" altLang="zh-CN" sz="2400" dirty="0">
                <a:solidFill>
                  <a:srgbClr val="FFFF00"/>
                </a:solidFill>
                <a:latin typeface="Arial Unicode MS" pitchFamily="34" charset="-122"/>
                <a:ea typeface="Arial Unicode MS" pitchFamily="34" charset="-122"/>
              </a:rPr>
              <a:t>3...</a:t>
            </a:r>
          </a:p>
          <a:p>
            <a:pPr lvl="1" eaLnBrk="1" hangingPunct="1">
              <a:spcBef>
                <a:spcPct val="40000"/>
              </a:spcBef>
              <a:buFontTx/>
              <a:buNone/>
            </a:pPr>
            <a:r>
              <a:rPr lang="en-US" altLang="zh-CN" sz="2400" dirty="0">
                <a:solidFill>
                  <a:srgbClr val="FFFFCC"/>
                </a:solidFill>
                <a:latin typeface="Arial Unicode MS" pitchFamily="34" charset="-122"/>
                <a:ea typeface="Arial Unicode MS" pitchFamily="34" charset="-122"/>
              </a:rPr>
              <a:t>   {</a:t>
            </a:r>
          </a:p>
          <a:p>
            <a:pPr lvl="1" eaLnBrk="1" hangingPunct="1">
              <a:spcBef>
                <a:spcPct val="10000"/>
              </a:spcBef>
              <a:buFontTx/>
              <a:buNone/>
            </a:pPr>
            <a:r>
              <a:rPr lang="en-US" altLang="zh-CN" sz="2400" dirty="0">
                <a:solidFill>
                  <a:srgbClr val="FFFFCC"/>
                </a:solidFill>
                <a:latin typeface="Arial Unicode MS" pitchFamily="34" charset="-122"/>
                <a:ea typeface="Arial Unicode MS" pitchFamily="34" charset="-122"/>
              </a:rPr>
              <a:t>   private:</a:t>
            </a:r>
          </a:p>
          <a:p>
            <a:pPr lvl="1" eaLnBrk="1" hangingPunct="1">
              <a:spcBef>
                <a:spcPct val="10000"/>
              </a:spcBef>
              <a:buFontTx/>
              <a:buNone/>
            </a:pPr>
            <a:r>
              <a:rPr lang="en-US" altLang="zh-CN" sz="2400" dirty="0">
                <a:solidFill>
                  <a:srgbClr val="FFFFCC"/>
                </a:solidFill>
                <a:latin typeface="Arial Unicode MS" pitchFamily="34" charset="-122"/>
                <a:ea typeface="Arial Unicode MS" pitchFamily="34" charset="-122"/>
              </a:rPr>
              <a:t>	    </a:t>
            </a:r>
            <a:r>
              <a:rPr lang="zh-CN" altLang="en-US" sz="2400" dirty="0">
                <a:solidFill>
                  <a:srgbClr val="FFFFCC"/>
                </a:solidFill>
                <a:latin typeface="Arial Unicode MS" pitchFamily="34" charset="-122"/>
                <a:ea typeface="Arial Unicode MS" pitchFamily="34" charset="-122"/>
              </a:rPr>
              <a:t>成员说明；</a:t>
            </a:r>
          </a:p>
          <a:p>
            <a:pPr lvl="1" eaLnBrk="1" hangingPunct="1">
              <a:spcBef>
                <a:spcPct val="10000"/>
              </a:spcBef>
              <a:buFontTx/>
              <a:buNone/>
            </a:pPr>
            <a:r>
              <a:rPr lang="en-US" altLang="zh-CN" sz="2400" dirty="0">
                <a:solidFill>
                  <a:srgbClr val="FFFFCC"/>
                </a:solidFill>
                <a:latin typeface="Arial Unicode MS" pitchFamily="34" charset="-122"/>
                <a:ea typeface="Arial Unicode MS" pitchFamily="34" charset="-122"/>
              </a:rPr>
              <a:t>   public:</a:t>
            </a:r>
          </a:p>
          <a:p>
            <a:pPr lvl="1" eaLnBrk="1" hangingPunct="1">
              <a:spcBef>
                <a:spcPct val="10000"/>
              </a:spcBef>
              <a:buFontTx/>
              <a:buNone/>
            </a:pPr>
            <a:r>
              <a:rPr lang="en-US" altLang="zh-CN" sz="2400" dirty="0">
                <a:solidFill>
                  <a:srgbClr val="FFFFCC"/>
                </a:solidFill>
                <a:latin typeface="Arial Unicode MS" pitchFamily="34" charset="-122"/>
                <a:ea typeface="Arial Unicode MS" pitchFamily="34" charset="-122"/>
              </a:rPr>
              <a:t>	    </a:t>
            </a:r>
            <a:r>
              <a:rPr lang="zh-CN" altLang="en-US" sz="2400" dirty="0">
                <a:solidFill>
                  <a:srgbClr val="FFFFCC"/>
                </a:solidFill>
                <a:latin typeface="Arial Unicode MS" pitchFamily="34" charset="-122"/>
                <a:ea typeface="Arial Unicode MS" pitchFamily="34" charset="-122"/>
              </a:rPr>
              <a:t>成员说明；</a:t>
            </a:r>
            <a:endParaRPr lang="en-US" altLang="zh-CN" sz="2400" dirty="0">
              <a:solidFill>
                <a:srgbClr val="FFFFCC"/>
              </a:solidFill>
              <a:latin typeface="Arial Unicode MS" pitchFamily="34" charset="-122"/>
              <a:ea typeface="Arial Unicode MS" pitchFamily="34" charset="-122"/>
            </a:endParaRPr>
          </a:p>
          <a:p>
            <a:pPr lvl="1" eaLnBrk="1" hangingPunct="1">
              <a:spcBef>
                <a:spcPct val="10000"/>
              </a:spcBef>
              <a:buFontTx/>
              <a:buNone/>
            </a:pPr>
            <a:r>
              <a:rPr lang="en-US" altLang="zh-CN" sz="2400" dirty="0">
                <a:solidFill>
                  <a:srgbClr val="FFFFCC"/>
                </a:solidFill>
                <a:latin typeface="Arial Unicode MS" pitchFamily="34" charset="-122"/>
                <a:ea typeface="Arial Unicode MS" pitchFamily="34" charset="-122"/>
              </a:rPr>
              <a:t>   }</a:t>
            </a:r>
            <a:r>
              <a:rPr lang="zh-CN" altLang="en-US" sz="2400" dirty="0">
                <a:solidFill>
                  <a:srgbClr val="FFFFCC"/>
                </a:solidFill>
                <a:latin typeface="Arial Unicode MS" pitchFamily="34" charset="-122"/>
                <a:ea typeface="Arial Unicode MS" pitchFamily="34" charset="-122"/>
              </a:rPr>
              <a:t>； </a:t>
            </a:r>
          </a:p>
          <a:p>
            <a:pPr eaLnBrk="1" hangingPunct="1">
              <a:spcBef>
                <a:spcPct val="0"/>
              </a:spcBef>
              <a:buFontTx/>
              <a:buNone/>
            </a:pPr>
            <a:endParaRPr lang="zh-CN" altLang="en-US" sz="2400" dirty="0">
              <a:solidFill>
                <a:srgbClr val="FFFFCC"/>
              </a:solidFill>
              <a:latin typeface="宋体" panose="02010600030101010101" pitchFamily="2" charset="-122"/>
              <a:ea typeface="Arial Unicode MS" pitchFamily="34" charset="-122"/>
            </a:endParaRPr>
          </a:p>
        </p:txBody>
      </p:sp>
      <p:sp>
        <p:nvSpPr>
          <p:cNvPr id="6" name="AutoShape 7">
            <a:hlinkClick r:id="rId2" action="ppaction://program" highlightClick="1"/>
            <a:extLst>
              <a:ext uri="{FF2B5EF4-FFF2-40B4-BE49-F238E27FC236}">
                <a16:creationId xmlns:a16="http://schemas.microsoft.com/office/drawing/2014/main" id="{5D5551A7-3F05-4A68-8EC2-DF2EBCD41CA8}"/>
              </a:ext>
            </a:extLst>
          </p:cNvPr>
          <p:cNvSpPr>
            <a:spLocks noChangeArrowheads="1"/>
          </p:cNvSpPr>
          <p:nvPr/>
        </p:nvSpPr>
        <p:spPr bwMode="auto">
          <a:xfrm>
            <a:off x="8066089" y="5949950"/>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1000" fill="hold"/>
                                        <p:tgtEl>
                                          <p:spTgt spid="6"/>
                                        </p:tgtEl>
                                        <p:attrNameLst>
                                          <p:attrName>ppt_w</p:attrName>
                                        </p:attrNameLst>
                                      </p:cBhvr>
                                      <p:tavLst>
                                        <p:tav tm="0">
                                          <p:val>
                                            <p:fltVal val="0"/>
                                          </p:val>
                                        </p:tav>
                                        <p:tav tm="100000">
                                          <p:val>
                                            <p:strVal val="#ppt_w"/>
                                          </p:val>
                                        </p:tav>
                                      </p:tavLst>
                                    </p:anim>
                                    <p:anim calcmode="lin" valueType="num">
                                      <p:cBhvr>
                                        <p:cTn id="30" dur="1000" fill="hold"/>
                                        <p:tgtEl>
                                          <p:spTgt spid="6"/>
                                        </p:tgtEl>
                                        <p:attrNameLst>
                                          <p:attrName>ppt_h</p:attrName>
                                        </p:attrNameLst>
                                      </p:cBhvr>
                                      <p:tavLst>
                                        <p:tav tm="0">
                                          <p:val>
                                            <p:fltVal val="0"/>
                                          </p:val>
                                        </p:tav>
                                        <p:tav tm="100000">
                                          <p:val>
                                            <p:strVal val="#ppt_h"/>
                                          </p:val>
                                        </p:tav>
                                      </p:tavLst>
                                    </p:anim>
                                    <p:anim calcmode="lin" valueType="num">
                                      <p:cBhvr>
                                        <p:cTn id="31"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allAtOnce"/>
      <p:bldP spid="6"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18655-81B4-4F53-B89F-5D38293B20C6}"/>
              </a:ext>
            </a:extLst>
          </p:cNvPr>
          <p:cNvSpPr>
            <a:spLocks noGrp="1" noChangeArrowheads="1"/>
          </p:cNvSpPr>
          <p:nvPr>
            <p:ph type="title"/>
          </p:nvPr>
        </p:nvSpPr>
        <p:spPr>
          <a:xfrm>
            <a:off x="298764" y="476251"/>
            <a:ext cx="9608824" cy="587375"/>
          </a:xfrm>
        </p:spPr>
        <p:txBody>
          <a:bodyPr/>
          <a:lstStyle/>
          <a:p>
            <a:pPr algn="l"/>
            <a:r>
              <a:rPr lang="zh-CN" altLang="en-US" sz="2400" b="1" dirty="0">
                <a:solidFill>
                  <a:srgbClr val="FFFF00"/>
                </a:solidFill>
                <a:latin typeface="华文新魏" panose="02010800040101010101" pitchFamily="2" charset="-122"/>
                <a:ea typeface="华文新魏" panose="02010800040101010101" pitchFamily="2" charset="-122"/>
              </a:rPr>
              <a:t>        ⒋</a:t>
            </a:r>
            <a:r>
              <a:rPr lang="zh-CN" altLang="en-US" sz="2400" b="1" dirty="0">
                <a:solidFill>
                  <a:srgbClr val="FFFF00"/>
                </a:solidFill>
                <a:latin typeface="华文新魏" panose="02010800040101010101" pitchFamily="2" charset="-122"/>
                <a:ea typeface="楷体_GB2312"/>
              </a:rPr>
              <a:t>继承类的构造函数</a:t>
            </a:r>
            <a:endParaRPr lang="zh-CN" altLang="en-US" sz="2400" dirty="0">
              <a:solidFill>
                <a:srgbClr val="FFFF00"/>
              </a:solidFill>
              <a:latin typeface="华文新魏" panose="02010800040101010101" pitchFamily="2" charset="-122"/>
              <a:ea typeface="楷体_GB2312"/>
            </a:endParaRPr>
          </a:p>
        </p:txBody>
      </p:sp>
      <p:sp>
        <p:nvSpPr>
          <p:cNvPr id="5" name="TextBox 4">
            <a:extLst>
              <a:ext uri="{FF2B5EF4-FFF2-40B4-BE49-F238E27FC236}">
                <a16:creationId xmlns:a16="http://schemas.microsoft.com/office/drawing/2014/main" id="{D19A470F-4714-4B7E-86EE-2B8B343624A5}"/>
              </a:ext>
            </a:extLst>
          </p:cNvPr>
          <p:cNvSpPr txBox="1">
            <a:spLocks noChangeArrowheads="1"/>
          </p:cNvSpPr>
          <p:nvPr/>
        </p:nvSpPr>
        <p:spPr bwMode="auto">
          <a:xfrm>
            <a:off x="298764" y="1063626"/>
            <a:ext cx="11893236" cy="330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eaLnBrk="1" hangingPunct="1">
              <a:spcBef>
                <a:spcPct val="40000"/>
              </a:spcBef>
              <a:buFontTx/>
              <a:buNone/>
            </a:pPr>
            <a:r>
              <a:rPr lang="zh-CN" altLang="en-US" sz="2400" dirty="0">
                <a:solidFill>
                  <a:srgbClr val="FFFF00"/>
                </a:solidFill>
                <a:latin typeface="Arial Unicode MS" pitchFamily="34" charset="-122"/>
                <a:ea typeface="Arial Unicode MS" pitchFamily="34" charset="-122"/>
              </a:rPr>
              <a:t>  形式：</a:t>
            </a:r>
            <a:endParaRPr lang="en-US" altLang="zh-CN" sz="2400" dirty="0">
              <a:solidFill>
                <a:srgbClr val="FFFF00"/>
              </a:solidFill>
              <a:latin typeface="Arial Unicode MS" pitchFamily="34" charset="-122"/>
              <a:ea typeface="Arial Unicode MS" pitchFamily="34" charset="-122"/>
            </a:endParaRPr>
          </a:p>
          <a:p>
            <a:pPr>
              <a:lnSpc>
                <a:spcPct val="90000"/>
              </a:lnSpc>
              <a:buFontTx/>
              <a:buNone/>
            </a:pPr>
            <a:r>
              <a:rPr lang="zh-CN" altLang="en-US" sz="2400" dirty="0">
                <a:solidFill>
                  <a:srgbClr val="FFFF00"/>
                </a:solidFill>
                <a:latin typeface="Arial Unicode MS" pitchFamily="34" charset="-122"/>
                <a:ea typeface="Arial Unicode MS" pitchFamily="34" charset="-122"/>
              </a:rPr>
              <a:t>       假设：类</a:t>
            </a:r>
            <a:r>
              <a:rPr lang="en-US" altLang="zh-CN" sz="2400" dirty="0">
                <a:solidFill>
                  <a:srgbClr val="FFFF00"/>
                </a:solidFill>
                <a:latin typeface="Arial Unicode MS" pitchFamily="34" charset="-122"/>
                <a:ea typeface="Arial Unicode MS" pitchFamily="34" charset="-122"/>
              </a:rPr>
              <a:t>Y</a:t>
            </a:r>
            <a:r>
              <a:rPr lang="zh-CN" altLang="en-US" sz="2400" dirty="0">
                <a:solidFill>
                  <a:srgbClr val="FFFF00"/>
                </a:solidFill>
                <a:latin typeface="Arial Unicode MS" pitchFamily="34" charset="-122"/>
                <a:ea typeface="Arial Unicode MS" pitchFamily="34" charset="-122"/>
              </a:rPr>
              <a:t>由类</a:t>
            </a:r>
            <a:r>
              <a:rPr lang="en-US" altLang="zh-CN" sz="2400" dirty="0">
                <a:solidFill>
                  <a:srgbClr val="FFFF00"/>
                </a:solidFill>
                <a:latin typeface="Arial Unicode MS" pitchFamily="34" charset="-122"/>
                <a:ea typeface="Arial Unicode MS" pitchFamily="34" charset="-122"/>
              </a:rPr>
              <a:t>X1</a:t>
            </a:r>
            <a:r>
              <a:rPr lang="zh-CN" altLang="en-US" sz="2400" dirty="0">
                <a:solidFill>
                  <a:srgbClr val="FFFF00"/>
                </a:solidFill>
                <a:latin typeface="Arial Unicode MS" pitchFamily="34" charset="-122"/>
                <a:ea typeface="Arial Unicode MS" pitchFamily="34" charset="-122"/>
              </a:rPr>
              <a:t>，</a:t>
            </a:r>
            <a:r>
              <a:rPr lang="en-US" altLang="zh-CN" sz="2400" dirty="0">
                <a:solidFill>
                  <a:srgbClr val="FFFF00"/>
                </a:solidFill>
                <a:latin typeface="Arial Unicode MS" pitchFamily="34" charset="-122"/>
                <a:ea typeface="Arial Unicode MS" pitchFamily="34" charset="-122"/>
              </a:rPr>
              <a:t>X2</a:t>
            </a:r>
            <a:r>
              <a:rPr lang="zh-CN" altLang="en-US" sz="2400" dirty="0">
                <a:solidFill>
                  <a:srgbClr val="FFFF00"/>
                </a:solidFill>
                <a:latin typeface="Arial Unicode MS" pitchFamily="34" charset="-122"/>
                <a:ea typeface="Arial Unicode MS" pitchFamily="34" charset="-122"/>
              </a:rPr>
              <a:t>派生，并有成员对象</a:t>
            </a:r>
            <a:r>
              <a:rPr lang="en-US" altLang="zh-CN" sz="2400" dirty="0">
                <a:solidFill>
                  <a:srgbClr val="FFFF00"/>
                </a:solidFill>
                <a:latin typeface="Arial Unicode MS" pitchFamily="34" charset="-122"/>
                <a:ea typeface="Arial Unicode MS" pitchFamily="34" charset="-122"/>
              </a:rPr>
              <a:t>W1</a:t>
            </a:r>
            <a:r>
              <a:rPr lang="zh-CN" altLang="en-US" sz="2400" dirty="0">
                <a:solidFill>
                  <a:srgbClr val="FFFF00"/>
                </a:solidFill>
                <a:latin typeface="Arial Unicode MS" pitchFamily="34" charset="-122"/>
                <a:ea typeface="Arial Unicode MS" pitchFamily="34" charset="-122"/>
              </a:rPr>
              <a:t>，</a:t>
            </a:r>
            <a:r>
              <a:rPr lang="en-US" altLang="zh-CN" sz="2400" dirty="0">
                <a:solidFill>
                  <a:srgbClr val="FFFF00"/>
                </a:solidFill>
                <a:latin typeface="Arial Unicode MS" pitchFamily="34" charset="-122"/>
                <a:ea typeface="Arial Unicode MS" pitchFamily="34" charset="-122"/>
              </a:rPr>
              <a:t>W2, </a:t>
            </a:r>
            <a:r>
              <a:rPr lang="zh-CN" altLang="en-US" sz="2400" dirty="0">
                <a:solidFill>
                  <a:srgbClr val="FFFF00"/>
                </a:solidFill>
                <a:latin typeface="Arial Unicode MS" pitchFamily="34" charset="-122"/>
                <a:ea typeface="Arial Unicode MS" pitchFamily="34" charset="-122"/>
              </a:rPr>
              <a:t>则派生类构造函数的形式：</a:t>
            </a:r>
          </a:p>
          <a:p>
            <a:pPr>
              <a:lnSpc>
                <a:spcPct val="90000"/>
              </a:lnSpc>
              <a:buFontTx/>
              <a:buNone/>
            </a:pPr>
            <a:endParaRPr lang="zh-CN" altLang="en-US" sz="2400" dirty="0">
              <a:solidFill>
                <a:srgbClr val="FFFF00"/>
              </a:solidFill>
              <a:latin typeface="Arial Unicode MS" pitchFamily="34" charset="-122"/>
              <a:ea typeface="Arial Unicode MS" pitchFamily="34" charset="-122"/>
            </a:endParaRPr>
          </a:p>
          <a:p>
            <a:pPr lvl="1">
              <a:lnSpc>
                <a:spcPct val="90000"/>
              </a:lnSpc>
              <a:buFontTx/>
              <a:buNone/>
            </a:pPr>
            <a:r>
              <a:rPr lang="en-US" altLang="zh-CN" sz="2400" dirty="0">
                <a:solidFill>
                  <a:srgbClr val="FFFF00"/>
                </a:solidFill>
                <a:latin typeface="Arial Unicode MS" pitchFamily="34" charset="-122"/>
                <a:ea typeface="Arial Unicode MS" pitchFamily="34" charset="-122"/>
              </a:rPr>
              <a:t>  Y::Y</a:t>
            </a:r>
            <a:r>
              <a:rPr lang="zh-CN" altLang="en-US" sz="2400" dirty="0">
                <a:solidFill>
                  <a:srgbClr val="FFFF00"/>
                </a:solidFill>
                <a:latin typeface="Arial Unicode MS" pitchFamily="34" charset="-122"/>
                <a:ea typeface="Arial Unicode MS" pitchFamily="34" charset="-122"/>
              </a:rPr>
              <a:t>（</a:t>
            </a:r>
            <a:r>
              <a:rPr lang="en-US" altLang="zh-CN" sz="2400" dirty="0">
                <a:solidFill>
                  <a:srgbClr val="FFFF00"/>
                </a:solidFill>
                <a:latin typeface="Arial Unicode MS" pitchFamily="34" charset="-122"/>
                <a:ea typeface="Arial Unicode MS" pitchFamily="34" charset="-122"/>
              </a:rPr>
              <a:t>a0):X1(arg1),X2(arg2),W1(arg3),W2(arg4){</a:t>
            </a:r>
          </a:p>
          <a:p>
            <a:pPr lvl="1">
              <a:lnSpc>
                <a:spcPct val="150000"/>
              </a:lnSpc>
              <a:buFontTx/>
              <a:buNone/>
            </a:pPr>
            <a:r>
              <a:rPr lang="en-US" altLang="zh-CN" sz="2400" dirty="0">
                <a:solidFill>
                  <a:srgbClr val="FFFF00"/>
                </a:solidFill>
                <a:latin typeface="Arial Unicode MS" pitchFamily="34" charset="-122"/>
                <a:ea typeface="Arial Unicode MS" pitchFamily="34" charset="-122"/>
              </a:rPr>
              <a:t>   …</a:t>
            </a:r>
          </a:p>
          <a:p>
            <a:pPr lvl="1">
              <a:lnSpc>
                <a:spcPct val="150000"/>
              </a:lnSpc>
              <a:buFontTx/>
              <a:buNone/>
            </a:pPr>
            <a:r>
              <a:rPr lang="en-US" altLang="zh-CN" sz="2400" dirty="0">
                <a:solidFill>
                  <a:srgbClr val="FFFF00"/>
                </a:solidFill>
                <a:latin typeface="Arial Unicode MS" pitchFamily="34" charset="-122"/>
                <a:ea typeface="Arial Unicode MS" pitchFamily="34" charset="-122"/>
              </a:rPr>
              <a:t>   };</a:t>
            </a:r>
          </a:p>
          <a:p>
            <a:pPr eaLnBrk="1" hangingPunct="1">
              <a:spcBef>
                <a:spcPct val="0"/>
              </a:spcBef>
              <a:buFontTx/>
              <a:buNone/>
            </a:pPr>
            <a:endParaRPr lang="zh-CN" altLang="en-US" sz="2400" dirty="0">
              <a:solidFill>
                <a:srgbClr val="FFFFCC"/>
              </a:solidFill>
              <a:latin typeface="宋体" panose="02010600030101010101" pitchFamily="2" charset="-122"/>
              <a:ea typeface="Arial Unicode MS" pitchFamily="34" charset="-122"/>
            </a:endParaRPr>
          </a:p>
        </p:txBody>
      </p:sp>
      <p:sp>
        <p:nvSpPr>
          <p:cNvPr id="6" name="AutoShape 7">
            <a:hlinkClick r:id="rId2" action="ppaction://program" highlightClick="1"/>
            <a:extLst>
              <a:ext uri="{FF2B5EF4-FFF2-40B4-BE49-F238E27FC236}">
                <a16:creationId xmlns:a16="http://schemas.microsoft.com/office/drawing/2014/main" id="{914292FA-E868-40CB-8BD6-55FEA1BFC244}"/>
              </a:ext>
            </a:extLst>
          </p:cNvPr>
          <p:cNvSpPr>
            <a:spLocks noChangeArrowheads="1"/>
          </p:cNvSpPr>
          <p:nvPr/>
        </p:nvSpPr>
        <p:spPr bwMode="auto">
          <a:xfrm>
            <a:off x="8066089" y="5949950"/>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CHAP12EXMIC</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allAtOnce"/>
      <p:bldP spid="6"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A1FEC5-42AA-4704-84C7-DF51031DA51C}"/>
              </a:ext>
            </a:extLst>
          </p:cNvPr>
          <p:cNvSpPr>
            <a:spLocks noGrp="1" noChangeArrowheads="1"/>
          </p:cNvSpPr>
          <p:nvPr>
            <p:ph type="title"/>
          </p:nvPr>
        </p:nvSpPr>
        <p:spPr>
          <a:xfrm>
            <a:off x="280657" y="333375"/>
            <a:ext cx="11742345" cy="585788"/>
          </a:xfrm>
        </p:spPr>
        <p:txBody>
          <a:bodyPr>
            <a:normAutofit/>
          </a:bodyPr>
          <a:lstStyle/>
          <a:p>
            <a:pPr algn="ctr"/>
            <a:r>
              <a:rPr lang="en-US" altLang="zh-CN" sz="2800" b="1" dirty="0">
                <a:solidFill>
                  <a:srgbClr val="FFFF00"/>
                </a:solidFill>
                <a:latin typeface="Arial" panose="020B0604020202020204" pitchFamily="34" charset="0"/>
                <a:ea typeface="楷体_GB2312"/>
              </a:rPr>
              <a:t>7.10 </a:t>
            </a:r>
            <a:r>
              <a:rPr lang="zh-CN" altLang="en-US" sz="2800" b="1" dirty="0">
                <a:solidFill>
                  <a:srgbClr val="FFFF00"/>
                </a:solidFill>
                <a:ea typeface="楷体_GB2312"/>
              </a:rPr>
              <a:t>多态</a:t>
            </a:r>
            <a:r>
              <a:rPr lang="en-US" altLang="zh-CN" sz="2800" b="1" dirty="0">
                <a:solidFill>
                  <a:srgbClr val="FFFF00"/>
                </a:solidFill>
                <a:latin typeface="Courier New" panose="02070309020205020404" pitchFamily="49" charset="0"/>
                <a:ea typeface="楷体_GB2312"/>
                <a:cs typeface="Courier New" panose="02070309020205020404" pitchFamily="49" charset="0"/>
              </a:rPr>
              <a:t>polymorphism</a:t>
            </a:r>
            <a:r>
              <a:rPr lang="en-US" altLang="zh-CN" sz="2800" dirty="0">
                <a:ea typeface="楷体_GB2312"/>
              </a:rPr>
              <a:t> </a:t>
            </a:r>
            <a:endParaRPr lang="zh-CN" altLang="en-US" sz="2800" b="1" dirty="0">
              <a:solidFill>
                <a:srgbClr val="FFFF00"/>
              </a:solidFill>
              <a:ea typeface="楷体_GB2312"/>
            </a:endParaRPr>
          </a:p>
        </p:txBody>
      </p:sp>
      <p:sp>
        <p:nvSpPr>
          <p:cNvPr id="3" name="TextBox 2">
            <a:extLst>
              <a:ext uri="{FF2B5EF4-FFF2-40B4-BE49-F238E27FC236}">
                <a16:creationId xmlns:a16="http://schemas.microsoft.com/office/drawing/2014/main" id="{62079E4E-C27F-4EE2-96A3-1C4D43338F62}"/>
              </a:ext>
            </a:extLst>
          </p:cNvPr>
          <p:cNvSpPr txBox="1">
            <a:spLocks noChangeArrowheads="1"/>
          </p:cNvSpPr>
          <p:nvPr/>
        </p:nvSpPr>
        <p:spPr bwMode="auto">
          <a:xfrm>
            <a:off x="284271" y="902196"/>
            <a:ext cx="23320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dirty="0">
                <a:solidFill>
                  <a:srgbClr val="FFFF00"/>
                </a:solidFill>
                <a:latin typeface="华文新魏" panose="02010800040101010101" pitchFamily="2" charset="-122"/>
                <a:ea typeface="华文新魏" panose="02010800040101010101" pitchFamily="2" charset="-122"/>
              </a:rPr>
              <a:t>        ⒈</a:t>
            </a:r>
            <a:r>
              <a:rPr lang="zh-CN" altLang="en-US" sz="2400" b="1" dirty="0">
                <a:solidFill>
                  <a:srgbClr val="FFFF00"/>
                </a:solidFill>
                <a:latin typeface="楷体_GB2312" pitchFamily="49" charset="-122"/>
                <a:ea typeface="楷体_GB2312" pitchFamily="49" charset="-122"/>
              </a:rPr>
              <a:t>基本概念</a:t>
            </a:r>
            <a:endParaRPr lang="zh-CN" altLang="en-US" sz="2400" dirty="0">
              <a:solidFill>
                <a:srgbClr val="FFFFCC"/>
              </a:solidFill>
              <a:latin typeface="宋体" panose="02010600030101010101" pitchFamily="2" charset="-122"/>
              <a:ea typeface="Arial Unicode MS" pitchFamily="34" charset="-122"/>
            </a:endParaRPr>
          </a:p>
        </p:txBody>
      </p:sp>
      <p:sp>
        <p:nvSpPr>
          <p:cNvPr id="4" name="TextBox 3">
            <a:extLst>
              <a:ext uri="{FF2B5EF4-FFF2-40B4-BE49-F238E27FC236}">
                <a16:creationId xmlns:a16="http://schemas.microsoft.com/office/drawing/2014/main" id="{F6F94E9E-058C-4C98-A80B-DDD769A63D8E}"/>
              </a:ext>
            </a:extLst>
          </p:cNvPr>
          <p:cNvSpPr txBox="1">
            <a:spLocks noChangeArrowheads="1"/>
          </p:cNvSpPr>
          <p:nvPr/>
        </p:nvSpPr>
        <p:spPr bwMode="auto">
          <a:xfrm>
            <a:off x="280658" y="1265238"/>
            <a:ext cx="11911342" cy="3353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dirty="0">
                <a:solidFill>
                  <a:srgbClr val="FFFFCC"/>
                </a:solidFill>
                <a:latin typeface="楷体" panose="02010609060101010101" pitchFamily="49" charset="-122"/>
                <a:ea typeface="楷体" panose="02010609060101010101" pitchFamily="49" charset="-122"/>
              </a:rPr>
              <a:t>    </a:t>
            </a:r>
            <a:r>
              <a:rPr lang="zh-CN" altLang="en-US" sz="2400" b="1" dirty="0">
                <a:solidFill>
                  <a:srgbClr val="FFFFCC"/>
                </a:solidFill>
                <a:latin typeface="微软雅黑 Light" panose="020B0502040204020203" pitchFamily="34" charset="-122"/>
                <a:ea typeface="微软雅黑 Light" panose="020B0502040204020203" pitchFamily="34" charset="-122"/>
              </a:rPr>
              <a:t>多态性：用同一名字定义功能相近但在实现上又略有差异的一组函数。</a:t>
            </a:r>
            <a:endParaRPr lang="en-US" altLang="zh-CN" sz="2400" b="1" dirty="0">
              <a:solidFill>
                <a:srgbClr val="FFFFCC"/>
              </a:solidFill>
              <a:latin typeface="微软雅黑 Light" panose="020B0502040204020203" pitchFamily="34" charset="-122"/>
              <a:ea typeface="微软雅黑 Light" panose="020B0502040204020203" pitchFamily="34" charset="-122"/>
            </a:endParaRPr>
          </a:p>
          <a:p>
            <a:pPr marL="0" lvl="1">
              <a:lnSpc>
                <a:spcPct val="150000"/>
              </a:lnSpc>
              <a:spcBef>
                <a:spcPct val="0"/>
              </a:spcBef>
              <a:buNone/>
            </a:pPr>
            <a:r>
              <a:rPr lang="zh-CN" altLang="en-US" sz="2400" b="1" dirty="0">
                <a:solidFill>
                  <a:srgbClr val="FFFFCC"/>
                </a:solidFill>
                <a:latin typeface="微软雅黑 Light" panose="020B0502040204020203" pitchFamily="34" charset="-122"/>
                <a:ea typeface="微软雅黑 Light" panose="020B0502040204020203" pitchFamily="34" charset="-122"/>
              </a:rPr>
              <a:t>       多态性的实现：通过联编。</a:t>
            </a:r>
            <a:endParaRPr lang="en-US" altLang="zh-CN" sz="2400" b="1" dirty="0">
              <a:solidFill>
                <a:srgbClr val="FFFFCC"/>
              </a:solidFill>
              <a:latin typeface="微软雅黑 Light" panose="020B0502040204020203" pitchFamily="34" charset="-122"/>
              <a:ea typeface="微软雅黑 Light" panose="020B0502040204020203" pitchFamily="34" charset="-122"/>
            </a:endParaRPr>
          </a:p>
          <a:p>
            <a:pPr marL="0" lvl="1">
              <a:lnSpc>
                <a:spcPct val="150000"/>
              </a:lnSpc>
              <a:spcBef>
                <a:spcPct val="0"/>
              </a:spcBef>
              <a:buNone/>
            </a:pPr>
            <a:r>
              <a:rPr lang="zh-CN" altLang="en-US" sz="2400" b="1" dirty="0">
                <a:solidFill>
                  <a:srgbClr val="FFFFCC"/>
                </a:solidFill>
                <a:latin typeface="微软雅黑 Light" panose="020B0502040204020203" pitchFamily="34" charset="-122"/>
                <a:ea typeface="微软雅黑 Light" panose="020B0502040204020203" pitchFamily="34" charset="-122"/>
              </a:rPr>
              <a:t>       </a:t>
            </a:r>
            <a:r>
              <a:rPr lang="zh-CN" altLang="en-US" sz="2400" b="1" dirty="0">
                <a:solidFill>
                  <a:srgbClr val="FFFF00"/>
                </a:solidFill>
                <a:latin typeface="微软雅黑 Light" panose="020B0502040204020203" pitchFamily="34" charset="-122"/>
                <a:ea typeface="微软雅黑 Light" panose="020B0502040204020203" pitchFamily="34" charset="-122"/>
              </a:rPr>
              <a:t>联编：</a:t>
            </a:r>
            <a:r>
              <a:rPr lang="zh-CN" altLang="en-US" sz="2400" b="1" dirty="0">
                <a:solidFill>
                  <a:srgbClr val="FFFFCC"/>
                </a:solidFill>
                <a:latin typeface="微软雅黑 Light" panose="020B0502040204020203" pitchFamily="34" charset="-122"/>
                <a:ea typeface="微软雅黑 Light" panose="020B0502040204020203" pitchFamily="34" charset="-122"/>
              </a:rPr>
              <a:t>把一个标识符名和一个存储地址联系在一起的过程。或将一个函数调用链接上相应的函数体代码的过程。</a:t>
            </a:r>
            <a:endParaRPr lang="en-US" altLang="zh-CN" sz="2400" b="1" dirty="0">
              <a:solidFill>
                <a:srgbClr val="FFFFCC"/>
              </a:solidFill>
              <a:latin typeface="微软雅黑 Light" panose="020B0502040204020203" pitchFamily="34" charset="-122"/>
              <a:ea typeface="微软雅黑 Light" panose="020B0502040204020203" pitchFamily="34" charset="-122"/>
            </a:endParaRPr>
          </a:p>
          <a:p>
            <a:pPr marL="0" lvl="1">
              <a:lnSpc>
                <a:spcPct val="150000"/>
              </a:lnSpc>
              <a:spcBef>
                <a:spcPct val="0"/>
              </a:spcBef>
              <a:buNone/>
            </a:pPr>
            <a:r>
              <a:rPr lang="zh-CN" altLang="en-US" sz="2400" b="1" dirty="0">
                <a:solidFill>
                  <a:srgbClr val="FFFFCC"/>
                </a:solidFill>
                <a:latin typeface="微软雅黑 Light" panose="020B0502040204020203" pitchFamily="34" charset="-122"/>
                <a:ea typeface="微软雅黑 Light" panose="020B0502040204020203" pitchFamily="34" charset="-122"/>
              </a:rPr>
              <a:t>       </a:t>
            </a:r>
            <a:r>
              <a:rPr lang="zh-CN" altLang="en-US" sz="2400" b="1" dirty="0">
                <a:solidFill>
                  <a:srgbClr val="FFFF00"/>
                </a:solidFill>
                <a:latin typeface="微软雅黑 Light" panose="020B0502040204020203" pitchFamily="34" charset="-122"/>
                <a:ea typeface="微软雅黑 Light" panose="020B0502040204020203" pitchFamily="34" charset="-122"/>
              </a:rPr>
              <a:t>静态联编：</a:t>
            </a:r>
            <a:r>
              <a:rPr lang="zh-CN" altLang="en-US" sz="2400" b="1" dirty="0">
                <a:solidFill>
                  <a:srgbClr val="FFFFCC"/>
                </a:solidFill>
                <a:latin typeface="微软雅黑 Light" panose="020B0502040204020203" pitchFamily="34" charset="-122"/>
                <a:ea typeface="微软雅黑 Light" panose="020B0502040204020203" pitchFamily="34" charset="-122"/>
              </a:rPr>
              <a:t>联编工作在编译连接阶段完成的情况，又称编译时的多态性。</a:t>
            </a:r>
            <a:endParaRPr lang="en-US" altLang="zh-CN" sz="2400" b="1" dirty="0">
              <a:solidFill>
                <a:srgbClr val="FFFFCC"/>
              </a:solidFill>
              <a:latin typeface="微软雅黑 Light" panose="020B0502040204020203" pitchFamily="34" charset="-122"/>
              <a:ea typeface="微软雅黑 Light" panose="020B0502040204020203" pitchFamily="34" charset="-122"/>
            </a:endParaRPr>
          </a:p>
          <a:p>
            <a:pPr marL="0" lvl="1">
              <a:lnSpc>
                <a:spcPct val="150000"/>
              </a:lnSpc>
              <a:spcBef>
                <a:spcPct val="0"/>
              </a:spcBef>
              <a:buNone/>
            </a:pPr>
            <a:r>
              <a:rPr lang="zh-CN" altLang="en-US" sz="2400" b="1" dirty="0">
                <a:solidFill>
                  <a:srgbClr val="FFFFCC"/>
                </a:solidFill>
                <a:latin typeface="微软雅黑 Light" panose="020B0502040204020203" pitchFamily="34" charset="-122"/>
                <a:ea typeface="微软雅黑 Light" panose="020B0502040204020203" pitchFamily="34" charset="-122"/>
              </a:rPr>
              <a:t>       </a:t>
            </a:r>
            <a:r>
              <a:rPr lang="zh-CN" altLang="en-US" sz="2400" b="1" dirty="0">
                <a:solidFill>
                  <a:srgbClr val="FFFF00"/>
                </a:solidFill>
                <a:latin typeface="微软雅黑 Light" panose="020B0502040204020203" pitchFamily="34" charset="-122"/>
                <a:ea typeface="微软雅黑 Light" panose="020B0502040204020203" pitchFamily="34" charset="-122"/>
              </a:rPr>
              <a:t>动态联编：</a:t>
            </a:r>
            <a:r>
              <a:rPr lang="zh-CN" altLang="en-US" sz="2400" b="1" dirty="0">
                <a:solidFill>
                  <a:srgbClr val="FFFFCC"/>
                </a:solidFill>
                <a:latin typeface="微软雅黑 Light" panose="020B0502040204020203" pitchFamily="34" charset="-122"/>
                <a:ea typeface="微软雅黑 Light" panose="020B0502040204020203" pitchFamily="34" charset="-122"/>
              </a:rPr>
              <a:t>联编工作在程序运行阶段完成的情况，又称运行时的多态性。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90274-3E7D-48AB-AA62-C0F4A034F1E2}"/>
              </a:ext>
            </a:extLst>
          </p:cNvPr>
          <p:cNvSpPr>
            <a:spLocks noGrp="1" noChangeArrowheads="1"/>
          </p:cNvSpPr>
          <p:nvPr>
            <p:ph type="title"/>
          </p:nvPr>
        </p:nvSpPr>
        <p:spPr>
          <a:xfrm>
            <a:off x="2209800" y="333375"/>
            <a:ext cx="7772400" cy="585788"/>
          </a:xfrm>
        </p:spPr>
        <p:txBody>
          <a:bodyPr/>
          <a:lstStyle/>
          <a:p>
            <a:pPr algn="ctr"/>
            <a:r>
              <a:rPr lang="zh-CN" altLang="en-US" sz="2800" dirty="0">
                <a:solidFill>
                  <a:srgbClr val="FFFF00"/>
                </a:solidFill>
                <a:latin typeface="华文新魏" panose="02010800040101010101" pitchFamily="2" charset="-122"/>
                <a:ea typeface="华文新魏" panose="02010800040101010101" pitchFamily="2" charset="-122"/>
              </a:rPr>
              <a:t>两种多态性比较</a:t>
            </a:r>
            <a:endParaRPr lang="zh-CN" altLang="en-US" sz="2800" b="1" dirty="0">
              <a:solidFill>
                <a:srgbClr val="FFFF00"/>
              </a:solidFill>
              <a:latin typeface="华文新魏" panose="02010800040101010101" pitchFamily="2" charset="-122"/>
              <a:ea typeface="华文新魏" panose="02010800040101010101" pitchFamily="2" charset="-122"/>
            </a:endParaRPr>
          </a:p>
        </p:txBody>
      </p:sp>
      <p:graphicFrame>
        <p:nvGraphicFramePr>
          <p:cNvPr id="5" name="Group 81">
            <a:extLst>
              <a:ext uri="{FF2B5EF4-FFF2-40B4-BE49-F238E27FC236}">
                <a16:creationId xmlns:a16="http://schemas.microsoft.com/office/drawing/2014/main" id="{48A3A629-F52C-4067-B167-C4D053D6787D}"/>
              </a:ext>
            </a:extLst>
          </p:cNvPr>
          <p:cNvGraphicFramePr>
            <a:graphicFrameLocks/>
          </p:cNvGraphicFramePr>
          <p:nvPr>
            <p:extLst>
              <p:ext uri="{D42A27DB-BD31-4B8C-83A1-F6EECF244321}">
                <p14:modId xmlns:p14="http://schemas.microsoft.com/office/powerpoint/2010/main" val="3176151101"/>
              </p:ext>
            </p:extLst>
          </p:nvPr>
        </p:nvGraphicFramePr>
        <p:xfrm>
          <a:off x="573386" y="1435100"/>
          <a:ext cx="11377187" cy="3987800"/>
        </p:xfrm>
        <a:graphic>
          <a:graphicData uri="http://schemas.openxmlformats.org/drawingml/2006/table">
            <a:tbl>
              <a:tblPr/>
              <a:tblGrid>
                <a:gridCol w="2024959">
                  <a:extLst>
                    <a:ext uri="{9D8B030D-6E8A-4147-A177-3AD203B41FA5}">
                      <a16:colId xmlns:a16="http://schemas.microsoft.com/office/drawing/2014/main" val="20000"/>
                    </a:ext>
                  </a:extLst>
                </a:gridCol>
                <a:gridCol w="1575303">
                  <a:extLst>
                    <a:ext uri="{9D8B030D-6E8A-4147-A177-3AD203B41FA5}">
                      <a16:colId xmlns:a16="http://schemas.microsoft.com/office/drawing/2014/main" val="20001"/>
                    </a:ext>
                  </a:extLst>
                </a:gridCol>
                <a:gridCol w="1855960">
                  <a:extLst>
                    <a:ext uri="{9D8B030D-6E8A-4147-A177-3AD203B41FA5}">
                      <a16:colId xmlns:a16="http://schemas.microsoft.com/office/drawing/2014/main" val="20002"/>
                    </a:ext>
                  </a:extLst>
                </a:gridCol>
                <a:gridCol w="1457608">
                  <a:extLst>
                    <a:ext uri="{9D8B030D-6E8A-4147-A177-3AD203B41FA5}">
                      <a16:colId xmlns:a16="http://schemas.microsoft.com/office/drawing/2014/main" val="20003"/>
                    </a:ext>
                  </a:extLst>
                </a:gridCol>
                <a:gridCol w="2237342">
                  <a:extLst>
                    <a:ext uri="{9D8B030D-6E8A-4147-A177-3AD203B41FA5}">
                      <a16:colId xmlns:a16="http://schemas.microsoft.com/office/drawing/2014/main" val="20004"/>
                    </a:ext>
                  </a:extLst>
                </a:gridCol>
                <a:gridCol w="2226015">
                  <a:extLst>
                    <a:ext uri="{9D8B030D-6E8A-4147-A177-3AD203B41FA5}">
                      <a16:colId xmlns:a16="http://schemas.microsoft.com/office/drawing/2014/main" val="20005"/>
                    </a:ext>
                  </a:extLst>
                </a:gridCol>
              </a:tblGrid>
              <a:tr h="12871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FFFFCC"/>
                          </a:solidFill>
                          <a:effectLst/>
                          <a:latin typeface="微软雅黑 Light" panose="020B0502040204020203" pitchFamily="34" charset="-122"/>
                          <a:ea typeface="微软雅黑 Light" panose="020B0502040204020203" pitchFamily="34" charset="-122"/>
                        </a:rPr>
                        <a:t>多态实现</a:t>
                      </a:r>
                      <a:endParaRPr kumimoji="0" lang="zh-CN" altLang="zh-CN" sz="2400" b="1" i="0" u="none" strike="noStrike" cap="none" normalizeH="0" baseline="0" dirty="0">
                        <a:ln>
                          <a:noFill/>
                        </a:ln>
                        <a:solidFill>
                          <a:srgbClr val="FFFFCC"/>
                        </a:solidFill>
                        <a:effectLst/>
                        <a:latin typeface="微软雅黑 Light" panose="020B0502040204020203" pitchFamily="34" charset="-122"/>
                        <a:ea typeface="微软雅黑 Light" panose="020B0502040204020203" pitchFamily="34" charset="-122"/>
                      </a:endParaRPr>
                    </a:p>
                  </a:txBody>
                  <a:tcPr marL="91453" marR="91453" marT="45710" marB="45710" anchor="ctr" horzOverflow="overflow">
                    <a:lnL w="28575"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28575" cap="flat" cmpd="sng" algn="ctr">
                      <a:solidFill>
                        <a:srgbClr val="CC6600"/>
                      </a:solidFill>
                      <a:prstDash val="solid"/>
                      <a:round/>
                      <a:headEnd type="none" w="med" len="med"/>
                      <a:tailEnd type="none" w="med" len="med"/>
                    </a:lnT>
                    <a:lnB w="19050"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FFFFCC"/>
                          </a:solidFill>
                          <a:effectLst/>
                          <a:latin typeface="微软雅黑 Light" panose="020B0502040204020203" pitchFamily="34" charset="-122"/>
                          <a:ea typeface="微软雅黑 Light" panose="020B0502040204020203" pitchFamily="34" charset="-122"/>
                        </a:rPr>
                        <a:t>形式 </a:t>
                      </a:r>
                    </a:p>
                  </a:txBody>
                  <a:tcPr marL="91453" marR="91453" marT="45710" marB="45710" anchor="ctr" horzOverflow="overflow">
                    <a:lnL w="19050"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28575" cap="flat" cmpd="sng" algn="ctr">
                      <a:solidFill>
                        <a:srgbClr val="CC6600"/>
                      </a:solidFill>
                      <a:prstDash val="solid"/>
                      <a:round/>
                      <a:headEnd type="none" w="med" len="med"/>
                      <a:tailEnd type="none" w="med" len="med"/>
                    </a:lnT>
                    <a:lnB w="19050"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FFCC"/>
                          </a:solidFill>
                          <a:effectLst/>
                          <a:latin typeface="微软雅黑 Light" panose="020B0502040204020203" pitchFamily="34" charset="-122"/>
                          <a:ea typeface="微软雅黑 Light" panose="020B0502040204020203" pitchFamily="34" charset="-122"/>
                        </a:rPr>
                        <a:t>联编方式</a:t>
                      </a:r>
                    </a:p>
                  </a:txBody>
                  <a:tcPr marL="91453" marR="91453" marT="45710" marB="45710" anchor="ctr" horzOverflow="overflow">
                    <a:lnL w="19050"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28575" cap="flat" cmpd="sng" algn="ctr">
                      <a:solidFill>
                        <a:srgbClr val="CC6600"/>
                      </a:solidFill>
                      <a:prstDash val="solid"/>
                      <a:round/>
                      <a:headEnd type="none" w="med" len="med"/>
                      <a:tailEnd type="none" w="med" len="med"/>
                    </a:lnT>
                    <a:lnB w="19050"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FFCC"/>
                          </a:solidFill>
                          <a:effectLst/>
                          <a:latin typeface="微软雅黑 Light" panose="020B0502040204020203" pitchFamily="34" charset="-122"/>
                          <a:ea typeface="微软雅黑 Light" panose="020B0502040204020203" pitchFamily="34" charset="-122"/>
                        </a:rPr>
                        <a:t>函数原型</a:t>
                      </a:r>
                    </a:p>
                  </a:txBody>
                  <a:tcPr marL="91453" marR="91453" marT="45710" marB="45710" anchor="ctr" horzOverflow="overflow">
                    <a:lnL w="19050"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28575" cap="flat" cmpd="sng" algn="ctr">
                      <a:solidFill>
                        <a:srgbClr val="CC6600"/>
                      </a:solidFill>
                      <a:prstDash val="solid"/>
                      <a:round/>
                      <a:headEnd type="none" w="med" len="med"/>
                      <a:tailEnd type="none" w="med" len="med"/>
                    </a:lnT>
                    <a:lnB w="19050"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FFCC"/>
                          </a:solidFill>
                          <a:effectLst/>
                          <a:latin typeface="微软雅黑 Light" panose="020B0502040204020203" pitchFamily="34" charset="-122"/>
                          <a:ea typeface="微软雅黑 Light" panose="020B0502040204020203" pitchFamily="34" charset="-122"/>
                        </a:rPr>
                        <a:t>决策依据 </a:t>
                      </a:r>
                    </a:p>
                  </a:txBody>
                  <a:tcPr marL="91453" marR="91453" marT="45710" marB="45710" anchor="ctr" horzOverflow="overflow">
                    <a:lnL w="19050"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28575" cap="flat" cmpd="sng" algn="ctr">
                      <a:solidFill>
                        <a:srgbClr val="CC6600"/>
                      </a:solidFill>
                      <a:prstDash val="solid"/>
                      <a:round/>
                      <a:headEnd type="none" w="med" len="med"/>
                      <a:tailEnd type="none" w="med" len="med"/>
                    </a:lnT>
                    <a:lnB w="19050"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FFCC"/>
                          </a:solidFill>
                          <a:effectLst/>
                          <a:latin typeface="微软雅黑 Light" panose="020B0502040204020203" pitchFamily="34" charset="-122"/>
                          <a:ea typeface="微软雅黑 Light" panose="020B0502040204020203" pitchFamily="34" charset="-122"/>
                        </a:rPr>
                        <a:t>优点 </a:t>
                      </a:r>
                    </a:p>
                  </a:txBody>
                  <a:tcPr marL="91453" marR="91453" marT="45710" marB="45710" anchor="ctr" horzOverflow="overflow">
                    <a:lnL w="19050" cap="flat" cmpd="sng" algn="ctr">
                      <a:solidFill>
                        <a:srgbClr val="CC6600"/>
                      </a:solidFill>
                      <a:prstDash val="solid"/>
                      <a:round/>
                      <a:headEnd type="none" w="med" len="med"/>
                      <a:tailEnd type="none" w="med" len="med"/>
                    </a:lnL>
                    <a:lnR w="28575" cap="flat" cmpd="sng" algn="ctr">
                      <a:solidFill>
                        <a:srgbClr val="CC6600"/>
                      </a:solidFill>
                      <a:prstDash val="solid"/>
                      <a:round/>
                      <a:headEnd type="none" w="med" len="med"/>
                      <a:tailEnd type="none" w="med" len="med"/>
                    </a:lnR>
                    <a:lnT w="28575" cap="flat" cmpd="sng" algn="ctr">
                      <a:solidFill>
                        <a:srgbClr val="CC6600"/>
                      </a:solidFill>
                      <a:prstDash val="solid"/>
                      <a:round/>
                      <a:headEnd type="none" w="med" len="med"/>
                      <a:tailEnd type="none" w="med" len="med"/>
                    </a:lnT>
                    <a:lnB w="19050" cap="flat" cmpd="sng" algn="ctr">
                      <a:solidFill>
                        <a:srgbClr val="CC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886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FFCC"/>
                          </a:solidFill>
                          <a:effectLst/>
                          <a:latin typeface="微软雅黑 Light" panose="020B0502040204020203" pitchFamily="34" charset="-122"/>
                          <a:ea typeface="微软雅黑 Light" panose="020B0502040204020203" pitchFamily="34" charset="-122"/>
                        </a:rPr>
                        <a:t>编译时多态性 </a:t>
                      </a:r>
                    </a:p>
                  </a:txBody>
                  <a:tcPr marL="91453" marR="91453" marT="45710" marB="45710" anchor="ctr" horzOverflow="overflow">
                    <a:lnL w="28575"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19050" cap="flat" cmpd="sng" algn="ctr">
                      <a:solidFill>
                        <a:srgbClr val="CC6600"/>
                      </a:solidFill>
                      <a:prstDash val="solid"/>
                      <a:round/>
                      <a:headEnd type="none" w="med" len="med"/>
                      <a:tailEnd type="none" w="med" len="med"/>
                    </a:lnT>
                    <a:lnB w="19050"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FFFFCC"/>
                          </a:solidFill>
                          <a:effectLst/>
                          <a:latin typeface="微软雅黑 Light" panose="020B0502040204020203" pitchFamily="34" charset="-122"/>
                          <a:ea typeface="微软雅黑 Light" panose="020B0502040204020203" pitchFamily="34" charset="-122"/>
                        </a:rPr>
                        <a:t>函数重载</a:t>
                      </a:r>
                    </a:p>
                  </a:txBody>
                  <a:tcPr marL="91453" marR="91453" marT="45710" marB="45710" anchor="ctr" horzOverflow="overflow">
                    <a:lnL w="19050"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19050" cap="flat" cmpd="sng" algn="ctr">
                      <a:solidFill>
                        <a:srgbClr val="CC6600"/>
                      </a:solidFill>
                      <a:prstDash val="solid"/>
                      <a:round/>
                      <a:headEnd type="none" w="med" len="med"/>
                      <a:tailEnd type="none" w="med" len="med"/>
                    </a:lnT>
                    <a:lnB w="19050"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FFFFCC"/>
                          </a:solidFill>
                          <a:effectLst/>
                          <a:latin typeface="微软雅黑 Light" panose="020B0502040204020203" pitchFamily="34" charset="-122"/>
                          <a:ea typeface="微软雅黑 Light" panose="020B0502040204020203" pitchFamily="34" charset="-122"/>
                        </a:rPr>
                        <a:t>静态联编</a:t>
                      </a:r>
                    </a:p>
                  </a:txBody>
                  <a:tcPr marL="91453" marR="91453" marT="45710" marB="45710" anchor="ctr" horzOverflow="overflow">
                    <a:lnL w="19050"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19050" cap="flat" cmpd="sng" algn="ctr">
                      <a:solidFill>
                        <a:srgbClr val="CC6600"/>
                      </a:solidFill>
                      <a:prstDash val="solid"/>
                      <a:round/>
                      <a:headEnd type="none" w="med" len="med"/>
                      <a:tailEnd type="none" w="med" len="med"/>
                    </a:lnT>
                    <a:lnB w="19050"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FFCC"/>
                          </a:solidFill>
                          <a:effectLst/>
                          <a:latin typeface="微软雅黑 Light" panose="020B0502040204020203" pitchFamily="34" charset="-122"/>
                          <a:ea typeface="微软雅黑 Light" panose="020B0502040204020203" pitchFamily="34" charset="-122"/>
                        </a:rPr>
                        <a:t>不同 </a:t>
                      </a:r>
                    </a:p>
                  </a:txBody>
                  <a:tcPr marL="91453" marR="91453" marT="45710" marB="45710" anchor="ctr" horzOverflow="overflow">
                    <a:lnL w="19050"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19050" cap="flat" cmpd="sng" algn="ctr">
                      <a:solidFill>
                        <a:srgbClr val="CC6600"/>
                      </a:solidFill>
                      <a:prstDash val="solid"/>
                      <a:round/>
                      <a:headEnd type="none" w="med" len="med"/>
                      <a:tailEnd type="none" w="med" len="med"/>
                    </a:lnT>
                    <a:lnB w="19050"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FFFFCC"/>
                          </a:solidFill>
                          <a:effectLst/>
                          <a:latin typeface="微软雅黑 Light" panose="020B0502040204020203" pitchFamily="34" charset="-122"/>
                          <a:ea typeface="微软雅黑 Light" panose="020B0502040204020203" pitchFamily="34" charset="-122"/>
                        </a:rPr>
                        <a:t>参数类型及数目</a:t>
                      </a:r>
                    </a:p>
                  </a:txBody>
                  <a:tcPr marL="91453" marR="91453" marT="45710" marB="45710" anchor="ctr" horzOverflow="overflow">
                    <a:lnL w="19050"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19050" cap="flat" cmpd="sng" algn="ctr">
                      <a:solidFill>
                        <a:srgbClr val="CC6600"/>
                      </a:solidFill>
                      <a:prstDash val="solid"/>
                      <a:round/>
                      <a:headEnd type="none" w="med" len="med"/>
                      <a:tailEnd type="none" w="med" len="med"/>
                    </a:lnT>
                    <a:lnB w="19050"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FFCC"/>
                          </a:solidFill>
                          <a:effectLst/>
                          <a:latin typeface="微软雅黑 Light" panose="020B0502040204020203" pitchFamily="34" charset="-122"/>
                          <a:ea typeface="微软雅黑 Light" panose="020B0502040204020203" pitchFamily="34" charset="-122"/>
                        </a:rPr>
                        <a:t>速度快</a:t>
                      </a:r>
                    </a:p>
                  </a:txBody>
                  <a:tcPr marL="91453" marR="91453" marT="45710" marB="45710" anchor="ctr" horzOverflow="overflow">
                    <a:lnL w="19050" cap="flat" cmpd="sng" algn="ctr">
                      <a:solidFill>
                        <a:srgbClr val="CC6600"/>
                      </a:solidFill>
                      <a:prstDash val="solid"/>
                      <a:round/>
                      <a:headEnd type="none" w="med" len="med"/>
                      <a:tailEnd type="none" w="med" len="med"/>
                    </a:lnL>
                    <a:lnR w="28575" cap="flat" cmpd="sng" algn="ctr">
                      <a:solidFill>
                        <a:srgbClr val="CC6600"/>
                      </a:solidFill>
                      <a:prstDash val="solid"/>
                      <a:round/>
                      <a:headEnd type="none" w="med" len="med"/>
                      <a:tailEnd type="none" w="med" len="med"/>
                    </a:lnR>
                    <a:lnT w="19050" cap="flat" cmpd="sng" algn="ctr">
                      <a:solidFill>
                        <a:srgbClr val="CC6600"/>
                      </a:solidFill>
                      <a:prstDash val="solid"/>
                      <a:round/>
                      <a:headEnd type="none" w="med" len="med"/>
                      <a:tailEnd type="none" w="med" len="med"/>
                    </a:lnT>
                    <a:lnB w="19050" cap="flat" cmpd="sng" algn="ctr">
                      <a:solidFill>
                        <a:srgbClr val="CC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119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FFFFCC"/>
                          </a:solidFill>
                          <a:effectLst/>
                          <a:latin typeface="微软雅黑 Light" panose="020B0502040204020203" pitchFamily="34" charset="-122"/>
                          <a:ea typeface="微软雅黑 Light" panose="020B0502040204020203" pitchFamily="34" charset="-122"/>
                        </a:rPr>
                        <a:t>运行时多态性 </a:t>
                      </a:r>
                    </a:p>
                  </a:txBody>
                  <a:tcPr marL="91453" marR="91453" marT="45710" marB="45710" anchor="ctr" horzOverflow="overflow">
                    <a:lnL w="28575"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19050" cap="flat" cmpd="sng" algn="ctr">
                      <a:solidFill>
                        <a:srgbClr val="CC6600"/>
                      </a:solidFill>
                      <a:prstDash val="solid"/>
                      <a:round/>
                      <a:headEnd type="none" w="med" len="med"/>
                      <a:tailEnd type="none" w="med" len="med"/>
                    </a:lnT>
                    <a:lnB w="28575"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FFCC"/>
                          </a:solidFill>
                          <a:effectLst/>
                          <a:latin typeface="微软雅黑 Light" panose="020B0502040204020203" pitchFamily="34" charset="-122"/>
                          <a:ea typeface="微软雅黑 Light" panose="020B0502040204020203" pitchFamily="34" charset="-122"/>
                        </a:rPr>
                        <a:t>虚函数</a:t>
                      </a:r>
                    </a:p>
                  </a:txBody>
                  <a:tcPr marL="91453" marR="91453" marT="45710" marB="45710" anchor="ctr" horzOverflow="overflow">
                    <a:lnL w="19050"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19050" cap="flat" cmpd="sng" algn="ctr">
                      <a:solidFill>
                        <a:srgbClr val="CC6600"/>
                      </a:solidFill>
                      <a:prstDash val="solid"/>
                      <a:round/>
                      <a:headEnd type="none" w="med" len="med"/>
                      <a:tailEnd type="none" w="med" len="med"/>
                    </a:lnT>
                    <a:lnB w="28575"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FFCC"/>
                          </a:solidFill>
                          <a:effectLst/>
                          <a:latin typeface="微软雅黑 Light" panose="020B0502040204020203" pitchFamily="34" charset="-122"/>
                          <a:ea typeface="微软雅黑 Light" panose="020B0502040204020203" pitchFamily="34" charset="-122"/>
                        </a:rPr>
                        <a:t>动态联编</a:t>
                      </a:r>
                    </a:p>
                  </a:txBody>
                  <a:tcPr marL="91453" marR="91453" marT="45710" marB="45710" anchor="ctr" horzOverflow="overflow">
                    <a:lnL w="19050"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19050" cap="flat" cmpd="sng" algn="ctr">
                      <a:solidFill>
                        <a:srgbClr val="CC6600"/>
                      </a:solidFill>
                      <a:prstDash val="solid"/>
                      <a:round/>
                      <a:headEnd type="none" w="med" len="med"/>
                      <a:tailEnd type="none" w="med" len="med"/>
                    </a:lnT>
                    <a:lnB w="28575"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FFCC"/>
                          </a:solidFill>
                          <a:effectLst/>
                          <a:latin typeface="微软雅黑 Light" panose="020B0502040204020203" pitchFamily="34" charset="-122"/>
                          <a:ea typeface="微软雅黑 Light" panose="020B0502040204020203" pitchFamily="34" charset="-122"/>
                        </a:rPr>
                        <a:t>相同 </a:t>
                      </a:r>
                    </a:p>
                  </a:txBody>
                  <a:tcPr marL="91453" marR="91453" marT="45710" marB="45710" anchor="ctr" horzOverflow="overflow">
                    <a:lnL w="19050"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19050" cap="flat" cmpd="sng" algn="ctr">
                      <a:solidFill>
                        <a:srgbClr val="CC6600"/>
                      </a:solidFill>
                      <a:prstDash val="solid"/>
                      <a:round/>
                      <a:headEnd type="none" w="med" len="med"/>
                      <a:tailEnd type="none" w="med" len="med"/>
                    </a:lnT>
                    <a:lnB w="28575"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FFFFCC"/>
                          </a:solidFill>
                          <a:effectLst/>
                          <a:latin typeface="微软雅黑 Light" panose="020B0502040204020203" pitchFamily="34" charset="-122"/>
                          <a:ea typeface="微软雅黑 Light" panose="020B0502040204020203" pitchFamily="34" charset="-122"/>
                        </a:rPr>
                        <a:t>运行时指针的指向或引用</a:t>
                      </a:r>
                    </a:p>
                  </a:txBody>
                  <a:tcPr marL="91453" marR="91453" marT="45710" marB="45710" anchor="ctr" horzOverflow="overflow">
                    <a:lnL w="19050"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19050" cap="flat" cmpd="sng" algn="ctr">
                      <a:solidFill>
                        <a:srgbClr val="CC6600"/>
                      </a:solidFill>
                      <a:prstDash val="solid"/>
                      <a:round/>
                      <a:headEnd type="none" w="med" len="med"/>
                      <a:tailEnd type="none" w="med" len="med"/>
                    </a:lnT>
                    <a:lnB w="28575"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FFFFCC"/>
                          </a:solidFill>
                          <a:effectLst/>
                          <a:latin typeface="微软雅黑 Light" panose="020B0502040204020203" pitchFamily="34" charset="-122"/>
                          <a:ea typeface="微软雅黑 Light" panose="020B0502040204020203" pitchFamily="34" charset="-122"/>
                        </a:rPr>
                        <a:t>高灵活性、抽象性和可扩充性 </a:t>
                      </a:r>
                    </a:p>
                  </a:txBody>
                  <a:tcPr marL="91453" marR="91453" marT="45710" marB="45710" anchor="ctr" horzOverflow="overflow">
                    <a:lnL w="19050" cap="flat" cmpd="sng" algn="ctr">
                      <a:solidFill>
                        <a:srgbClr val="CC6600"/>
                      </a:solidFill>
                      <a:prstDash val="solid"/>
                      <a:round/>
                      <a:headEnd type="none" w="med" len="med"/>
                      <a:tailEnd type="none" w="med" len="med"/>
                    </a:lnL>
                    <a:lnR w="28575" cap="flat" cmpd="sng" algn="ctr">
                      <a:solidFill>
                        <a:srgbClr val="CC6600"/>
                      </a:solidFill>
                      <a:prstDash val="solid"/>
                      <a:round/>
                      <a:headEnd type="none" w="med" len="med"/>
                      <a:tailEnd type="none" w="med" len="med"/>
                    </a:lnR>
                    <a:lnT w="19050" cap="flat" cmpd="sng" algn="ctr">
                      <a:solidFill>
                        <a:srgbClr val="CC6600"/>
                      </a:solidFill>
                      <a:prstDash val="solid"/>
                      <a:round/>
                      <a:headEnd type="none" w="med" len="med"/>
                      <a:tailEnd type="none" w="med" len="med"/>
                    </a:lnT>
                    <a:lnB w="28575" cap="flat" cmpd="sng" algn="ctr">
                      <a:solidFill>
                        <a:srgbClr val="CC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BF7B3-17F2-4697-B440-AE640EA48840}"/>
              </a:ext>
            </a:extLst>
          </p:cNvPr>
          <p:cNvSpPr>
            <a:spLocks noGrp="1" noChangeArrowheads="1"/>
          </p:cNvSpPr>
          <p:nvPr>
            <p:ph type="title"/>
          </p:nvPr>
        </p:nvSpPr>
        <p:spPr>
          <a:xfrm>
            <a:off x="271604" y="333375"/>
            <a:ext cx="9710596" cy="585788"/>
          </a:xfrm>
        </p:spPr>
        <p:txBody>
          <a:bodyPr/>
          <a:lstStyle/>
          <a:p>
            <a:pPr algn="l" eaLnBrk="1" hangingPunct="1"/>
            <a:r>
              <a:rPr lang="en-US" altLang="zh-CN" sz="2400" b="1" dirty="0">
                <a:solidFill>
                  <a:srgbClr val="FFFF00"/>
                </a:solidFill>
                <a:latin typeface="华文新魏" panose="02010800040101010101" pitchFamily="2" charset="-122"/>
                <a:ea typeface="华文新魏" panose="02010800040101010101" pitchFamily="2" charset="-122"/>
              </a:rPr>
              <a:t>        ⒉</a:t>
            </a:r>
            <a:r>
              <a:rPr lang="zh-CN" altLang="en-US" sz="2400" b="1" dirty="0">
                <a:solidFill>
                  <a:srgbClr val="FFFF00"/>
                </a:solidFill>
                <a:latin typeface="楷体_GB2312" pitchFamily="49" charset="-122"/>
                <a:ea typeface="楷体_GB2312" pitchFamily="49" charset="-122"/>
              </a:rPr>
              <a:t>虚函数</a:t>
            </a:r>
            <a:endParaRPr lang="zh-CN" altLang="en-US" sz="2400" dirty="0">
              <a:solidFill>
                <a:srgbClr val="FFFFCC"/>
              </a:solidFill>
              <a:latin typeface="宋体" panose="02010600030101010101" pitchFamily="2" charset="-122"/>
              <a:ea typeface="Arial Unicode MS" pitchFamily="34" charset="-122"/>
            </a:endParaRPr>
          </a:p>
        </p:txBody>
      </p:sp>
      <p:sp>
        <p:nvSpPr>
          <p:cNvPr id="4" name="TextBox 3">
            <a:extLst>
              <a:ext uri="{FF2B5EF4-FFF2-40B4-BE49-F238E27FC236}">
                <a16:creationId xmlns:a16="http://schemas.microsoft.com/office/drawing/2014/main" id="{BE15A73B-F037-4793-AD8A-314E4B8DB14F}"/>
              </a:ext>
            </a:extLst>
          </p:cNvPr>
          <p:cNvSpPr txBox="1">
            <a:spLocks noChangeArrowheads="1"/>
          </p:cNvSpPr>
          <p:nvPr/>
        </p:nvSpPr>
        <p:spPr bwMode="auto">
          <a:xfrm>
            <a:off x="271604" y="833391"/>
            <a:ext cx="11920396" cy="3906838"/>
          </a:xfrm>
          <a:prstGeom prst="rect">
            <a:avLst/>
          </a:prstGeom>
          <a:noFill/>
          <a:ln>
            <a:noFill/>
          </a:ln>
          <a:effec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nSpc>
                <a:spcPct val="150000"/>
              </a:lnSpc>
              <a:defRPr/>
            </a:pPr>
            <a:r>
              <a:rPr lang="zh-CN" altLang="en-US" b="1" dirty="0">
                <a:solidFill>
                  <a:srgbClr val="FFFFCC"/>
                </a:solidFill>
                <a:latin typeface="微软雅黑 Light" panose="020B0502040204020203" pitchFamily="34" charset="-122"/>
                <a:ea typeface="微软雅黑 Light" panose="020B0502040204020203" pitchFamily="34" charset="-122"/>
              </a:rPr>
              <a:t>        一般虚函数成员</a:t>
            </a:r>
            <a:endParaRPr lang="en-US" altLang="zh-CN" b="1" dirty="0">
              <a:solidFill>
                <a:srgbClr val="FFFFCC"/>
              </a:solidFill>
              <a:latin typeface="微软雅黑 Light" panose="020B0502040204020203" pitchFamily="34" charset="-122"/>
              <a:ea typeface="微软雅黑 Light" panose="020B0502040204020203" pitchFamily="34" charset="-122"/>
            </a:endParaRPr>
          </a:p>
          <a:p>
            <a:pPr marL="0" lvl="1">
              <a:lnSpc>
                <a:spcPct val="150000"/>
              </a:lnSpc>
              <a:defRPr/>
            </a:pPr>
            <a:r>
              <a:rPr lang="zh-CN" altLang="en-US" b="1" dirty="0">
                <a:solidFill>
                  <a:srgbClr val="FFFFCC"/>
                </a:solidFill>
                <a:latin typeface="微软雅黑 Light" panose="020B0502040204020203" pitchFamily="34" charset="-122"/>
                <a:ea typeface="微软雅黑 Light" panose="020B0502040204020203" pitchFamily="34" charset="-122"/>
              </a:rPr>
              <a:t>       定义：用关键字</a:t>
            </a:r>
            <a:r>
              <a:rPr lang="en-US" altLang="zh-CN" b="1" dirty="0">
                <a:solidFill>
                  <a:srgbClr val="FFFFCC"/>
                </a:solidFill>
                <a:latin typeface="微软雅黑 Light" panose="020B0502040204020203" pitchFamily="34" charset="-122"/>
                <a:ea typeface="微软雅黑 Light" panose="020B0502040204020203" pitchFamily="34" charset="-122"/>
              </a:rPr>
              <a:t>virtual</a:t>
            </a:r>
            <a:r>
              <a:rPr lang="zh-CN" altLang="en-US" b="1" dirty="0">
                <a:solidFill>
                  <a:srgbClr val="FFFFCC"/>
                </a:solidFill>
                <a:latin typeface="微软雅黑 Light" panose="020B0502040204020203" pitchFamily="34" charset="-122"/>
                <a:ea typeface="微软雅黑 Light" panose="020B0502040204020203" pitchFamily="34" charset="-122"/>
              </a:rPr>
              <a:t>修钸的基类中的</a:t>
            </a:r>
            <a:r>
              <a:rPr lang="en-US" altLang="zh-CN" b="1" dirty="0">
                <a:solidFill>
                  <a:srgbClr val="FFFFCC"/>
                </a:solidFill>
                <a:latin typeface="微软雅黑 Light" panose="020B0502040204020203" pitchFamily="34" charset="-122"/>
                <a:ea typeface="微软雅黑 Light" panose="020B0502040204020203" pitchFamily="34" charset="-122"/>
              </a:rPr>
              <a:t>protected</a:t>
            </a:r>
            <a:r>
              <a:rPr lang="zh-CN" altLang="en-US" b="1" dirty="0">
                <a:solidFill>
                  <a:srgbClr val="FFFFCC"/>
                </a:solidFill>
                <a:latin typeface="微软雅黑 Light" panose="020B0502040204020203" pitchFamily="34" charset="-122"/>
                <a:ea typeface="微软雅黑 Light" panose="020B0502040204020203" pitchFamily="34" charset="-122"/>
              </a:rPr>
              <a:t>或</a:t>
            </a:r>
            <a:r>
              <a:rPr lang="en-US" altLang="zh-CN" b="1" dirty="0">
                <a:solidFill>
                  <a:srgbClr val="FFFFCC"/>
                </a:solidFill>
                <a:latin typeface="微软雅黑 Light" panose="020B0502040204020203" pitchFamily="34" charset="-122"/>
                <a:ea typeface="微软雅黑 Light" panose="020B0502040204020203" pitchFamily="34" charset="-122"/>
              </a:rPr>
              <a:t>public</a:t>
            </a:r>
            <a:r>
              <a:rPr lang="zh-CN" altLang="en-US" b="1" dirty="0">
                <a:solidFill>
                  <a:srgbClr val="FFFFCC"/>
                </a:solidFill>
                <a:latin typeface="微软雅黑 Light" panose="020B0502040204020203" pitchFamily="34" charset="-122"/>
                <a:ea typeface="微软雅黑 Light" panose="020B0502040204020203" pitchFamily="34" charset="-122"/>
              </a:rPr>
              <a:t>成员函数，并在派生类中重新定义，以形成不同的实现版本。</a:t>
            </a:r>
            <a:endParaRPr lang="en-US" altLang="zh-CN" b="1" dirty="0">
              <a:solidFill>
                <a:srgbClr val="FFFFCC"/>
              </a:solidFill>
              <a:latin typeface="微软雅黑 Light" panose="020B0502040204020203" pitchFamily="34" charset="-122"/>
              <a:ea typeface="微软雅黑 Light" panose="020B0502040204020203" pitchFamily="34" charset="-122"/>
            </a:endParaRPr>
          </a:p>
          <a:p>
            <a:pPr marL="0" lvl="1">
              <a:lnSpc>
                <a:spcPct val="150000"/>
              </a:lnSpc>
              <a:defRPr/>
            </a:pPr>
            <a:r>
              <a:rPr lang="en-US" altLang="zh-CN" b="1" dirty="0">
                <a:solidFill>
                  <a:srgbClr val="FFFFCC"/>
                </a:solidFill>
                <a:latin typeface="微软雅黑 Light" panose="020B0502040204020203" pitchFamily="34" charset="-122"/>
                <a:ea typeface="微软雅黑 Light" panose="020B0502040204020203" pitchFamily="34" charset="-122"/>
              </a:rPr>
              <a:t>       </a:t>
            </a:r>
            <a:r>
              <a:rPr lang="zh-CN" altLang="en-US" b="1" dirty="0">
                <a:solidFill>
                  <a:srgbClr val="FFFFCC"/>
                </a:solidFill>
                <a:latin typeface="微软雅黑 Light" panose="020B0502040204020203" pitchFamily="34" charset="-122"/>
                <a:ea typeface="微软雅黑 Light" panose="020B0502040204020203" pitchFamily="34" charset="-122"/>
              </a:rPr>
              <a:t>形式：</a:t>
            </a:r>
            <a:endParaRPr lang="en-US" altLang="zh-CN" b="1" dirty="0">
              <a:solidFill>
                <a:srgbClr val="FFFFCC"/>
              </a:solidFill>
              <a:latin typeface="微软雅黑 Light" panose="020B0502040204020203" pitchFamily="34" charset="-122"/>
              <a:ea typeface="微软雅黑 Light" panose="020B0502040204020203" pitchFamily="34" charset="-122"/>
            </a:endParaRPr>
          </a:p>
          <a:p>
            <a:pPr marL="0" lvl="1">
              <a:lnSpc>
                <a:spcPct val="150000"/>
              </a:lnSpc>
              <a:defRPr/>
            </a:pPr>
            <a:r>
              <a:rPr lang="en-US" altLang="zh-CN" b="1" dirty="0">
                <a:solidFill>
                  <a:srgbClr val="FFFFCC"/>
                </a:solidFill>
                <a:latin typeface="微软雅黑 Light" panose="020B0502040204020203" pitchFamily="34" charset="-122"/>
                <a:ea typeface="微软雅黑 Light" panose="020B0502040204020203" pitchFamily="34" charset="-122"/>
              </a:rPr>
              <a:t>       virtual </a:t>
            </a:r>
            <a:r>
              <a:rPr lang="zh-CN" altLang="en-US" b="1" dirty="0">
                <a:solidFill>
                  <a:srgbClr val="FFFFCC"/>
                </a:solidFill>
                <a:latin typeface="微软雅黑 Light" panose="020B0502040204020203" pitchFamily="34" charset="-122"/>
                <a:ea typeface="微软雅黑 Light" panose="020B0502040204020203" pitchFamily="34" charset="-122"/>
              </a:rPr>
              <a:t>函数类型  函数名（形参表）</a:t>
            </a:r>
            <a:r>
              <a:rPr lang="en-US" altLang="zh-CN" b="1" dirty="0">
                <a:solidFill>
                  <a:srgbClr val="FFFFCC"/>
                </a:solidFill>
                <a:latin typeface="微软雅黑 Light" panose="020B0502040204020203" pitchFamily="34" charset="-122"/>
                <a:ea typeface="微软雅黑 Light" panose="020B0502040204020203" pitchFamily="34" charset="-122"/>
              </a:rPr>
              <a:t> {</a:t>
            </a:r>
          </a:p>
          <a:p>
            <a:pPr lvl="1">
              <a:lnSpc>
                <a:spcPct val="150000"/>
              </a:lnSpc>
              <a:defRPr/>
            </a:pPr>
            <a:r>
              <a:rPr lang="zh-CN" altLang="en-US" b="1" dirty="0">
                <a:solidFill>
                  <a:srgbClr val="FFFFCC"/>
                </a:solidFill>
                <a:latin typeface="微软雅黑 Light" panose="020B0502040204020203" pitchFamily="34" charset="-122"/>
                <a:ea typeface="微软雅黑 Light" panose="020B0502040204020203" pitchFamily="34" charset="-122"/>
              </a:rPr>
              <a:t>      函数体</a:t>
            </a:r>
          </a:p>
          <a:p>
            <a:pPr lvl="1">
              <a:lnSpc>
                <a:spcPct val="150000"/>
              </a:lnSpc>
              <a:defRPr/>
            </a:pPr>
            <a:r>
              <a:rPr lang="zh-CN" altLang="en-US" b="1" dirty="0">
                <a:solidFill>
                  <a:srgbClr val="FFFFCC"/>
                </a:solidFill>
                <a:latin typeface="微软雅黑 Light" panose="020B0502040204020203" pitchFamily="34" charset="-122"/>
                <a:ea typeface="微软雅黑 Light" panose="020B0502040204020203" pitchFamily="34" charset="-122"/>
              </a:rPr>
              <a:t>  </a:t>
            </a:r>
            <a:r>
              <a:rPr lang="en-US" altLang="zh-CN" b="1" dirty="0">
                <a:solidFill>
                  <a:srgbClr val="FFFFCC"/>
                </a:solidFill>
                <a:latin typeface="微软雅黑 Light" panose="020B0502040204020203" pitchFamily="34" charset="-122"/>
                <a:ea typeface="微软雅黑 Light" panose="020B0502040204020203" pitchFamily="34" charset="-122"/>
              </a:rPr>
              <a:t>}</a:t>
            </a:r>
          </a:p>
        </p:txBody>
      </p:sp>
      <p:sp>
        <p:nvSpPr>
          <p:cNvPr id="5" name="AutoShape 7">
            <a:hlinkClick r:id="rId2" action="ppaction://program" highlightClick="1"/>
            <a:extLst>
              <a:ext uri="{FF2B5EF4-FFF2-40B4-BE49-F238E27FC236}">
                <a16:creationId xmlns:a16="http://schemas.microsoft.com/office/drawing/2014/main" id="{F483FFBF-BF1A-4AE6-B2FB-5CA8CDD93EB2}"/>
              </a:ext>
            </a:extLst>
          </p:cNvPr>
          <p:cNvSpPr>
            <a:spLocks noChangeArrowheads="1"/>
          </p:cNvSpPr>
          <p:nvPr/>
        </p:nvSpPr>
        <p:spPr bwMode="auto">
          <a:xfrm>
            <a:off x="7464425" y="5661025"/>
            <a:ext cx="2376488"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 calcmode="lin" valueType="num">
                                      <p:cBhvr>
                                        <p:cTn id="27"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79DEAA-DF27-4133-9107-3B2DC78B494B}"/>
              </a:ext>
            </a:extLst>
          </p:cNvPr>
          <p:cNvSpPr>
            <a:spLocks noGrp="1" noChangeArrowheads="1"/>
          </p:cNvSpPr>
          <p:nvPr>
            <p:ph type="title"/>
          </p:nvPr>
        </p:nvSpPr>
        <p:spPr>
          <a:xfrm>
            <a:off x="289711" y="333375"/>
            <a:ext cx="9692489" cy="585788"/>
          </a:xfrm>
        </p:spPr>
        <p:txBody>
          <a:bodyPr/>
          <a:lstStyle/>
          <a:p>
            <a:pPr algn="l" eaLnBrk="1" hangingPunct="1"/>
            <a:r>
              <a:rPr lang="zh-CN" altLang="en-US" sz="2400" b="1" dirty="0">
                <a:solidFill>
                  <a:srgbClr val="FFFF00"/>
                </a:solidFill>
                <a:latin typeface="楷体_GB2312" pitchFamily="49" charset="-122"/>
                <a:ea typeface="楷体_GB2312" pitchFamily="49" charset="-122"/>
              </a:rPr>
              <a:t>        虚函数说明</a:t>
            </a:r>
            <a:endParaRPr lang="zh-CN" altLang="en-US" sz="2400" dirty="0">
              <a:solidFill>
                <a:srgbClr val="FFFFCC"/>
              </a:solidFill>
              <a:latin typeface="宋体" panose="02010600030101010101" pitchFamily="2" charset="-122"/>
              <a:ea typeface="Arial Unicode MS" pitchFamily="34" charset="-122"/>
            </a:endParaRPr>
          </a:p>
        </p:txBody>
      </p:sp>
      <p:sp>
        <p:nvSpPr>
          <p:cNvPr id="4" name="TextBox 3">
            <a:extLst>
              <a:ext uri="{FF2B5EF4-FFF2-40B4-BE49-F238E27FC236}">
                <a16:creationId xmlns:a16="http://schemas.microsoft.com/office/drawing/2014/main" id="{07901075-6E05-4DE5-A031-B5064FC04B0C}"/>
              </a:ext>
            </a:extLst>
          </p:cNvPr>
          <p:cNvSpPr txBox="1">
            <a:spLocks noChangeArrowheads="1"/>
          </p:cNvSpPr>
          <p:nvPr/>
        </p:nvSpPr>
        <p:spPr bwMode="auto">
          <a:xfrm>
            <a:off x="289711" y="765176"/>
            <a:ext cx="11902289" cy="3353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dirty="0">
                <a:solidFill>
                  <a:srgbClr val="FFFFCC"/>
                </a:solidFill>
                <a:latin typeface="微软雅黑 Light" panose="020B0502040204020203" pitchFamily="34" charset="-122"/>
                <a:ea typeface="微软雅黑 Light" panose="020B0502040204020203" pitchFamily="34" charset="-122"/>
              </a:rPr>
              <a:t>       通过一个基类类型的指针（或引用）调用一个虚函数时，系统进行动态联编。即调用指针（或引用）所指向的实际对象的成员函数。</a:t>
            </a:r>
            <a:endParaRPr lang="en-US" altLang="zh-CN" sz="2400" b="1" dirty="0">
              <a:solidFill>
                <a:srgbClr val="FFFFCC"/>
              </a:solidFill>
              <a:latin typeface="微软雅黑 Light" panose="020B0502040204020203" pitchFamily="34" charset="-122"/>
              <a:ea typeface="微软雅黑 Light" panose="020B0502040204020203" pitchFamily="34" charset="-122"/>
            </a:endParaRPr>
          </a:p>
          <a:p>
            <a:pPr marL="0" lvl="1">
              <a:lnSpc>
                <a:spcPct val="150000"/>
              </a:lnSpc>
              <a:spcBef>
                <a:spcPct val="0"/>
              </a:spcBef>
              <a:buNone/>
            </a:pPr>
            <a:r>
              <a:rPr lang="zh-CN" altLang="en-US" sz="2400" b="1" dirty="0">
                <a:solidFill>
                  <a:srgbClr val="FFFFCC"/>
                </a:solidFill>
                <a:latin typeface="微软雅黑 Light" panose="020B0502040204020203" pitchFamily="34" charset="-122"/>
                <a:ea typeface="微软雅黑 Light" panose="020B0502040204020203" pitchFamily="34" charset="-122"/>
              </a:rPr>
              <a:t>       在派生类中重新定义的基类虚函数（名称、参数及返回值类型必须一致），会自动成为虚函数。即无须再加</a:t>
            </a:r>
            <a:r>
              <a:rPr lang="en-US" altLang="zh-CN" sz="2400" b="1" dirty="0">
                <a:solidFill>
                  <a:srgbClr val="FFFFCC"/>
                </a:solidFill>
                <a:latin typeface="微软雅黑 Light" panose="020B0502040204020203" pitchFamily="34" charset="-122"/>
                <a:ea typeface="微软雅黑 Light" panose="020B0502040204020203" pitchFamily="34" charset="-122"/>
              </a:rPr>
              <a:t>virtual</a:t>
            </a:r>
            <a:r>
              <a:rPr lang="zh-CN" altLang="en-US" sz="2400" b="1" dirty="0">
                <a:solidFill>
                  <a:srgbClr val="FFFFCC"/>
                </a:solidFill>
                <a:latin typeface="微软雅黑 Light" panose="020B0502040204020203" pitchFamily="34" charset="-122"/>
                <a:ea typeface="微软雅黑 Light" panose="020B0502040204020203" pitchFamily="34" charset="-122"/>
              </a:rPr>
              <a:t>关键字。</a:t>
            </a:r>
            <a:endParaRPr lang="en-US" altLang="zh-CN" sz="2400" b="1" dirty="0">
              <a:solidFill>
                <a:srgbClr val="FFFFCC"/>
              </a:solidFill>
              <a:latin typeface="微软雅黑 Light" panose="020B0502040204020203" pitchFamily="34" charset="-122"/>
              <a:ea typeface="微软雅黑 Light" panose="020B0502040204020203" pitchFamily="34" charset="-122"/>
            </a:endParaRPr>
          </a:p>
          <a:p>
            <a:pPr marL="0" lvl="1">
              <a:lnSpc>
                <a:spcPct val="150000"/>
              </a:lnSpc>
              <a:spcBef>
                <a:spcPct val="0"/>
              </a:spcBef>
              <a:buNone/>
            </a:pPr>
            <a:r>
              <a:rPr lang="zh-CN" altLang="en-US" sz="2400" b="1" dirty="0">
                <a:solidFill>
                  <a:srgbClr val="FFFFCC"/>
                </a:solidFill>
                <a:latin typeface="微软雅黑 Light" panose="020B0502040204020203" pitchFamily="34" charset="-122"/>
                <a:ea typeface="微软雅黑 Light" panose="020B0502040204020203" pitchFamily="34" charset="-122"/>
              </a:rPr>
              <a:t>      如：</a:t>
            </a:r>
            <a:r>
              <a:rPr lang="en-US" altLang="zh-CN" sz="2400" b="1" dirty="0">
                <a:solidFill>
                  <a:srgbClr val="FFFFCC"/>
                </a:solidFill>
                <a:latin typeface="微软雅黑 Light" panose="020B0502040204020203" pitchFamily="34" charset="-122"/>
                <a:ea typeface="微软雅黑 Light" panose="020B0502040204020203" pitchFamily="34" charset="-122"/>
              </a:rPr>
              <a:t>point</a:t>
            </a:r>
            <a:r>
              <a:rPr lang="zh-CN" altLang="en-US" sz="2400" b="1" dirty="0">
                <a:solidFill>
                  <a:srgbClr val="FFFFCC"/>
                </a:solidFill>
                <a:latin typeface="微软雅黑 Light" panose="020B0502040204020203" pitchFamily="34" charset="-122"/>
                <a:ea typeface="微软雅黑 Light" panose="020B0502040204020203" pitchFamily="34" charset="-122"/>
              </a:rPr>
              <a:t>中的</a:t>
            </a:r>
            <a:r>
              <a:rPr lang="en-US" altLang="zh-CN" sz="2400" b="1" dirty="0">
                <a:solidFill>
                  <a:srgbClr val="FFFFCC"/>
                </a:solidFill>
                <a:latin typeface="微软雅黑 Light" panose="020B0502040204020203" pitchFamily="34" charset="-122"/>
                <a:ea typeface="微软雅黑 Light" panose="020B0502040204020203" pitchFamily="34" charset="-122"/>
              </a:rPr>
              <a:t>area( )</a:t>
            </a:r>
            <a:r>
              <a:rPr lang="zh-CN" altLang="en-US" sz="2400" b="1" dirty="0">
                <a:solidFill>
                  <a:srgbClr val="FFFFCC"/>
                </a:solidFill>
                <a:latin typeface="微软雅黑 Light" panose="020B0502040204020203" pitchFamily="34" charset="-122"/>
                <a:ea typeface="微软雅黑 Light" panose="020B0502040204020203" pitchFamily="34" charset="-122"/>
              </a:rPr>
              <a:t>为虚函数，则</a:t>
            </a:r>
            <a:r>
              <a:rPr lang="en-US" altLang="zh-CN" sz="2400" b="1" dirty="0">
                <a:solidFill>
                  <a:srgbClr val="FFFFCC"/>
                </a:solidFill>
                <a:latin typeface="微软雅黑 Light" panose="020B0502040204020203" pitchFamily="34" charset="-122"/>
                <a:ea typeface="微软雅黑 Light" panose="020B0502040204020203" pitchFamily="34" charset="-122"/>
              </a:rPr>
              <a:t>circle</a:t>
            </a:r>
            <a:r>
              <a:rPr lang="zh-CN" altLang="en-US" sz="2400" b="1" dirty="0">
                <a:solidFill>
                  <a:srgbClr val="FFFFCC"/>
                </a:solidFill>
                <a:latin typeface="微软雅黑 Light" panose="020B0502040204020203" pitchFamily="34" charset="-122"/>
                <a:ea typeface="微软雅黑 Light" panose="020B0502040204020203" pitchFamily="34" charset="-122"/>
              </a:rPr>
              <a:t>中的</a:t>
            </a:r>
            <a:r>
              <a:rPr lang="en-US" altLang="zh-CN" sz="2400" b="1" dirty="0">
                <a:solidFill>
                  <a:srgbClr val="FFFFCC"/>
                </a:solidFill>
                <a:latin typeface="微软雅黑 Light" panose="020B0502040204020203" pitchFamily="34" charset="-122"/>
                <a:ea typeface="微软雅黑 Light" panose="020B0502040204020203" pitchFamily="34" charset="-122"/>
              </a:rPr>
              <a:t>area( )</a:t>
            </a:r>
            <a:r>
              <a:rPr lang="zh-CN" altLang="en-US" sz="2400" b="1" dirty="0">
                <a:solidFill>
                  <a:srgbClr val="FFFFCC"/>
                </a:solidFill>
                <a:latin typeface="微软雅黑 Light" panose="020B0502040204020203" pitchFamily="34" charset="-122"/>
                <a:ea typeface="微软雅黑 Light" panose="020B0502040204020203" pitchFamily="34" charset="-122"/>
              </a:rPr>
              <a:t>自然也为</a:t>
            </a:r>
            <a:endParaRPr lang="en-US" altLang="zh-CN" sz="2400" b="1" dirty="0">
              <a:solidFill>
                <a:srgbClr val="FFFFCC"/>
              </a:solidFill>
              <a:latin typeface="微软雅黑 Light" panose="020B0502040204020203" pitchFamily="34" charset="-122"/>
              <a:ea typeface="微软雅黑 Light" panose="020B0502040204020203" pitchFamily="34" charset="-122"/>
            </a:endParaRPr>
          </a:p>
          <a:p>
            <a:pPr marL="0" lvl="1">
              <a:lnSpc>
                <a:spcPct val="150000"/>
              </a:lnSpc>
              <a:spcBef>
                <a:spcPct val="0"/>
              </a:spcBef>
              <a:buNone/>
            </a:pPr>
            <a:r>
              <a:rPr lang="zh-CN" altLang="en-US" sz="2400" b="1" dirty="0">
                <a:solidFill>
                  <a:srgbClr val="FFFFCC"/>
                </a:solidFill>
                <a:latin typeface="微软雅黑 Light" panose="020B0502040204020203" pitchFamily="34" charset="-122"/>
                <a:ea typeface="微软雅黑 Light" panose="020B0502040204020203" pitchFamily="34" charset="-122"/>
              </a:rPr>
              <a:t>虚函数。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B886C-8A27-4453-BD4D-4318FFB952AA}"/>
              </a:ext>
            </a:extLst>
          </p:cNvPr>
          <p:cNvSpPr>
            <a:spLocks noGrp="1" noChangeArrowheads="1"/>
          </p:cNvSpPr>
          <p:nvPr>
            <p:ph type="title"/>
          </p:nvPr>
        </p:nvSpPr>
        <p:spPr>
          <a:xfrm>
            <a:off x="280657" y="333375"/>
            <a:ext cx="9701543" cy="585788"/>
          </a:xfrm>
        </p:spPr>
        <p:txBody>
          <a:bodyPr/>
          <a:lstStyle/>
          <a:p>
            <a:pPr algn="l" eaLnBrk="1" hangingPunct="1"/>
            <a:r>
              <a:rPr lang="zh-CN" altLang="en-US" sz="2400" b="1" dirty="0">
                <a:solidFill>
                  <a:srgbClr val="FFFF00"/>
                </a:solidFill>
                <a:latin typeface="楷体_GB2312" pitchFamily="49" charset="-122"/>
                <a:ea typeface="楷体_GB2312" pitchFamily="49" charset="-122"/>
              </a:rPr>
              <a:t>        多态说明：</a:t>
            </a:r>
            <a:endParaRPr lang="zh-CN" altLang="en-US" sz="2400" dirty="0">
              <a:solidFill>
                <a:srgbClr val="FFFFCC"/>
              </a:solidFill>
              <a:latin typeface="宋体" panose="02010600030101010101" pitchFamily="2" charset="-122"/>
              <a:ea typeface="Arial Unicode MS" pitchFamily="34" charset="-122"/>
            </a:endParaRPr>
          </a:p>
        </p:txBody>
      </p:sp>
      <p:sp>
        <p:nvSpPr>
          <p:cNvPr id="4" name="TextBox 3">
            <a:extLst>
              <a:ext uri="{FF2B5EF4-FFF2-40B4-BE49-F238E27FC236}">
                <a16:creationId xmlns:a16="http://schemas.microsoft.com/office/drawing/2014/main" id="{E6420FD0-77D3-42E8-A65A-E65B45A68EA3}"/>
              </a:ext>
            </a:extLst>
          </p:cNvPr>
          <p:cNvSpPr txBox="1">
            <a:spLocks noChangeArrowheads="1"/>
          </p:cNvSpPr>
          <p:nvPr/>
        </p:nvSpPr>
        <p:spPr bwMode="auto">
          <a:xfrm>
            <a:off x="280657" y="1004153"/>
            <a:ext cx="119113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dirty="0">
                <a:solidFill>
                  <a:srgbClr val="FFFFCC"/>
                </a:solidFill>
                <a:latin typeface="微软雅黑 Light" panose="020B0502040204020203" pitchFamily="34" charset="-122"/>
                <a:ea typeface="微软雅黑 Light" panose="020B0502040204020203" pitchFamily="34" charset="-122"/>
              </a:rPr>
              <a:t>       如果虚函数在基类与派生类中出现，仅仅是名字相同，而形式参数不同，或者是返回类型不同，那么即使加上了</a:t>
            </a:r>
            <a:r>
              <a:rPr lang="en-US" altLang="zh-CN" sz="2400" b="1" dirty="0">
                <a:solidFill>
                  <a:srgbClr val="FFFFCC"/>
                </a:solidFill>
                <a:latin typeface="微软雅黑 Light" panose="020B0502040204020203" pitchFamily="34" charset="-122"/>
                <a:ea typeface="微软雅黑 Light" panose="020B0502040204020203" pitchFamily="34" charset="-122"/>
              </a:rPr>
              <a:t>virtual</a:t>
            </a:r>
            <a:r>
              <a:rPr lang="zh-CN" altLang="en-US" sz="2400" b="1" dirty="0">
                <a:solidFill>
                  <a:srgbClr val="FFFFCC"/>
                </a:solidFill>
                <a:latin typeface="微软雅黑 Light" panose="020B0502040204020203" pitchFamily="34" charset="-122"/>
                <a:ea typeface="微软雅黑 Light" panose="020B0502040204020203" pitchFamily="34" charset="-122"/>
              </a:rPr>
              <a:t>关键字，也是不会进行动态联编。</a:t>
            </a:r>
          </a:p>
        </p:txBody>
      </p:sp>
      <p:sp>
        <p:nvSpPr>
          <p:cNvPr id="5" name="TextBox 3">
            <a:extLst>
              <a:ext uri="{FF2B5EF4-FFF2-40B4-BE49-F238E27FC236}">
                <a16:creationId xmlns:a16="http://schemas.microsoft.com/office/drawing/2014/main" id="{D093F1ED-1855-42A8-A074-B252E29EF131}"/>
              </a:ext>
            </a:extLst>
          </p:cNvPr>
          <p:cNvSpPr txBox="1">
            <a:spLocks noChangeArrowheads="1"/>
          </p:cNvSpPr>
          <p:nvPr/>
        </p:nvSpPr>
        <p:spPr bwMode="auto">
          <a:xfrm>
            <a:off x="280656" y="1915980"/>
            <a:ext cx="119113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dirty="0">
                <a:solidFill>
                  <a:srgbClr val="FFFFCC"/>
                </a:solidFill>
                <a:latin typeface="微软雅黑 Light" panose="020B0502040204020203" pitchFamily="34" charset="-122"/>
                <a:ea typeface="微软雅黑 Light" panose="020B0502040204020203" pitchFamily="34" charset="-122"/>
              </a:rPr>
              <a:t>       </a:t>
            </a:r>
            <a:r>
              <a:rPr lang="zh-CN" altLang="en-US" sz="2400" b="1" dirty="0">
                <a:solidFill>
                  <a:srgbClr val="FFFF00"/>
                </a:solidFill>
                <a:latin typeface="微软雅黑 Light" panose="020B0502040204020203" pitchFamily="34" charset="-122"/>
                <a:ea typeface="微软雅黑 Light" panose="020B0502040204020203" pitchFamily="34" charset="-122"/>
              </a:rPr>
              <a:t>静态成员函数</a:t>
            </a:r>
            <a:r>
              <a:rPr lang="zh-CN" altLang="en-US" sz="2400" b="1" dirty="0">
                <a:solidFill>
                  <a:srgbClr val="FFFFCC"/>
                </a:solidFill>
                <a:latin typeface="微软雅黑 Light" panose="020B0502040204020203" pitchFamily="34" charset="-122"/>
                <a:ea typeface="微软雅黑 Light" panose="020B0502040204020203" pitchFamily="34" charset="-122"/>
              </a:rPr>
              <a:t>不能是虚函数</a:t>
            </a:r>
            <a:r>
              <a:rPr lang="en-US" altLang="zh-CN" sz="2400" b="1" dirty="0">
                <a:solidFill>
                  <a:srgbClr val="FFFFCC"/>
                </a:solidFill>
                <a:latin typeface="微软雅黑 Light" panose="020B0502040204020203" pitchFamily="34" charset="-122"/>
                <a:ea typeface="微软雅黑 Light" panose="020B0502040204020203" pitchFamily="34" charset="-122"/>
              </a:rPr>
              <a:t>,</a:t>
            </a:r>
            <a:r>
              <a:rPr lang="zh-CN" altLang="en-US" sz="2400" b="1" dirty="0">
                <a:solidFill>
                  <a:srgbClr val="FFFFCC"/>
                </a:solidFill>
                <a:latin typeface="微软雅黑 Light" panose="020B0502040204020203" pitchFamily="34" charset="-122"/>
                <a:ea typeface="微软雅黑 Light" panose="020B0502040204020203" pitchFamily="34" charset="-122"/>
              </a:rPr>
              <a:t>因为静态成员函数的特点是不受限制于某个对象。 </a:t>
            </a:r>
          </a:p>
        </p:txBody>
      </p:sp>
      <p:sp>
        <p:nvSpPr>
          <p:cNvPr id="6" name="TextBox 3">
            <a:extLst>
              <a:ext uri="{FF2B5EF4-FFF2-40B4-BE49-F238E27FC236}">
                <a16:creationId xmlns:a16="http://schemas.microsoft.com/office/drawing/2014/main" id="{9F4A2A88-3DDF-4EA6-B93F-23A979FE6239}"/>
              </a:ext>
            </a:extLst>
          </p:cNvPr>
          <p:cNvSpPr txBox="1">
            <a:spLocks noChangeArrowheads="1"/>
          </p:cNvSpPr>
          <p:nvPr/>
        </p:nvSpPr>
        <p:spPr bwMode="auto">
          <a:xfrm>
            <a:off x="280655" y="2414429"/>
            <a:ext cx="11911343"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dirty="0">
                <a:solidFill>
                  <a:srgbClr val="FFFFCC"/>
                </a:solidFill>
                <a:latin typeface="微软雅黑 Light" panose="020B0502040204020203" pitchFamily="34" charset="-122"/>
                <a:ea typeface="微软雅黑 Light" panose="020B0502040204020203" pitchFamily="34" charset="-122"/>
              </a:rPr>
              <a:t>       只有类的</a:t>
            </a:r>
            <a:r>
              <a:rPr lang="zh-CN" altLang="en-US" sz="2400" b="1" dirty="0">
                <a:solidFill>
                  <a:srgbClr val="FFFF00"/>
                </a:solidFill>
                <a:latin typeface="微软雅黑 Light" panose="020B0502040204020203" pitchFamily="34" charset="-122"/>
                <a:ea typeface="微软雅黑 Light" panose="020B0502040204020203" pitchFamily="34" charset="-122"/>
              </a:rPr>
              <a:t>成员函数</a:t>
            </a:r>
            <a:r>
              <a:rPr lang="zh-CN" altLang="en-US" sz="2400" b="1" dirty="0">
                <a:solidFill>
                  <a:srgbClr val="FFFFCC"/>
                </a:solidFill>
                <a:latin typeface="微软雅黑 Light" panose="020B0502040204020203" pitchFamily="34" charset="-122"/>
                <a:ea typeface="微软雅黑 Light" panose="020B0502040204020203" pitchFamily="34" charset="-122"/>
              </a:rPr>
              <a:t>才能说明为虚函数，因为虚函数仅适合用与有继承关系的类对象，所以普通函数不能说明为虚函数。</a:t>
            </a:r>
            <a:r>
              <a:rPr lang="zh-CN" altLang="en-US" b="1" dirty="0">
                <a:latin typeface="微软雅黑 Light" panose="020B0502040204020203" pitchFamily="34" charset="-122"/>
                <a:ea typeface="微软雅黑 Light" panose="020B0502040204020203" pitchFamily="34" charset="-122"/>
              </a:rPr>
              <a:t> </a:t>
            </a:r>
            <a:endParaRPr lang="zh-CN" altLang="en-US" sz="2400" b="1" dirty="0">
              <a:solidFill>
                <a:srgbClr val="FFFFCC"/>
              </a:solidFill>
              <a:latin typeface="微软雅黑 Light" panose="020B0502040204020203" pitchFamily="34" charset="-122"/>
              <a:ea typeface="微软雅黑 Light" panose="020B0502040204020203" pitchFamily="34" charset="-122"/>
            </a:endParaRPr>
          </a:p>
        </p:txBody>
      </p:sp>
      <p:sp>
        <p:nvSpPr>
          <p:cNvPr id="7" name="TextBox 3">
            <a:extLst>
              <a:ext uri="{FF2B5EF4-FFF2-40B4-BE49-F238E27FC236}">
                <a16:creationId xmlns:a16="http://schemas.microsoft.com/office/drawing/2014/main" id="{A7F6288A-A797-40FD-A216-44C7D910DBF2}"/>
              </a:ext>
            </a:extLst>
          </p:cNvPr>
          <p:cNvSpPr txBox="1">
            <a:spLocks noChangeArrowheads="1"/>
          </p:cNvSpPr>
          <p:nvPr/>
        </p:nvSpPr>
        <p:spPr bwMode="auto">
          <a:xfrm>
            <a:off x="280655" y="3382782"/>
            <a:ext cx="1191134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dirty="0">
                <a:solidFill>
                  <a:srgbClr val="FFFFCC"/>
                </a:solidFill>
                <a:latin typeface="微软雅黑 Light" panose="020B0502040204020203" pitchFamily="34" charset="-122"/>
                <a:ea typeface="微软雅黑 Light" panose="020B0502040204020203" pitchFamily="34" charset="-122"/>
              </a:rPr>
              <a:t>       内联</a:t>
            </a:r>
            <a:r>
              <a:rPr lang="en-US" altLang="zh-CN" sz="2400" b="1" dirty="0">
                <a:solidFill>
                  <a:srgbClr val="FFFFCC"/>
                </a:solidFill>
                <a:latin typeface="微软雅黑 Light" panose="020B0502040204020203" pitchFamily="34" charset="-122"/>
                <a:ea typeface="微软雅黑 Light" panose="020B0502040204020203" pitchFamily="34" charset="-122"/>
              </a:rPr>
              <a:t>(inline)</a:t>
            </a:r>
            <a:r>
              <a:rPr lang="zh-CN" altLang="en-US" sz="2400" b="1" dirty="0">
                <a:solidFill>
                  <a:srgbClr val="FFFFCC"/>
                </a:solidFill>
                <a:latin typeface="微软雅黑 Light" panose="020B0502040204020203" pitchFamily="34" charset="-122"/>
                <a:ea typeface="微软雅黑 Light" panose="020B0502040204020203" pitchFamily="34" charset="-122"/>
              </a:rPr>
              <a:t>函数不能是虚函数，即使虚函数在类的内部定义定义，但是在编译的时候系统仍然将它看做是非内联的。</a:t>
            </a:r>
            <a:r>
              <a:rPr lang="zh-CN" altLang="en-US" b="1" dirty="0">
                <a:latin typeface="微软雅黑 Light" panose="020B0502040204020203" pitchFamily="34" charset="-122"/>
                <a:ea typeface="微软雅黑 Light" panose="020B0502040204020203" pitchFamily="34" charset="-122"/>
              </a:rPr>
              <a:t> </a:t>
            </a:r>
            <a:endParaRPr lang="zh-CN" altLang="en-US" sz="2400" b="1" dirty="0">
              <a:solidFill>
                <a:srgbClr val="FFFFCC"/>
              </a:solidFill>
              <a:latin typeface="微软雅黑 Light" panose="020B0502040204020203" pitchFamily="34" charset="-122"/>
              <a:ea typeface="微软雅黑 Light" panose="020B0502040204020203" pitchFamily="34" charset="-122"/>
            </a:endParaRPr>
          </a:p>
        </p:txBody>
      </p:sp>
      <p:sp>
        <p:nvSpPr>
          <p:cNvPr id="8" name="TextBox 3">
            <a:extLst>
              <a:ext uri="{FF2B5EF4-FFF2-40B4-BE49-F238E27FC236}">
                <a16:creationId xmlns:a16="http://schemas.microsoft.com/office/drawing/2014/main" id="{DA6F07E9-C707-4A3C-89D3-6AADC07129B0}"/>
              </a:ext>
            </a:extLst>
          </p:cNvPr>
          <p:cNvSpPr txBox="1">
            <a:spLocks noChangeArrowheads="1"/>
          </p:cNvSpPr>
          <p:nvPr/>
        </p:nvSpPr>
        <p:spPr bwMode="auto">
          <a:xfrm>
            <a:off x="280656" y="4336889"/>
            <a:ext cx="119113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dirty="0">
                <a:solidFill>
                  <a:srgbClr val="FFFFCC"/>
                </a:solidFill>
                <a:latin typeface="微软雅黑 Light" panose="020B0502040204020203" pitchFamily="34" charset="-122"/>
                <a:ea typeface="微软雅黑 Light" panose="020B0502040204020203" pitchFamily="34" charset="-122"/>
              </a:rPr>
              <a:t>       构造函数不能是虚函数，析构函数可以是虚函数</a:t>
            </a:r>
            <a:r>
              <a:rPr lang="en-US" altLang="zh-CN" sz="2400" b="1" dirty="0">
                <a:solidFill>
                  <a:srgbClr val="FFFFCC"/>
                </a:solidFill>
                <a:latin typeface="微软雅黑 Light" panose="020B0502040204020203" pitchFamily="34" charset="-122"/>
                <a:ea typeface="微软雅黑 Light" panose="020B0502040204020203" pitchFamily="34" charset="-122"/>
              </a:rPr>
              <a:t>,</a:t>
            </a:r>
            <a:r>
              <a:rPr lang="zh-CN" altLang="en-US" sz="2400" b="1" dirty="0">
                <a:solidFill>
                  <a:srgbClr val="FFFFCC"/>
                </a:solidFill>
                <a:latin typeface="微软雅黑 Light" panose="020B0502040204020203" pitchFamily="34" charset="-122"/>
                <a:ea typeface="微软雅黑 Light" panose="020B0502040204020203" pitchFamily="34" charset="-122"/>
              </a:rPr>
              <a:t>而且通常声明为虚函数。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build="p"/>
      <p:bldP spid="6" grpId="0" build="p"/>
      <p:bldP spid="7" grpId="0" build="p"/>
      <p:bldP spid="8"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1DD9EF-4589-4112-9471-2729851EE4F1}"/>
              </a:ext>
            </a:extLst>
          </p:cNvPr>
          <p:cNvSpPr>
            <a:spLocks noGrp="1" noChangeArrowheads="1"/>
          </p:cNvSpPr>
          <p:nvPr>
            <p:ph type="title"/>
          </p:nvPr>
        </p:nvSpPr>
        <p:spPr>
          <a:xfrm>
            <a:off x="289711" y="333375"/>
            <a:ext cx="11660863" cy="585788"/>
          </a:xfrm>
        </p:spPr>
        <p:txBody>
          <a:bodyPr>
            <a:normAutofit/>
          </a:bodyPr>
          <a:lstStyle/>
          <a:p>
            <a:pPr algn="ctr"/>
            <a:r>
              <a:rPr lang="en-US" altLang="zh-CN" sz="2800" b="1" dirty="0">
                <a:solidFill>
                  <a:srgbClr val="FFFF00"/>
                </a:solidFill>
                <a:latin typeface="Arial" panose="020B0604020202020204" pitchFamily="34" charset="0"/>
                <a:ea typeface="楷体_GB2312"/>
              </a:rPr>
              <a:t>7.11 </a:t>
            </a:r>
            <a:r>
              <a:rPr lang="zh-CN" altLang="en-US" sz="2800" b="1" dirty="0">
                <a:solidFill>
                  <a:srgbClr val="FFFF00"/>
                </a:solidFill>
                <a:ea typeface="楷体_GB2312"/>
              </a:rPr>
              <a:t>运算符重载</a:t>
            </a:r>
          </a:p>
        </p:txBody>
      </p:sp>
      <p:sp>
        <p:nvSpPr>
          <p:cNvPr id="3" name="TextBox 2">
            <a:extLst>
              <a:ext uri="{FF2B5EF4-FFF2-40B4-BE49-F238E27FC236}">
                <a16:creationId xmlns:a16="http://schemas.microsoft.com/office/drawing/2014/main" id="{55B5D740-B1EC-4D0F-8027-E6486FA2CF54}"/>
              </a:ext>
            </a:extLst>
          </p:cNvPr>
          <p:cNvSpPr txBox="1">
            <a:spLocks noChangeArrowheads="1"/>
          </p:cNvSpPr>
          <p:nvPr/>
        </p:nvSpPr>
        <p:spPr bwMode="auto">
          <a:xfrm>
            <a:off x="289711" y="940811"/>
            <a:ext cx="17113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dirty="0">
                <a:solidFill>
                  <a:srgbClr val="FFFF00"/>
                </a:solidFill>
                <a:latin typeface="华文新魏" panose="02010800040101010101" pitchFamily="2" charset="-122"/>
                <a:ea typeface="华文新魏" panose="02010800040101010101" pitchFamily="2" charset="-122"/>
              </a:rPr>
              <a:t>        ⒈</a:t>
            </a:r>
            <a:r>
              <a:rPr lang="zh-CN" altLang="en-US" sz="2400" b="1" dirty="0">
                <a:solidFill>
                  <a:srgbClr val="FFFF00"/>
                </a:solidFill>
                <a:latin typeface="楷体_GB2312" pitchFamily="49" charset="-122"/>
                <a:ea typeface="楷体_GB2312" pitchFamily="49" charset="-122"/>
              </a:rPr>
              <a:t>引例</a:t>
            </a:r>
            <a:endParaRPr lang="zh-CN" altLang="en-US" sz="2400" dirty="0">
              <a:solidFill>
                <a:srgbClr val="FFFFCC"/>
              </a:solidFill>
              <a:latin typeface="宋体" panose="02010600030101010101" pitchFamily="2" charset="-122"/>
              <a:ea typeface="Arial Unicode MS" pitchFamily="34" charset="-122"/>
            </a:endParaRPr>
          </a:p>
        </p:txBody>
      </p:sp>
      <p:sp>
        <p:nvSpPr>
          <p:cNvPr id="4" name="TextBox 3">
            <a:extLst>
              <a:ext uri="{FF2B5EF4-FFF2-40B4-BE49-F238E27FC236}">
                <a16:creationId xmlns:a16="http://schemas.microsoft.com/office/drawing/2014/main" id="{62B64D24-063F-40A7-A498-34F4214B35E3}"/>
              </a:ext>
            </a:extLst>
          </p:cNvPr>
          <p:cNvSpPr txBox="1">
            <a:spLocks noChangeArrowheads="1"/>
          </p:cNvSpPr>
          <p:nvPr/>
        </p:nvSpPr>
        <p:spPr bwMode="auto">
          <a:xfrm>
            <a:off x="289710" y="1998270"/>
            <a:ext cx="11902290" cy="113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dirty="0">
                <a:solidFill>
                  <a:srgbClr val="FFFFCC"/>
                </a:solidFill>
                <a:latin typeface="微软雅黑 Light" panose="020B0502040204020203" pitchFamily="34" charset="-122"/>
                <a:ea typeface="微软雅黑 Light" panose="020B0502040204020203" pitchFamily="34" charset="-122"/>
              </a:rPr>
              <a:t>       任何运算都是通过函数来实现的，故运算符重载其实就是函数重载，只不过需加关键字</a:t>
            </a:r>
            <a:r>
              <a:rPr lang="en-US" altLang="zh-CN" sz="2400" b="1" dirty="0">
                <a:solidFill>
                  <a:srgbClr val="FFFFCC"/>
                </a:solidFill>
                <a:latin typeface="微软雅黑 Light" panose="020B0502040204020203" pitchFamily="34" charset="-122"/>
                <a:ea typeface="微软雅黑 Light" panose="020B0502040204020203" pitchFamily="34" charset="-122"/>
              </a:rPr>
              <a:t>operator </a:t>
            </a:r>
            <a:r>
              <a:rPr lang="zh-CN" altLang="en-US" sz="2400" b="1" dirty="0">
                <a:solidFill>
                  <a:srgbClr val="FFFFCC"/>
                </a:solidFill>
                <a:latin typeface="微软雅黑 Light" panose="020B0502040204020203" pitchFamily="34" charset="-122"/>
                <a:ea typeface="微软雅黑 Light" panose="020B0502040204020203" pitchFamily="34" charset="-122"/>
              </a:rPr>
              <a:t>。</a:t>
            </a:r>
          </a:p>
        </p:txBody>
      </p:sp>
      <p:sp>
        <p:nvSpPr>
          <p:cNvPr id="5" name="AutoShape 7">
            <a:hlinkClick r:id="rId3" action="ppaction://program" highlightClick="1"/>
            <a:extLst>
              <a:ext uri="{FF2B5EF4-FFF2-40B4-BE49-F238E27FC236}">
                <a16:creationId xmlns:a16="http://schemas.microsoft.com/office/drawing/2014/main" id="{C1BD45EB-5A89-43F9-A1F6-6FBB391EC817}"/>
              </a:ext>
            </a:extLst>
          </p:cNvPr>
          <p:cNvSpPr>
            <a:spLocks noChangeArrowheads="1"/>
          </p:cNvSpPr>
          <p:nvPr/>
        </p:nvSpPr>
        <p:spPr bwMode="auto">
          <a:xfrm>
            <a:off x="2300578" y="965056"/>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CHAP12EXI</a:t>
            </a:r>
          </a:p>
        </p:txBody>
      </p:sp>
      <p:sp>
        <p:nvSpPr>
          <p:cNvPr id="6" name="TextBox 2">
            <a:extLst>
              <a:ext uri="{FF2B5EF4-FFF2-40B4-BE49-F238E27FC236}">
                <a16:creationId xmlns:a16="http://schemas.microsoft.com/office/drawing/2014/main" id="{7995B5A8-9F1D-4C2D-AA51-780472243E36}"/>
              </a:ext>
            </a:extLst>
          </p:cNvPr>
          <p:cNvSpPr txBox="1">
            <a:spLocks noChangeArrowheads="1"/>
          </p:cNvSpPr>
          <p:nvPr/>
        </p:nvSpPr>
        <p:spPr bwMode="auto">
          <a:xfrm>
            <a:off x="289710" y="1661535"/>
            <a:ext cx="17113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FF00"/>
                </a:solidFill>
                <a:latin typeface="华文新魏" panose="02010800040101010101" pitchFamily="2" charset="-122"/>
                <a:ea typeface="华文新魏" panose="02010800040101010101" pitchFamily="2" charset="-122"/>
              </a:rPr>
              <a:t>        ⒉</a:t>
            </a:r>
            <a:r>
              <a:rPr lang="zh-CN" altLang="en-US" sz="2400" b="1">
                <a:solidFill>
                  <a:srgbClr val="FFFF00"/>
                </a:solidFill>
                <a:latin typeface="楷体_GB2312" pitchFamily="49" charset="-122"/>
                <a:ea typeface="楷体_GB2312" pitchFamily="49" charset="-122"/>
              </a:rPr>
              <a:t>概述</a:t>
            </a:r>
            <a:endParaRPr lang="zh-CN" altLang="en-US" sz="2400">
              <a:solidFill>
                <a:srgbClr val="FFFFCC"/>
              </a:solidFill>
              <a:latin typeface="宋体" panose="02010600030101010101" pitchFamily="2" charset="-122"/>
              <a:ea typeface="Arial Unicode MS" pitchFamily="34" charset="-122"/>
            </a:endParaRPr>
          </a:p>
        </p:txBody>
      </p:sp>
      <p:sp>
        <p:nvSpPr>
          <p:cNvPr id="7" name="矩形 6">
            <a:extLst>
              <a:ext uri="{FF2B5EF4-FFF2-40B4-BE49-F238E27FC236}">
                <a16:creationId xmlns:a16="http://schemas.microsoft.com/office/drawing/2014/main" id="{EAE79E20-7F90-49DF-8EBD-E77A72AD5090}"/>
              </a:ext>
            </a:extLst>
          </p:cNvPr>
          <p:cNvSpPr>
            <a:spLocks noChangeArrowheads="1"/>
          </p:cNvSpPr>
          <p:nvPr/>
        </p:nvSpPr>
        <p:spPr bwMode="auto">
          <a:xfrm>
            <a:off x="289709" y="3202605"/>
            <a:ext cx="1190228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dirty="0">
                <a:solidFill>
                  <a:srgbClr val="FFFFCC"/>
                </a:solidFill>
                <a:latin typeface="微软雅黑 Light" panose="020B0502040204020203" pitchFamily="34" charset="-122"/>
                <a:ea typeface="微软雅黑 Light" panose="020B0502040204020203" pitchFamily="34" charset="-122"/>
              </a:rPr>
              <a:t>      </a:t>
            </a:r>
            <a:r>
              <a:rPr lang="zh-CN" altLang="en-US" sz="2400" b="1" dirty="0">
                <a:solidFill>
                  <a:srgbClr val="FFFF00"/>
                </a:solidFill>
                <a:latin typeface="微软雅黑 Light" panose="020B0502040204020203" pitchFamily="34" charset="-122"/>
                <a:ea typeface="微软雅黑 Light" panose="020B0502040204020203" pitchFamily="34" charset="-122"/>
              </a:rPr>
              <a:t>重载规则：</a:t>
            </a:r>
            <a:endParaRPr lang="en-US" altLang="zh-CN" sz="2400" b="1" dirty="0">
              <a:solidFill>
                <a:srgbClr val="FFFF00"/>
              </a:solidFill>
              <a:latin typeface="微软雅黑 Light" panose="020B0502040204020203" pitchFamily="34" charset="-122"/>
              <a:ea typeface="微软雅黑 Light" panose="020B0502040204020203" pitchFamily="34" charset="-122"/>
            </a:endParaRPr>
          </a:p>
          <a:p>
            <a:pPr>
              <a:spcBef>
                <a:spcPct val="0"/>
              </a:spcBef>
              <a:buFontTx/>
              <a:buNone/>
            </a:pPr>
            <a:r>
              <a:rPr lang="zh-CN" altLang="en-US" sz="2400" b="1" dirty="0">
                <a:solidFill>
                  <a:srgbClr val="FFFFCC"/>
                </a:solidFill>
                <a:latin typeface="微软雅黑 Light" panose="020B0502040204020203" pitchFamily="34" charset="-122"/>
                <a:ea typeface="微软雅黑 Light" panose="020B0502040204020203" pitchFamily="34" charset="-122"/>
              </a:rPr>
              <a:t>      </a:t>
            </a:r>
            <a:r>
              <a:rPr lang="zh-CN" altLang="en-US" sz="2400" b="1" dirty="0">
                <a:solidFill>
                  <a:srgbClr val="FFFFCC"/>
                </a:solidFill>
                <a:latin typeface="华文新魏" panose="02010800040101010101" pitchFamily="2" charset="-122"/>
                <a:ea typeface="华文新魏" panose="02010800040101010101" pitchFamily="2" charset="-122"/>
              </a:rPr>
              <a:t>⑴</a:t>
            </a:r>
            <a:r>
              <a:rPr lang="en-US" altLang="zh-CN" sz="2400" b="1" dirty="0">
                <a:solidFill>
                  <a:srgbClr val="FFFFCC"/>
                </a:solidFill>
                <a:latin typeface="微软雅黑 Light" panose="020B0502040204020203" pitchFamily="34" charset="-122"/>
                <a:ea typeface="微软雅黑 Light" panose="020B0502040204020203" pitchFamily="34" charset="-122"/>
              </a:rPr>
              <a:t>C++</a:t>
            </a:r>
            <a:r>
              <a:rPr lang="zh-CN" altLang="en-US" sz="2400" b="1" dirty="0">
                <a:solidFill>
                  <a:srgbClr val="FFFFCC"/>
                </a:solidFill>
                <a:latin typeface="微软雅黑 Light" panose="020B0502040204020203" pitchFamily="34" charset="-122"/>
                <a:ea typeface="微软雅黑 Light" panose="020B0502040204020203" pitchFamily="34" charset="-122"/>
              </a:rPr>
              <a:t>中五个运算符不能重载外，其余的</a:t>
            </a:r>
            <a:r>
              <a:rPr lang="en-US" altLang="zh-CN" sz="2400" b="1" dirty="0">
                <a:solidFill>
                  <a:srgbClr val="FFFFCC"/>
                </a:solidFill>
                <a:latin typeface="微软雅黑 Light" panose="020B0502040204020203" pitchFamily="34" charset="-122"/>
                <a:ea typeface="微软雅黑 Light" panose="020B0502040204020203" pitchFamily="34" charset="-122"/>
              </a:rPr>
              <a:t>C++</a:t>
            </a:r>
            <a:r>
              <a:rPr lang="zh-CN" altLang="en-US" sz="2400" b="1" dirty="0">
                <a:solidFill>
                  <a:srgbClr val="FFFFCC"/>
                </a:solidFill>
                <a:latin typeface="微软雅黑 Light" panose="020B0502040204020203" pitchFamily="34" charset="-122"/>
                <a:ea typeface="微软雅黑 Light" panose="020B0502040204020203" pitchFamily="34" charset="-122"/>
              </a:rPr>
              <a:t>运算符都可以重载。</a:t>
            </a:r>
          </a:p>
          <a:p>
            <a:pPr>
              <a:spcBef>
                <a:spcPct val="0"/>
              </a:spcBef>
              <a:buFontTx/>
              <a:buNone/>
            </a:pPr>
            <a:r>
              <a:rPr lang="zh-CN" altLang="en-US" sz="2400" b="1" dirty="0">
                <a:solidFill>
                  <a:srgbClr val="FFFFCC"/>
                </a:solidFill>
                <a:latin typeface="微软雅黑 Light" panose="020B0502040204020203" pitchFamily="34" charset="-122"/>
                <a:ea typeface="微软雅黑 Light" panose="020B0502040204020203" pitchFamily="34" charset="-122"/>
              </a:rPr>
              <a:t>      </a:t>
            </a:r>
            <a:r>
              <a:rPr lang="zh-CN" altLang="en-US" sz="2400" b="1" dirty="0">
                <a:solidFill>
                  <a:srgbClr val="FFFFCC"/>
                </a:solidFill>
                <a:latin typeface="华文新魏" panose="02010800040101010101" pitchFamily="2" charset="-122"/>
                <a:ea typeface="华文新魏" panose="02010800040101010101" pitchFamily="2" charset="-122"/>
              </a:rPr>
              <a:t>⑵</a:t>
            </a:r>
            <a:r>
              <a:rPr lang="zh-CN" altLang="en-US" sz="2400" b="1" dirty="0">
                <a:solidFill>
                  <a:srgbClr val="FFFFCC"/>
                </a:solidFill>
                <a:latin typeface="微软雅黑 Light" panose="020B0502040204020203" pitchFamily="34" charset="-122"/>
                <a:ea typeface="微软雅黑 Light" panose="020B0502040204020203" pitchFamily="34" charset="-122"/>
              </a:rPr>
              <a:t>重载之后，运算符的优先级和结合性不变。</a:t>
            </a:r>
          </a:p>
          <a:p>
            <a:pPr>
              <a:spcBef>
                <a:spcPct val="0"/>
              </a:spcBef>
              <a:buFontTx/>
              <a:buNone/>
            </a:pPr>
            <a:r>
              <a:rPr lang="zh-CN" altLang="en-US" sz="2400" b="1" dirty="0">
                <a:solidFill>
                  <a:srgbClr val="FFFFCC"/>
                </a:solidFill>
                <a:latin typeface="微软雅黑 Light" panose="020B0502040204020203" pitchFamily="34" charset="-122"/>
                <a:ea typeface="微软雅黑 Light" panose="020B0502040204020203" pitchFamily="34" charset="-122"/>
              </a:rPr>
              <a:t>      </a:t>
            </a:r>
            <a:r>
              <a:rPr lang="zh-CN" altLang="en-US" sz="2400" b="1" dirty="0">
                <a:solidFill>
                  <a:srgbClr val="FFFFCC"/>
                </a:solidFill>
                <a:latin typeface="华文新魏" panose="02010800040101010101" pitchFamily="2" charset="-122"/>
                <a:ea typeface="华文新魏" panose="02010800040101010101" pitchFamily="2" charset="-122"/>
              </a:rPr>
              <a:t>⑶</a:t>
            </a:r>
            <a:r>
              <a:rPr lang="zh-CN" altLang="en-US" sz="2400" b="1" dirty="0">
                <a:solidFill>
                  <a:srgbClr val="FFFFCC"/>
                </a:solidFill>
                <a:latin typeface="微软雅黑 Light" panose="020B0502040204020203" pitchFamily="34" charset="-122"/>
                <a:ea typeface="微软雅黑 Light" panose="020B0502040204020203" pitchFamily="34" charset="-122"/>
              </a:rPr>
              <a:t>重载的功能应与原有功能类似，不能改变原运算符的操作对象个数。</a:t>
            </a:r>
          </a:p>
        </p:txBody>
      </p:sp>
      <p:sp>
        <p:nvSpPr>
          <p:cNvPr id="9" name="文本框 8">
            <a:extLst>
              <a:ext uri="{FF2B5EF4-FFF2-40B4-BE49-F238E27FC236}">
                <a16:creationId xmlns:a16="http://schemas.microsoft.com/office/drawing/2014/main" id="{E02F1105-385F-45FF-B90E-BD82E45EB54F}"/>
              </a:ext>
            </a:extLst>
          </p:cNvPr>
          <p:cNvSpPr txBox="1"/>
          <p:nvPr/>
        </p:nvSpPr>
        <p:spPr>
          <a:xfrm>
            <a:off x="863600" y="4763029"/>
            <a:ext cx="6160654" cy="461665"/>
          </a:xfrm>
          <a:prstGeom prst="rect">
            <a:avLst/>
          </a:prstGeom>
          <a:noFill/>
        </p:spPr>
        <p:txBody>
          <a:bodyPr wrap="square">
            <a:spAutoFit/>
          </a:bodyPr>
          <a:lstStyle/>
          <a:p>
            <a:r>
              <a:rPr lang="zh-CN" altLang="en-US" sz="2400" b="1" dirty="0">
                <a:solidFill>
                  <a:srgbClr val="FFFFCC"/>
                </a:solidFill>
                <a:latin typeface="微软雅黑 Light" panose="020B0502040204020203" pitchFamily="34" charset="-122"/>
                <a:ea typeface="微软雅黑 Light" panose="020B0502040204020203" pitchFamily="34" charset="-122"/>
              </a:rPr>
              <a:t>不能</a:t>
            </a:r>
            <a:r>
              <a:rPr lang="zh-CN" altLang="en-US" sz="2400" b="1" dirty="0">
                <a:solidFill>
                  <a:srgbClr val="FFFF00"/>
                </a:solidFill>
                <a:latin typeface="微软雅黑 Light" panose="020B0502040204020203" pitchFamily="34" charset="-122"/>
                <a:ea typeface="微软雅黑 Light" panose="020B0502040204020203" pitchFamily="34" charset="-122"/>
              </a:rPr>
              <a:t>重载的运算符表</a:t>
            </a:r>
            <a:endParaRPr lang="zh-CN" altLang="en-US" sz="2400" dirty="0"/>
          </a:p>
        </p:txBody>
      </p:sp>
      <p:graphicFrame>
        <p:nvGraphicFramePr>
          <p:cNvPr id="10" name="表格 10">
            <a:extLst>
              <a:ext uri="{FF2B5EF4-FFF2-40B4-BE49-F238E27FC236}">
                <a16:creationId xmlns:a16="http://schemas.microsoft.com/office/drawing/2014/main" id="{49C7B0AF-7FDF-4B6C-97E1-34F2DD96E159}"/>
              </a:ext>
            </a:extLst>
          </p:cNvPr>
          <p:cNvGraphicFramePr>
            <a:graphicFrameLocks noGrp="1"/>
          </p:cNvGraphicFramePr>
          <p:nvPr>
            <p:extLst>
              <p:ext uri="{D42A27DB-BD31-4B8C-83A1-F6EECF244321}">
                <p14:modId xmlns:p14="http://schemas.microsoft.com/office/powerpoint/2010/main" val="2731669851"/>
              </p:ext>
            </p:extLst>
          </p:nvPr>
        </p:nvGraphicFramePr>
        <p:xfrm>
          <a:off x="863600" y="5323514"/>
          <a:ext cx="10931238" cy="914400"/>
        </p:xfrm>
        <a:graphic>
          <a:graphicData uri="http://schemas.openxmlformats.org/drawingml/2006/table">
            <a:tbl>
              <a:tblPr firstRow="1" bandRow="1">
                <a:tableStyleId>{5C22544A-7EE6-4342-B048-85BDC9FD1C3A}</a:tableStyleId>
              </a:tblPr>
              <a:tblGrid>
                <a:gridCol w="1821873">
                  <a:extLst>
                    <a:ext uri="{9D8B030D-6E8A-4147-A177-3AD203B41FA5}">
                      <a16:colId xmlns:a16="http://schemas.microsoft.com/office/drawing/2014/main" val="1768706298"/>
                    </a:ext>
                  </a:extLst>
                </a:gridCol>
                <a:gridCol w="1452418">
                  <a:extLst>
                    <a:ext uri="{9D8B030D-6E8A-4147-A177-3AD203B41FA5}">
                      <a16:colId xmlns:a16="http://schemas.microsoft.com/office/drawing/2014/main" val="1012551302"/>
                    </a:ext>
                  </a:extLst>
                </a:gridCol>
                <a:gridCol w="2355273">
                  <a:extLst>
                    <a:ext uri="{9D8B030D-6E8A-4147-A177-3AD203B41FA5}">
                      <a16:colId xmlns:a16="http://schemas.microsoft.com/office/drawing/2014/main" val="47654962"/>
                    </a:ext>
                  </a:extLst>
                </a:gridCol>
                <a:gridCol w="1657928">
                  <a:extLst>
                    <a:ext uri="{9D8B030D-6E8A-4147-A177-3AD203B41FA5}">
                      <a16:colId xmlns:a16="http://schemas.microsoft.com/office/drawing/2014/main" val="3229947305"/>
                    </a:ext>
                  </a:extLst>
                </a:gridCol>
                <a:gridCol w="2092035">
                  <a:extLst>
                    <a:ext uri="{9D8B030D-6E8A-4147-A177-3AD203B41FA5}">
                      <a16:colId xmlns:a16="http://schemas.microsoft.com/office/drawing/2014/main" val="2111206246"/>
                    </a:ext>
                  </a:extLst>
                </a:gridCol>
                <a:gridCol w="1551711">
                  <a:extLst>
                    <a:ext uri="{9D8B030D-6E8A-4147-A177-3AD203B41FA5}">
                      <a16:colId xmlns:a16="http://schemas.microsoft.com/office/drawing/2014/main" val="857784398"/>
                    </a:ext>
                  </a:extLst>
                </a:gridCol>
              </a:tblGrid>
              <a:tr h="370840">
                <a:tc>
                  <a:txBody>
                    <a:bodyPr/>
                    <a:lstStyle/>
                    <a:p>
                      <a:pPr algn="ctr"/>
                      <a:r>
                        <a:rPr lang="zh-CN" altLang="en-US" sz="2400" dirty="0"/>
                        <a:t>运算符</a:t>
                      </a:r>
                    </a:p>
                  </a:txBody>
                  <a:tcPr/>
                </a:tc>
                <a:tc>
                  <a:txBody>
                    <a:bodyPr/>
                    <a:lstStyle/>
                    <a:p>
                      <a:pPr algn="ctr"/>
                      <a:r>
                        <a:rPr lang="en-US" altLang="zh-CN" sz="2400" dirty="0"/>
                        <a:t>.</a:t>
                      </a:r>
                      <a:endParaRPr lang="zh-CN" altLang="en-US" sz="2400" dirty="0"/>
                    </a:p>
                  </a:txBody>
                  <a:tcPr/>
                </a:tc>
                <a:tc>
                  <a:txBody>
                    <a:bodyPr/>
                    <a:lstStyle/>
                    <a:p>
                      <a:pPr algn="ctr"/>
                      <a:r>
                        <a:rPr lang="en-US" altLang="zh-CN" sz="2400" dirty="0"/>
                        <a:t>-&gt;</a:t>
                      </a:r>
                      <a:r>
                        <a:rPr lang="zh-CN" altLang="en-US" sz="2400" dirty="0"/>
                        <a:t>、*</a:t>
                      </a:r>
                    </a:p>
                  </a:txBody>
                  <a:tcPr/>
                </a:tc>
                <a:tc>
                  <a:txBody>
                    <a:bodyPr/>
                    <a:lstStyle/>
                    <a:p>
                      <a:pPr algn="ctr"/>
                      <a:r>
                        <a:rPr lang="en-US" altLang="zh-CN" sz="2400" dirty="0"/>
                        <a:t>::</a:t>
                      </a:r>
                      <a:endParaRPr lang="zh-CN" altLang="en-US" sz="2400" dirty="0"/>
                    </a:p>
                  </a:txBody>
                  <a:tcPr/>
                </a:tc>
                <a:tc>
                  <a:txBody>
                    <a:bodyPr/>
                    <a:lstStyle/>
                    <a:p>
                      <a:pPr algn="ctr"/>
                      <a:r>
                        <a:rPr lang="en-US" altLang="zh-CN" sz="2400" dirty="0" err="1"/>
                        <a:t>sizeof</a:t>
                      </a:r>
                      <a:endParaRPr lang="zh-CN" altLang="en-US" sz="2400" dirty="0"/>
                    </a:p>
                  </a:txBody>
                  <a:tcPr/>
                </a:tc>
                <a:tc>
                  <a:txBody>
                    <a:bodyPr/>
                    <a:lstStyle/>
                    <a:p>
                      <a:pPr algn="ctr"/>
                      <a:r>
                        <a:rPr lang="en-US" altLang="zh-CN" sz="2400" dirty="0"/>
                        <a:t>? :</a:t>
                      </a:r>
                      <a:endParaRPr lang="zh-CN" altLang="en-US" sz="2400" dirty="0"/>
                    </a:p>
                  </a:txBody>
                  <a:tcPr/>
                </a:tc>
                <a:extLst>
                  <a:ext uri="{0D108BD9-81ED-4DB2-BD59-A6C34878D82A}">
                    <a16:rowId xmlns:a16="http://schemas.microsoft.com/office/drawing/2014/main" val="3650502412"/>
                  </a:ext>
                </a:extLst>
              </a:tr>
              <a:tr h="370840">
                <a:tc>
                  <a:txBody>
                    <a:bodyPr/>
                    <a:lstStyle/>
                    <a:p>
                      <a:pPr algn="ctr"/>
                      <a:r>
                        <a:rPr lang="zh-CN" altLang="en-US" sz="2400" dirty="0"/>
                        <a:t>运算含义</a:t>
                      </a:r>
                    </a:p>
                  </a:txBody>
                  <a:tcPr/>
                </a:tc>
                <a:tc>
                  <a:txBody>
                    <a:bodyPr/>
                    <a:lstStyle/>
                    <a:p>
                      <a:pPr algn="ctr"/>
                      <a:r>
                        <a:rPr lang="zh-CN" altLang="en-US" sz="2400" dirty="0"/>
                        <a:t>成员访问</a:t>
                      </a:r>
                    </a:p>
                  </a:txBody>
                  <a:tcPr/>
                </a:tc>
                <a:tc>
                  <a:txBody>
                    <a:bodyPr/>
                    <a:lstStyle/>
                    <a:p>
                      <a:pPr algn="ctr"/>
                      <a:r>
                        <a:rPr lang="zh-CN" altLang="en-US" sz="2400" dirty="0"/>
                        <a:t>指针访问成员项</a:t>
                      </a:r>
                    </a:p>
                  </a:txBody>
                  <a:tcPr/>
                </a:tc>
                <a:tc>
                  <a:txBody>
                    <a:bodyPr/>
                    <a:lstStyle/>
                    <a:p>
                      <a:pPr algn="ctr"/>
                      <a:r>
                        <a:rPr lang="zh-CN" altLang="en-US" sz="2400" dirty="0"/>
                        <a:t>域运算</a:t>
                      </a:r>
                    </a:p>
                  </a:txBody>
                  <a:tcPr/>
                </a:tc>
                <a:tc>
                  <a:txBody>
                    <a:bodyPr/>
                    <a:lstStyle/>
                    <a:p>
                      <a:pPr algn="ctr"/>
                      <a:r>
                        <a:rPr lang="zh-CN" altLang="en-US" sz="2400" dirty="0"/>
                        <a:t>字节长度运算</a:t>
                      </a:r>
                    </a:p>
                  </a:txBody>
                  <a:tcPr/>
                </a:tc>
                <a:tc>
                  <a:txBody>
                    <a:bodyPr/>
                    <a:lstStyle/>
                    <a:p>
                      <a:pPr algn="ctr"/>
                      <a:r>
                        <a:rPr lang="zh-CN" altLang="en-US" sz="2400" dirty="0"/>
                        <a:t>条件运算</a:t>
                      </a:r>
                    </a:p>
                  </a:txBody>
                  <a:tcPr/>
                </a:tc>
                <a:extLst>
                  <a:ext uri="{0D108BD9-81ED-4DB2-BD59-A6C34878D82A}">
                    <a16:rowId xmlns:a16="http://schemas.microsoft.com/office/drawing/2014/main" val="42367784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uild="p"/>
      <p:bldP spid="5" grpId="0" animBg="1" autoUpdateAnimBg="0"/>
      <p:bldP spid="6" grpId="0"/>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2D13F63-F094-4453-9270-B4A8A32EF86E}"/>
              </a:ext>
            </a:extLst>
          </p:cNvPr>
          <p:cNvSpPr>
            <a:spLocks noGrp="1" noChangeArrowheads="1"/>
          </p:cNvSpPr>
          <p:nvPr>
            <p:ph type="title"/>
          </p:nvPr>
        </p:nvSpPr>
        <p:spPr>
          <a:xfrm>
            <a:off x="280657" y="381000"/>
            <a:ext cx="9701543" cy="457200"/>
          </a:xfrm>
        </p:spPr>
        <p:txBody>
          <a:bodyPr/>
          <a:lstStyle/>
          <a:p>
            <a:pPr algn="l" eaLnBrk="1" hangingPunct="1"/>
            <a:r>
              <a:rPr lang="en-US" altLang="zh-CN" sz="2400" b="1" dirty="0">
                <a:solidFill>
                  <a:srgbClr val="FFFF00"/>
                </a:solidFill>
                <a:latin typeface="Arial" panose="020B0604020202020204" pitchFamily="34" charset="0"/>
                <a:ea typeface="华文新魏" panose="02010800040101010101" pitchFamily="2" charset="-122"/>
              </a:rPr>
              <a:t>       ⒊</a:t>
            </a:r>
            <a:r>
              <a:rPr lang="zh-CN" altLang="en-US" sz="2400" b="1" dirty="0">
                <a:solidFill>
                  <a:srgbClr val="FFFF00"/>
                </a:solidFill>
                <a:latin typeface="楷体_GB2312" pitchFamily="49" charset="-122"/>
                <a:ea typeface="楷体_GB2312" pitchFamily="49" charset="-122"/>
              </a:rPr>
              <a:t>结构变量的引用 </a:t>
            </a:r>
          </a:p>
        </p:txBody>
      </p:sp>
      <p:sp>
        <p:nvSpPr>
          <p:cNvPr id="8195" name="Text Box 3">
            <a:extLst>
              <a:ext uri="{FF2B5EF4-FFF2-40B4-BE49-F238E27FC236}">
                <a16:creationId xmlns:a16="http://schemas.microsoft.com/office/drawing/2014/main" id="{72A96A66-6947-4A51-8F3C-DE531458B3B8}"/>
              </a:ext>
            </a:extLst>
          </p:cNvPr>
          <p:cNvSpPr txBox="1">
            <a:spLocks noChangeArrowheads="1"/>
          </p:cNvSpPr>
          <p:nvPr/>
        </p:nvSpPr>
        <p:spPr bwMode="auto">
          <a:xfrm>
            <a:off x="289255" y="811525"/>
            <a:ext cx="744977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latin typeface="楷体_GB2312" pitchFamily="49" charset="-122"/>
                <a:ea typeface="楷体_GB2312" pitchFamily="49" charset="-122"/>
              </a:rPr>
              <a:t>       结构变量都是以成员项作为引用单位</a:t>
            </a:r>
            <a:r>
              <a:rPr lang="en-US" altLang="zh-CN" sz="2400" dirty="0">
                <a:solidFill>
                  <a:srgbClr val="FFFFCC"/>
                </a:solidFill>
                <a:latin typeface="楷体_GB2312" pitchFamily="49" charset="-122"/>
                <a:ea typeface="楷体_GB2312" pitchFamily="49" charset="-122"/>
              </a:rPr>
              <a:t>,</a:t>
            </a:r>
            <a:r>
              <a:rPr lang="zh-CN" altLang="en-US" sz="2400" dirty="0">
                <a:solidFill>
                  <a:srgbClr val="FFFFCC"/>
                </a:solidFill>
                <a:latin typeface="楷体_GB2312" pitchFamily="49" charset="-122"/>
                <a:ea typeface="楷体_GB2312" pitchFamily="49" charset="-122"/>
              </a:rPr>
              <a:t>引用方式： </a:t>
            </a:r>
            <a:endParaRPr lang="zh-CN" altLang="en-US" sz="2400" dirty="0">
              <a:solidFill>
                <a:srgbClr val="FFFFCC"/>
              </a:solidFill>
              <a:ea typeface="楷体_GB2312" pitchFamily="49" charset="-122"/>
            </a:endParaRPr>
          </a:p>
        </p:txBody>
      </p:sp>
      <p:sp>
        <p:nvSpPr>
          <p:cNvPr id="8196" name="Text Box 4">
            <a:extLst>
              <a:ext uri="{FF2B5EF4-FFF2-40B4-BE49-F238E27FC236}">
                <a16:creationId xmlns:a16="http://schemas.microsoft.com/office/drawing/2014/main" id="{BED1AAB3-FA8C-47AE-9A74-D03772ED4B75}"/>
              </a:ext>
            </a:extLst>
          </p:cNvPr>
          <p:cNvSpPr txBox="1">
            <a:spLocks noChangeArrowheads="1"/>
          </p:cNvSpPr>
          <p:nvPr/>
        </p:nvSpPr>
        <p:spPr bwMode="auto">
          <a:xfrm>
            <a:off x="2118331" y="1245031"/>
            <a:ext cx="3977669"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rgbClr val="FFFFFF"/>
                </a:solidFill>
                <a:ea typeface="楷体_GB2312" pitchFamily="49" charset="-122"/>
              </a:rPr>
              <a:t>结构变量名</a:t>
            </a:r>
            <a:r>
              <a:rPr lang="en-US" altLang="zh-CN" dirty="0">
                <a:solidFill>
                  <a:srgbClr val="FFFF00"/>
                </a:solidFill>
                <a:ea typeface="楷体_GB2312" pitchFamily="49" charset="-122"/>
              </a:rPr>
              <a:t>.</a:t>
            </a:r>
            <a:r>
              <a:rPr lang="zh-CN" altLang="en-US" dirty="0">
                <a:solidFill>
                  <a:srgbClr val="66FF33"/>
                </a:solidFill>
                <a:ea typeface="楷体_GB2312" pitchFamily="49" charset="-122"/>
              </a:rPr>
              <a:t>成员项名</a:t>
            </a:r>
            <a:endParaRPr lang="zh-CN" altLang="en-US" dirty="0">
              <a:solidFill>
                <a:srgbClr val="FFFF00"/>
              </a:solidFill>
              <a:ea typeface="楷体_GB2312" pitchFamily="49" charset="-122"/>
            </a:endParaRPr>
          </a:p>
        </p:txBody>
      </p:sp>
      <p:sp>
        <p:nvSpPr>
          <p:cNvPr id="8197" name="Text Box 5">
            <a:extLst>
              <a:ext uri="{FF2B5EF4-FFF2-40B4-BE49-F238E27FC236}">
                <a16:creationId xmlns:a16="http://schemas.microsoft.com/office/drawing/2014/main" id="{1BF6FA81-7F99-4103-A570-4F460AC11193}"/>
              </a:ext>
            </a:extLst>
          </p:cNvPr>
          <p:cNvSpPr txBox="1">
            <a:spLocks noChangeArrowheads="1"/>
          </p:cNvSpPr>
          <p:nvPr/>
        </p:nvSpPr>
        <p:spPr bwMode="auto">
          <a:xfrm>
            <a:off x="6456631" y="1291252"/>
            <a:ext cx="292930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err="1">
                <a:solidFill>
                  <a:srgbClr val="FFFFFF"/>
                </a:solidFill>
                <a:latin typeface="Arial" panose="020B0604020202020204" pitchFamily="34" charset="0"/>
                <a:ea typeface="楷体_GB2312" pitchFamily="49" charset="-122"/>
              </a:rPr>
              <a:t>wang</a:t>
            </a:r>
            <a:r>
              <a:rPr lang="en-US" altLang="zh-CN" sz="2400" dirty="0" err="1">
                <a:solidFill>
                  <a:srgbClr val="FFFF00"/>
                </a:solidFill>
                <a:latin typeface="Arial" panose="020B0604020202020204" pitchFamily="34" charset="0"/>
                <a:ea typeface="楷体_GB2312" pitchFamily="49" charset="-122"/>
              </a:rPr>
              <a:t>.</a:t>
            </a:r>
            <a:r>
              <a:rPr lang="en-US" altLang="zh-CN" sz="2400" dirty="0" err="1">
                <a:solidFill>
                  <a:srgbClr val="66FF33"/>
                </a:solidFill>
                <a:latin typeface="Arial" panose="020B0604020202020204" pitchFamily="34" charset="0"/>
                <a:ea typeface="楷体_GB2312" pitchFamily="49" charset="-122"/>
              </a:rPr>
              <a:t>score</a:t>
            </a:r>
            <a:r>
              <a:rPr lang="en-US" altLang="zh-CN" sz="2400" dirty="0">
                <a:solidFill>
                  <a:srgbClr val="66FF33"/>
                </a:solidFill>
                <a:latin typeface="Arial" panose="020B0604020202020204" pitchFamily="34" charset="0"/>
                <a:ea typeface="楷体_GB2312" pitchFamily="49" charset="-122"/>
              </a:rPr>
              <a:t> </a:t>
            </a:r>
            <a:r>
              <a:rPr lang="en-US" altLang="zh-CN" sz="2400" dirty="0">
                <a:solidFill>
                  <a:srgbClr val="FFFFCC"/>
                </a:solidFill>
                <a:latin typeface="Arial" panose="020B0604020202020204" pitchFamily="34" charset="0"/>
                <a:ea typeface="楷体_GB2312" pitchFamily="49" charset="-122"/>
              </a:rPr>
              <a:t>= 100</a:t>
            </a:r>
            <a:r>
              <a:rPr lang="zh-CN" altLang="en-US" sz="2400" dirty="0">
                <a:solidFill>
                  <a:srgbClr val="FFFFCC"/>
                </a:solidFill>
                <a:latin typeface="Arial" panose="020B0604020202020204" pitchFamily="34" charset="0"/>
                <a:ea typeface="楷体_GB2312" pitchFamily="49" charset="-122"/>
              </a:rPr>
              <a:t>；</a:t>
            </a:r>
            <a:endParaRPr lang="zh-CN" altLang="en-US" sz="2400" dirty="0">
              <a:solidFill>
                <a:srgbClr val="FFFFCC"/>
              </a:solidFill>
              <a:ea typeface="楷体_GB2312" pitchFamily="49" charset="-122"/>
            </a:endParaRPr>
          </a:p>
        </p:txBody>
      </p:sp>
      <p:sp>
        <p:nvSpPr>
          <p:cNvPr id="8198" name="Text Box 6">
            <a:extLst>
              <a:ext uri="{FF2B5EF4-FFF2-40B4-BE49-F238E27FC236}">
                <a16:creationId xmlns:a16="http://schemas.microsoft.com/office/drawing/2014/main" id="{E664B2A1-7C9F-4BFB-A529-12A255113EAA}"/>
              </a:ext>
            </a:extLst>
          </p:cNvPr>
          <p:cNvSpPr txBox="1">
            <a:spLocks noChangeArrowheads="1"/>
          </p:cNvSpPr>
          <p:nvPr/>
        </p:nvSpPr>
        <p:spPr bwMode="auto">
          <a:xfrm>
            <a:off x="887994" y="1799150"/>
            <a:ext cx="110508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66FF33"/>
                </a:solidFill>
                <a:ea typeface="楷体_GB2312" pitchFamily="49" charset="-122"/>
              </a:rPr>
              <a:t>说明：</a:t>
            </a:r>
            <a:endParaRPr lang="zh-CN" altLang="en-US" sz="2400">
              <a:solidFill>
                <a:srgbClr val="FFFF00"/>
              </a:solidFill>
              <a:ea typeface="楷体_GB2312" pitchFamily="49" charset="-122"/>
            </a:endParaRPr>
          </a:p>
        </p:txBody>
      </p:sp>
      <p:sp>
        <p:nvSpPr>
          <p:cNvPr id="8199" name="Text Box 7">
            <a:extLst>
              <a:ext uri="{FF2B5EF4-FFF2-40B4-BE49-F238E27FC236}">
                <a16:creationId xmlns:a16="http://schemas.microsoft.com/office/drawing/2014/main" id="{6A9B18DD-684E-4B54-9854-7CBEDE28A3B3}"/>
              </a:ext>
            </a:extLst>
          </p:cNvPr>
          <p:cNvSpPr txBox="1">
            <a:spLocks noChangeArrowheads="1"/>
          </p:cNvSpPr>
          <p:nvPr/>
        </p:nvSpPr>
        <p:spPr bwMode="auto">
          <a:xfrm>
            <a:off x="903870" y="2153163"/>
            <a:ext cx="7953116"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a:spcBef>
                <a:spcPct val="0"/>
              </a:spcBef>
              <a:buFont typeface="Arial" panose="020B0604020202020204" pitchFamily="34" charset="0"/>
              <a:buChar char="₢"/>
            </a:pPr>
            <a:r>
              <a:rPr lang="zh-CN" altLang="en-US" sz="2400" dirty="0">
                <a:solidFill>
                  <a:srgbClr val="FFFFCC"/>
                </a:solidFill>
                <a:latin typeface="Arial" panose="020B0604020202020204" pitchFamily="34" charset="0"/>
                <a:ea typeface="楷体_GB2312" pitchFamily="49" charset="-122"/>
              </a:rPr>
              <a:t>结构变量的成员项与普通变量有相同的性质。</a:t>
            </a:r>
          </a:p>
          <a:p>
            <a:pPr marL="342900" indent="-342900">
              <a:spcBef>
                <a:spcPct val="0"/>
              </a:spcBef>
              <a:buFont typeface="Arial" panose="020B0604020202020204" pitchFamily="34" charset="0"/>
              <a:buChar char="₢"/>
            </a:pPr>
            <a:r>
              <a:rPr lang="zh-CN" altLang="en-US" sz="2400" dirty="0">
                <a:solidFill>
                  <a:srgbClr val="FFFFCC"/>
                </a:solidFill>
                <a:latin typeface="Arial" panose="020B0604020202020204" pitchFamily="34" charset="0"/>
                <a:ea typeface="楷体_GB2312" pitchFamily="49" charset="-122"/>
              </a:rPr>
              <a:t>结构变量可以相互赋值，如： </a:t>
            </a:r>
            <a:r>
              <a:rPr lang="en-US" altLang="zh-CN" sz="2400" dirty="0" err="1">
                <a:solidFill>
                  <a:srgbClr val="FFFFCC"/>
                </a:solidFill>
                <a:latin typeface="Arial" panose="020B0604020202020204" pitchFamily="34" charset="0"/>
                <a:ea typeface="楷体_GB2312" pitchFamily="49" charset="-122"/>
              </a:rPr>
              <a:t>zhang</a:t>
            </a:r>
            <a:r>
              <a:rPr lang="en-US" altLang="zh-CN" sz="2400" dirty="0">
                <a:solidFill>
                  <a:srgbClr val="FFFFCC"/>
                </a:solidFill>
                <a:latin typeface="Arial" panose="020B0604020202020204" pitchFamily="34" charset="0"/>
                <a:ea typeface="楷体_GB2312" pitchFamily="49" charset="-122"/>
              </a:rPr>
              <a:t> = wang; </a:t>
            </a:r>
          </a:p>
          <a:p>
            <a:pPr marL="342900" indent="-342900">
              <a:spcBef>
                <a:spcPct val="0"/>
              </a:spcBef>
              <a:buFont typeface="Arial" panose="020B0604020202020204" pitchFamily="34" charset="0"/>
              <a:buChar char="₢"/>
            </a:pPr>
            <a:r>
              <a:rPr lang="zh-CN" altLang="en-US" sz="2400" dirty="0">
                <a:solidFill>
                  <a:srgbClr val="FFFFCC"/>
                </a:solidFill>
                <a:latin typeface="Arial" panose="020B0604020202020204" pitchFamily="34" charset="0"/>
                <a:ea typeface="楷体_GB2312" pitchFamily="49" charset="-122"/>
              </a:rPr>
              <a:t>则</a:t>
            </a:r>
            <a:r>
              <a:rPr lang="en-US" altLang="zh-CN" sz="2400" dirty="0">
                <a:solidFill>
                  <a:srgbClr val="FFFFCC"/>
                </a:solidFill>
                <a:latin typeface="Arial" panose="020B0604020202020204" pitchFamily="34" charset="0"/>
                <a:ea typeface="楷体_GB2312" pitchFamily="49" charset="-122"/>
              </a:rPr>
              <a:t>wang</a:t>
            </a:r>
            <a:r>
              <a:rPr lang="zh-CN" altLang="en-US" sz="2400" dirty="0">
                <a:solidFill>
                  <a:srgbClr val="FFFFCC"/>
                </a:solidFill>
                <a:latin typeface="Arial" panose="020B0604020202020204" pitchFamily="34" charset="0"/>
                <a:ea typeface="楷体_GB2312" pitchFamily="49" charset="-122"/>
              </a:rPr>
              <a:t>的所有成员项的值赋给了</a:t>
            </a:r>
            <a:r>
              <a:rPr lang="en-US" altLang="zh-CN" sz="2400" dirty="0" err="1">
                <a:solidFill>
                  <a:srgbClr val="FFFFCC"/>
                </a:solidFill>
                <a:latin typeface="Arial" panose="020B0604020202020204" pitchFamily="34" charset="0"/>
                <a:ea typeface="楷体_GB2312" pitchFamily="49" charset="-122"/>
              </a:rPr>
              <a:t>zhang</a:t>
            </a:r>
            <a:r>
              <a:rPr lang="zh-CN" altLang="en-US" sz="2400" dirty="0">
                <a:solidFill>
                  <a:srgbClr val="FFFFCC"/>
                </a:solidFill>
                <a:latin typeface="Arial" panose="020B0604020202020204" pitchFamily="34" charset="0"/>
                <a:ea typeface="楷体_GB2312" pitchFamily="49" charset="-122"/>
              </a:rPr>
              <a:t>的对应成员项。</a:t>
            </a:r>
          </a:p>
        </p:txBody>
      </p:sp>
      <p:sp>
        <p:nvSpPr>
          <p:cNvPr id="8200" name="Text Box 8">
            <a:extLst>
              <a:ext uri="{FF2B5EF4-FFF2-40B4-BE49-F238E27FC236}">
                <a16:creationId xmlns:a16="http://schemas.microsoft.com/office/drawing/2014/main" id="{A06CB6F1-2EEC-403D-AC2A-D80F355B868E}"/>
              </a:ext>
            </a:extLst>
          </p:cNvPr>
          <p:cNvSpPr txBox="1">
            <a:spLocks noChangeArrowheads="1"/>
          </p:cNvSpPr>
          <p:nvPr/>
        </p:nvSpPr>
        <p:spPr bwMode="auto">
          <a:xfrm>
            <a:off x="903870" y="3359337"/>
            <a:ext cx="324485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华文新魏" panose="02010800040101010101" pitchFamily="2" charset="-122"/>
                <a:ea typeface="华文新魏" panose="02010800040101010101" pitchFamily="2" charset="-122"/>
              </a:rPr>
              <a:t>⒋</a:t>
            </a:r>
            <a:r>
              <a:rPr lang="zh-CN" altLang="en-US" sz="2400" dirty="0">
                <a:solidFill>
                  <a:srgbClr val="FFFF00"/>
                </a:solidFill>
                <a:latin typeface="楷体_GB2312" pitchFamily="49" charset="-122"/>
                <a:ea typeface="楷体_GB2312" pitchFamily="49" charset="-122"/>
              </a:rPr>
              <a:t>结构体变量的初始化</a:t>
            </a:r>
            <a:endParaRPr lang="zh-CN" altLang="en-US" sz="2400" dirty="0">
              <a:solidFill>
                <a:srgbClr val="FFFF00"/>
              </a:solidFill>
              <a:ea typeface="楷体_GB2312" pitchFamily="49" charset="-122"/>
            </a:endParaRPr>
          </a:p>
        </p:txBody>
      </p:sp>
      <p:sp>
        <p:nvSpPr>
          <p:cNvPr id="8201" name="Text Box 9">
            <a:extLst>
              <a:ext uri="{FF2B5EF4-FFF2-40B4-BE49-F238E27FC236}">
                <a16:creationId xmlns:a16="http://schemas.microsoft.com/office/drawing/2014/main" id="{18D9023F-F22F-4CD8-892F-F56598A68F09}"/>
              </a:ext>
            </a:extLst>
          </p:cNvPr>
          <p:cNvSpPr txBox="1">
            <a:spLocks noChangeArrowheads="1"/>
          </p:cNvSpPr>
          <p:nvPr/>
        </p:nvSpPr>
        <p:spPr bwMode="auto">
          <a:xfrm>
            <a:off x="938520" y="3772240"/>
            <a:ext cx="633728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ea typeface="楷体_GB2312" pitchFamily="49" charset="-122"/>
              </a:rPr>
              <a:t>结构变量可以在说明时赋初值，称为初始化。</a:t>
            </a:r>
            <a:endParaRPr lang="zh-CN" altLang="en-US" sz="2400" dirty="0">
              <a:solidFill>
                <a:srgbClr val="FFFF00"/>
              </a:solidFill>
              <a:ea typeface="楷体_GB2312" pitchFamily="49" charset="-122"/>
            </a:endParaRPr>
          </a:p>
        </p:txBody>
      </p:sp>
      <p:sp>
        <p:nvSpPr>
          <p:cNvPr id="8202" name="Text Box 10">
            <a:extLst>
              <a:ext uri="{FF2B5EF4-FFF2-40B4-BE49-F238E27FC236}">
                <a16:creationId xmlns:a16="http://schemas.microsoft.com/office/drawing/2014/main" id="{84111F4D-6638-4C26-83FC-C87DF8BBC0FE}"/>
              </a:ext>
            </a:extLst>
          </p:cNvPr>
          <p:cNvSpPr txBox="1">
            <a:spLocks noChangeArrowheads="1"/>
          </p:cNvSpPr>
          <p:nvPr/>
        </p:nvSpPr>
        <p:spPr bwMode="auto">
          <a:xfrm>
            <a:off x="938520" y="4233465"/>
            <a:ext cx="7313518" cy="224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struct  student{</a:t>
            </a:r>
          </a:p>
          <a:p>
            <a:pPr eaLnBrk="1" hangingPunct="1">
              <a:spcBef>
                <a:spcPct val="0"/>
              </a:spcBef>
              <a:buFontTx/>
              <a:buNone/>
            </a:pPr>
            <a:r>
              <a:rPr lang="en-US" altLang="zh-CN" sz="2000" dirty="0">
                <a:latin typeface="Arial" panose="020B0604020202020204" pitchFamily="34" charset="0"/>
                <a:ea typeface="楷体_GB2312" pitchFamily="49" charset="-122"/>
              </a:rPr>
              <a:t>      </a:t>
            </a:r>
            <a:r>
              <a:rPr lang="en-US" altLang="zh-CN" sz="2000" dirty="0">
                <a:solidFill>
                  <a:srgbClr val="FFFFCC"/>
                </a:solidFill>
                <a:latin typeface="Arial" panose="020B0604020202020204" pitchFamily="34" charset="0"/>
                <a:ea typeface="楷体_GB2312" pitchFamily="49" charset="-122"/>
              </a:rPr>
              <a:t>long</a:t>
            </a:r>
            <a:r>
              <a:rPr lang="en-US" altLang="zh-CN" sz="2000" dirty="0">
                <a:latin typeface="Arial" panose="020B0604020202020204" pitchFamily="34" charset="0"/>
                <a:ea typeface="楷体_GB2312" pitchFamily="49" charset="-122"/>
              </a:rPr>
              <a:t>  </a:t>
            </a:r>
            <a:r>
              <a:rPr lang="en-US" altLang="zh-CN" sz="2000" dirty="0">
                <a:solidFill>
                  <a:srgbClr val="66FF33"/>
                </a:solidFill>
                <a:latin typeface="Arial" panose="020B0604020202020204" pitchFamily="34" charset="0"/>
                <a:ea typeface="楷体_GB2312" pitchFamily="49" charset="-122"/>
              </a:rPr>
              <a:t>num </a:t>
            </a:r>
            <a:r>
              <a:rPr lang="en-US" altLang="zh-CN" sz="2000" dirty="0">
                <a:solidFill>
                  <a:srgbClr val="FFFFCC"/>
                </a:solidFill>
                <a:latin typeface="Arial" panose="020B0604020202020204" pitchFamily="34" charset="0"/>
                <a:ea typeface="楷体_GB2312" pitchFamily="49" charset="-122"/>
              </a:rPr>
              <a:t>;</a:t>
            </a:r>
          </a:p>
          <a:p>
            <a:pPr eaLnBrk="1" hangingPunct="1">
              <a:spcBef>
                <a:spcPct val="0"/>
              </a:spcBef>
              <a:buFontTx/>
              <a:buNone/>
            </a:pPr>
            <a:r>
              <a:rPr lang="en-US" altLang="zh-CN" sz="2000" dirty="0">
                <a:latin typeface="Arial" panose="020B0604020202020204" pitchFamily="34" charset="0"/>
                <a:ea typeface="楷体_GB2312" pitchFamily="49" charset="-122"/>
              </a:rPr>
              <a:t>     </a:t>
            </a:r>
            <a:r>
              <a:rPr lang="en-US" altLang="zh-CN" sz="2000" dirty="0">
                <a:solidFill>
                  <a:srgbClr val="FFFFCC"/>
                </a:solidFill>
                <a:latin typeface="Arial" panose="020B0604020202020204" pitchFamily="34" charset="0"/>
                <a:ea typeface="楷体_GB2312" pitchFamily="49" charset="-122"/>
              </a:rPr>
              <a:t> char</a:t>
            </a:r>
            <a:r>
              <a:rPr lang="en-US" altLang="zh-CN" sz="2000" dirty="0">
                <a:latin typeface="Arial" panose="020B0604020202020204" pitchFamily="34" charset="0"/>
                <a:ea typeface="楷体_GB2312" pitchFamily="49" charset="-122"/>
              </a:rPr>
              <a:t>  </a:t>
            </a:r>
            <a:r>
              <a:rPr lang="en-US" altLang="zh-CN" sz="2000" dirty="0">
                <a:solidFill>
                  <a:srgbClr val="FFFF00"/>
                </a:solidFill>
                <a:latin typeface="Arial" panose="020B0604020202020204" pitchFamily="34" charset="0"/>
                <a:ea typeface="楷体_GB2312" pitchFamily="49" charset="-122"/>
              </a:rPr>
              <a:t>name[20]</a:t>
            </a:r>
            <a:r>
              <a:rPr lang="en-US" altLang="zh-CN" sz="2000" dirty="0">
                <a:solidFill>
                  <a:srgbClr val="FFFFCC"/>
                </a:solidFill>
                <a:latin typeface="Arial" panose="020B0604020202020204" pitchFamily="34" charset="0"/>
                <a:ea typeface="楷体_GB2312" pitchFamily="49" charset="-122"/>
              </a:rPr>
              <a:t>;</a:t>
            </a: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int</a:t>
            </a:r>
            <a:r>
              <a:rPr lang="en-US" altLang="zh-CN" sz="2000" dirty="0">
                <a:latin typeface="Arial" panose="020B0604020202020204" pitchFamily="34" charset="0"/>
                <a:ea typeface="楷体_GB2312" pitchFamily="49" charset="-122"/>
              </a:rPr>
              <a:t>     </a:t>
            </a:r>
            <a:r>
              <a:rPr lang="en-US" altLang="zh-CN" sz="2000" dirty="0">
                <a:solidFill>
                  <a:srgbClr val="66CCFF"/>
                </a:solidFill>
                <a:latin typeface="Arial" panose="020B0604020202020204" pitchFamily="34" charset="0"/>
                <a:ea typeface="楷体_GB2312" pitchFamily="49" charset="-122"/>
              </a:rPr>
              <a:t>age</a:t>
            </a:r>
            <a:r>
              <a:rPr lang="en-US" altLang="zh-CN" sz="2000" dirty="0">
                <a:latin typeface="Arial" panose="020B0604020202020204" pitchFamily="34" charset="0"/>
                <a:ea typeface="楷体_GB2312" pitchFamily="49" charset="-122"/>
              </a:rPr>
              <a:t> </a:t>
            </a:r>
            <a:r>
              <a:rPr lang="en-US" altLang="zh-CN" sz="2000" dirty="0">
                <a:solidFill>
                  <a:srgbClr val="FFFFCC"/>
                </a:solidFill>
                <a:latin typeface="Arial" panose="020B0604020202020204" pitchFamily="34" charset="0"/>
                <a:ea typeface="楷体_GB2312" pitchFamily="49" charset="-122"/>
              </a:rPr>
              <a:t>;</a:t>
            </a:r>
          </a:p>
          <a:p>
            <a:pPr eaLnBrk="1" hangingPunct="1">
              <a:spcBef>
                <a:spcPct val="0"/>
              </a:spcBef>
              <a:buFontTx/>
              <a:buNone/>
            </a:pPr>
            <a:r>
              <a:rPr lang="en-US" altLang="zh-CN" sz="2000" dirty="0">
                <a:latin typeface="Arial" panose="020B0604020202020204" pitchFamily="34" charset="0"/>
                <a:ea typeface="楷体_GB2312" pitchFamily="49" charset="-122"/>
              </a:rPr>
              <a:t>      </a:t>
            </a:r>
            <a:r>
              <a:rPr lang="en-US" altLang="zh-CN" sz="2000" dirty="0">
                <a:solidFill>
                  <a:srgbClr val="FFFFCC"/>
                </a:solidFill>
                <a:latin typeface="Arial" panose="020B0604020202020204" pitchFamily="34" charset="0"/>
                <a:ea typeface="楷体_GB2312" pitchFamily="49" charset="-122"/>
              </a:rPr>
              <a:t>float</a:t>
            </a:r>
            <a:r>
              <a:rPr lang="en-US" altLang="zh-CN" sz="2000" dirty="0">
                <a:latin typeface="Arial" panose="020B0604020202020204" pitchFamily="34" charset="0"/>
                <a:ea typeface="楷体_GB2312" pitchFamily="49" charset="-122"/>
              </a:rPr>
              <a:t>  </a:t>
            </a:r>
            <a:r>
              <a:rPr lang="en-US" altLang="zh-CN" sz="2000" dirty="0">
                <a:solidFill>
                  <a:srgbClr val="FFCC66"/>
                </a:solidFill>
                <a:latin typeface="Arial" panose="020B0604020202020204" pitchFamily="34" charset="0"/>
                <a:ea typeface="楷体_GB2312" pitchFamily="49" charset="-122"/>
              </a:rPr>
              <a:t>score </a:t>
            </a:r>
            <a:r>
              <a:rPr lang="en-US" altLang="zh-CN" sz="2000" dirty="0">
                <a:solidFill>
                  <a:srgbClr val="FFFFCC"/>
                </a:solidFill>
                <a:latin typeface="Arial" panose="020B0604020202020204" pitchFamily="34" charset="0"/>
                <a:ea typeface="楷体_GB2312" pitchFamily="49" charset="-122"/>
              </a:rPr>
              <a:t>;</a:t>
            </a:r>
          </a:p>
          <a:p>
            <a:pPr eaLnBrk="1" hangingPunct="1">
              <a:spcBef>
                <a:spcPct val="0"/>
              </a:spcBef>
              <a:buFontTx/>
              <a:buNone/>
            </a:pPr>
            <a:r>
              <a:rPr lang="en-US" altLang="zh-CN" sz="2000" dirty="0">
                <a:latin typeface="Arial" panose="020B0604020202020204" pitchFamily="34" charset="0"/>
                <a:ea typeface="楷体_GB2312" pitchFamily="49" charset="-122"/>
              </a:rPr>
              <a:t>      </a:t>
            </a:r>
            <a:r>
              <a:rPr lang="en-US" altLang="zh-CN" sz="2000" dirty="0">
                <a:solidFill>
                  <a:srgbClr val="FFFFCC"/>
                </a:solidFill>
                <a:latin typeface="Arial" panose="020B0604020202020204" pitchFamily="34" charset="0"/>
                <a:ea typeface="楷体_GB2312" pitchFamily="49" charset="-122"/>
              </a:rPr>
              <a:t>char</a:t>
            </a:r>
            <a:r>
              <a:rPr lang="en-US" altLang="zh-CN" sz="2000" dirty="0">
                <a:latin typeface="Arial" panose="020B0604020202020204" pitchFamily="34" charset="0"/>
                <a:ea typeface="楷体_GB2312" pitchFamily="49" charset="-122"/>
              </a:rPr>
              <a:t>  </a:t>
            </a:r>
            <a:r>
              <a:rPr lang="en-US" altLang="zh-CN" sz="2000" dirty="0" err="1">
                <a:solidFill>
                  <a:srgbClr val="CCFFCC"/>
                </a:solidFill>
                <a:latin typeface="Arial" panose="020B0604020202020204" pitchFamily="34" charset="0"/>
                <a:ea typeface="楷体_GB2312" pitchFamily="49" charset="-122"/>
              </a:rPr>
              <a:t>addr</a:t>
            </a:r>
            <a:r>
              <a:rPr lang="en-US" altLang="zh-CN" sz="2000" dirty="0">
                <a:solidFill>
                  <a:srgbClr val="CCFFCC"/>
                </a:solidFill>
                <a:latin typeface="Arial" panose="020B0604020202020204" pitchFamily="34" charset="0"/>
                <a:ea typeface="楷体_GB2312" pitchFamily="49" charset="-122"/>
              </a:rPr>
              <a:t> [30]</a:t>
            </a:r>
            <a:r>
              <a:rPr lang="en-US" altLang="zh-CN" sz="2000" dirty="0">
                <a:latin typeface="Arial" panose="020B0604020202020204" pitchFamily="34" charset="0"/>
                <a:ea typeface="楷体_GB2312" pitchFamily="49" charset="-122"/>
              </a:rPr>
              <a:t> </a:t>
            </a:r>
            <a:r>
              <a:rPr lang="en-US" altLang="zh-CN" sz="2000" dirty="0">
                <a:solidFill>
                  <a:srgbClr val="FFFFCC"/>
                </a:solidFill>
                <a:latin typeface="Arial" panose="020B0604020202020204" pitchFamily="34" charset="0"/>
                <a:ea typeface="楷体_GB2312" pitchFamily="49" charset="-122"/>
              </a:rPr>
              <a:t>;</a:t>
            </a:r>
          </a:p>
          <a:p>
            <a:pPr eaLnBrk="1" hangingPunct="1">
              <a:spcBef>
                <a:spcPct val="0"/>
              </a:spcBef>
              <a:buFontTx/>
              <a:buNone/>
            </a:pPr>
            <a:r>
              <a:rPr lang="en-US" altLang="zh-CN" sz="2000" dirty="0">
                <a:latin typeface="Arial" panose="020B0604020202020204" pitchFamily="34" charset="0"/>
                <a:ea typeface="楷体_GB2312" pitchFamily="49" charset="-122"/>
              </a:rPr>
              <a:t>    </a:t>
            </a:r>
            <a:r>
              <a:rPr lang="en-US" altLang="zh-CN" sz="2000" dirty="0">
                <a:solidFill>
                  <a:srgbClr val="FFFFCC"/>
                </a:solidFill>
                <a:latin typeface="Arial" panose="020B0604020202020204" pitchFamily="34" charset="0"/>
                <a:ea typeface="楷体_GB2312" pitchFamily="49" charset="-122"/>
              </a:rPr>
              <a:t> } </a:t>
            </a:r>
            <a:r>
              <a:rPr lang="en-US" altLang="zh-CN" sz="2000" dirty="0">
                <a:solidFill>
                  <a:srgbClr val="FFFFFF"/>
                </a:solidFill>
                <a:latin typeface="Arial" panose="020B0604020202020204" pitchFamily="34" charset="0"/>
                <a:ea typeface="楷体_GB2312" pitchFamily="49" charset="-122"/>
              </a:rPr>
              <a:t>wang={</a:t>
            </a:r>
            <a:r>
              <a:rPr lang="en-US" altLang="zh-CN" sz="2000" dirty="0">
                <a:solidFill>
                  <a:srgbClr val="66FF33"/>
                </a:solidFill>
                <a:latin typeface="Arial" panose="020B0604020202020204" pitchFamily="34" charset="0"/>
                <a:ea typeface="楷体_GB2312" pitchFamily="49" charset="-122"/>
              </a:rPr>
              <a:t>99010101</a:t>
            </a:r>
            <a:r>
              <a:rPr lang="en-US" altLang="zh-CN" sz="2000" dirty="0">
                <a:solidFill>
                  <a:srgbClr val="FFFFFF"/>
                </a:solidFill>
                <a:latin typeface="Arial" panose="020B0604020202020204" pitchFamily="34" charset="0"/>
                <a:ea typeface="楷体_GB2312" pitchFamily="49" charset="-122"/>
              </a:rPr>
              <a:t> ,</a:t>
            </a:r>
            <a:r>
              <a:rPr lang="en-US" altLang="zh-CN" sz="2000" dirty="0">
                <a:solidFill>
                  <a:srgbClr val="FF3300"/>
                </a:solidFill>
                <a:latin typeface="Arial" panose="020B0604020202020204" pitchFamily="34" charset="0"/>
                <a:ea typeface="楷体_GB2312" pitchFamily="49" charset="-122"/>
              </a:rPr>
              <a:t> </a:t>
            </a:r>
            <a:r>
              <a:rPr lang="en-US" altLang="zh-CN" sz="2000" dirty="0">
                <a:solidFill>
                  <a:srgbClr val="FFFF00"/>
                </a:solidFill>
                <a:latin typeface="Arial" panose="020B0604020202020204" pitchFamily="34" charset="0"/>
                <a:ea typeface="楷体_GB2312" pitchFamily="49" charset="-122"/>
              </a:rPr>
              <a:t>“</a:t>
            </a:r>
            <a:r>
              <a:rPr lang="zh-CN" altLang="en-US" sz="2000" dirty="0">
                <a:solidFill>
                  <a:srgbClr val="FFFF00"/>
                </a:solidFill>
                <a:latin typeface="Arial" panose="020B0604020202020204" pitchFamily="34" charset="0"/>
                <a:ea typeface="楷体_GB2312" pitchFamily="49" charset="-122"/>
              </a:rPr>
              <a:t>王五”</a:t>
            </a:r>
            <a:r>
              <a:rPr lang="zh-CN" altLang="en-US" sz="2000" dirty="0">
                <a:solidFill>
                  <a:srgbClr val="FF3300"/>
                </a:solidFill>
                <a:latin typeface="Arial" panose="020B0604020202020204" pitchFamily="34" charset="0"/>
                <a:ea typeface="楷体_GB2312" pitchFamily="49" charset="-122"/>
              </a:rPr>
              <a:t> </a:t>
            </a:r>
            <a:r>
              <a:rPr lang="en-US" altLang="zh-CN" sz="2000" dirty="0">
                <a:solidFill>
                  <a:srgbClr val="FFFFFF"/>
                </a:solidFill>
                <a:latin typeface="Arial" panose="020B0604020202020204" pitchFamily="34" charset="0"/>
                <a:ea typeface="楷体_GB2312" pitchFamily="49" charset="-122"/>
              </a:rPr>
              <a:t>, </a:t>
            </a:r>
            <a:r>
              <a:rPr lang="en-US" altLang="zh-CN" sz="2000" dirty="0">
                <a:solidFill>
                  <a:srgbClr val="66CCFF"/>
                </a:solidFill>
                <a:latin typeface="Arial" panose="020B0604020202020204" pitchFamily="34" charset="0"/>
                <a:ea typeface="楷体_GB2312" pitchFamily="49" charset="-122"/>
              </a:rPr>
              <a:t>20</a:t>
            </a:r>
            <a:r>
              <a:rPr lang="en-US" altLang="zh-CN" sz="2000" dirty="0">
                <a:solidFill>
                  <a:srgbClr val="FF3300"/>
                </a:solidFill>
                <a:latin typeface="Arial" panose="020B0604020202020204" pitchFamily="34" charset="0"/>
                <a:ea typeface="楷体_GB2312" pitchFamily="49" charset="-122"/>
              </a:rPr>
              <a:t> </a:t>
            </a:r>
            <a:r>
              <a:rPr lang="en-US" altLang="zh-CN" sz="2000" dirty="0">
                <a:solidFill>
                  <a:srgbClr val="FFFFFF"/>
                </a:solidFill>
                <a:latin typeface="Arial" panose="020B0604020202020204" pitchFamily="34" charset="0"/>
                <a:ea typeface="楷体_GB2312" pitchFamily="49" charset="-122"/>
              </a:rPr>
              <a:t>, </a:t>
            </a:r>
            <a:r>
              <a:rPr lang="en-US" altLang="zh-CN" sz="2000" dirty="0">
                <a:solidFill>
                  <a:srgbClr val="FFCC66"/>
                </a:solidFill>
                <a:latin typeface="Arial" panose="020B0604020202020204" pitchFamily="34" charset="0"/>
                <a:ea typeface="楷体_GB2312" pitchFamily="49" charset="-122"/>
              </a:rPr>
              <a:t>90.5</a:t>
            </a:r>
            <a:r>
              <a:rPr lang="en-US" altLang="zh-CN" sz="2000" dirty="0">
                <a:solidFill>
                  <a:srgbClr val="FF3300"/>
                </a:solidFill>
                <a:latin typeface="Arial" panose="020B0604020202020204" pitchFamily="34" charset="0"/>
                <a:ea typeface="楷体_GB2312" pitchFamily="49" charset="-122"/>
              </a:rPr>
              <a:t> </a:t>
            </a:r>
            <a:r>
              <a:rPr lang="en-US" altLang="zh-CN" sz="2000" dirty="0">
                <a:solidFill>
                  <a:srgbClr val="FFFFFF"/>
                </a:solidFill>
                <a:latin typeface="Arial" panose="020B0604020202020204" pitchFamily="34" charset="0"/>
                <a:ea typeface="楷体_GB2312" pitchFamily="49" charset="-122"/>
              </a:rPr>
              <a:t>, </a:t>
            </a:r>
            <a:r>
              <a:rPr lang="en-US" altLang="zh-CN" sz="2000" dirty="0">
                <a:solidFill>
                  <a:srgbClr val="CCFFCC"/>
                </a:solidFill>
                <a:latin typeface="Arial" panose="020B0604020202020204" pitchFamily="34" charset="0"/>
                <a:ea typeface="楷体_GB2312" pitchFamily="49" charset="-122"/>
              </a:rPr>
              <a:t>“</a:t>
            </a:r>
            <a:r>
              <a:rPr lang="zh-CN" altLang="en-US" sz="2000" dirty="0">
                <a:solidFill>
                  <a:srgbClr val="CCFFCC"/>
                </a:solidFill>
                <a:latin typeface="Arial" panose="020B0604020202020204" pitchFamily="34" charset="0"/>
                <a:ea typeface="楷体_GB2312" pitchFamily="49" charset="-122"/>
              </a:rPr>
              <a:t>上海”</a:t>
            </a:r>
            <a:r>
              <a:rPr lang="zh-CN" altLang="en-US" sz="2000" dirty="0">
                <a:solidFill>
                  <a:srgbClr val="FF3300"/>
                </a:solidFill>
                <a:latin typeface="Arial" panose="020B0604020202020204" pitchFamily="34" charset="0"/>
                <a:ea typeface="楷体_GB2312" pitchFamily="49" charset="-122"/>
              </a:rPr>
              <a:t> </a:t>
            </a:r>
            <a:r>
              <a:rPr lang="en-US" altLang="zh-CN" sz="2000" dirty="0">
                <a:solidFill>
                  <a:srgbClr val="FFFFFF"/>
                </a:solidFill>
                <a:latin typeface="Arial" panose="020B0604020202020204" pitchFamily="34" charset="0"/>
                <a:ea typeface="楷体_GB2312" pitchFamily="49" charset="-122"/>
              </a:rPr>
              <a:t>} , </a:t>
            </a:r>
            <a:r>
              <a:rPr lang="en-US" altLang="zh-CN" sz="2000" dirty="0" err="1">
                <a:solidFill>
                  <a:srgbClr val="FFFFFF"/>
                </a:solidFill>
                <a:latin typeface="Arial" panose="020B0604020202020204" pitchFamily="34" charset="0"/>
                <a:ea typeface="楷体_GB2312" pitchFamily="49" charset="-122"/>
              </a:rPr>
              <a:t>zhang</a:t>
            </a:r>
            <a:r>
              <a:rPr lang="en-US" altLang="zh-CN" sz="2000" dirty="0">
                <a:solidFill>
                  <a:srgbClr val="FFFFFF"/>
                </a:solidFill>
                <a:latin typeface="Arial" panose="020B0604020202020204" pitchFamily="34" charset="0"/>
                <a:ea typeface="楷体_GB2312" pitchFamily="49" charset="-122"/>
              </a:rPr>
              <a:t>;</a:t>
            </a:r>
            <a:endParaRPr lang="en-US" altLang="zh-CN" sz="2000" dirty="0">
              <a:solidFill>
                <a:srgbClr val="FFFFFF"/>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linds(horizontal)">
                                      <p:cBhvr>
                                        <p:cTn id="7" dur="500"/>
                                        <p:tgtEl>
                                          <p:spTgt spid="8194"/>
                                        </p:tgtEl>
                                      </p:cBhvr>
                                    </p:animEffect>
                                  </p:childTnLst>
                                  <p:subTnLst>
                                    <p:audio>
                                      <p:cMediaNode>
                                        <p:cTn display="0" masterRel="sameClick">
                                          <p:stCondLst>
                                            <p:cond evt="begin" delay="0">
                                              <p:tn val="5"/>
                                            </p:cond>
                                          </p:stCondLst>
                                          <p:endCondLst>
                                            <p:cond evt="onStopAudio" delay="0">
                                              <p:tgtEl>
                                                <p:sldTgt/>
                                              </p:tgtEl>
                                            </p:cond>
                                          </p:endCondLst>
                                        </p:cTn>
                                        <p:tgtEl>
                                          <p:sndTgt r:embed="rId2" name="notify.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819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8196"/>
                                        </p:tgtEl>
                                        <p:attrNameLst>
                                          <p:attrName>style.visibility</p:attrName>
                                        </p:attrNameLst>
                                      </p:cBhvr>
                                      <p:to>
                                        <p:strVal val="visible"/>
                                      </p:to>
                                    </p:set>
                                    <p:animEffect transition="in" filter="randombar(horizontal)">
                                      <p:cBhvr>
                                        <p:cTn id="16" dur="500"/>
                                        <p:tgtEl>
                                          <p:spTgt spid="819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8197"/>
                                        </p:tgtEl>
                                        <p:attrNameLst>
                                          <p:attrName>style.visibility</p:attrName>
                                        </p:attrNameLst>
                                      </p:cBhvr>
                                      <p:to>
                                        <p:strVal val="visible"/>
                                      </p:to>
                                    </p:set>
                                    <p:anim calcmode="lin" valueType="num">
                                      <p:cBhvr additive="base">
                                        <p:cTn id="21" dur="500" fill="hold"/>
                                        <p:tgtEl>
                                          <p:spTgt spid="8197"/>
                                        </p:tgtEl>
                                        <p:attrNameLst>
                                          <p:attrName>ppt_x</p:attrName>
                                        </p:attrNameLst>
                                      </p:cBhvr>
                                      <p:tavLst>
                                        <p:tav tm="0">
                                          <p:val>
                                            <p:strVal val="1+#ppt_w/2"/>
                                          </p:val>
                                        </p:tav>
                                        <p:tav tm="100000">
                                          <p:val>
                                            <p:strVal val="#ppt_x"/>
                                          </p:val>
                                        </p:tav>
                                      </p:tavLst>
                                    </p:anim>
                                    <p:anim calcmode="lin" valueType="num">
                                      <p:cBhvr additive="base">
                                        <p:cTn id="22" dur="500" fill="hold"/>
                                        <p:tgtEl>
                                          <p:spTgt spid="8197"/>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9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199">
                                            <p:txEl>
                                              <p:pRg st="0" end="0"/>
                                            </p:txEl>
                                          </p:spTgt>
                                        </p:tgtEl>
                                        <p:attrNameLst>
                                          <p:attrName>style.visibility</p:attrName>
                                        </p:attrNameLst>
                                      </p:cBhvr>
                                      <p:to>
                                        <p:strVal val="visible"/>
                                      </p:to>
                                    </p:set>
                                    <p:anim calcmode="lin" valueType="num">
                                      <p:cBhvr additive="base">
                                        <p:cTn id="31" dur="500" fill="hold"/>
                                        <p:tgtEl>
                                          <p:spTgt spid="8199">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1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199">
                                            <p:txEl>
                                              <p:pRg st="1" end="1"/>
                                            </p:txEl>
                                          </p:spTgt>
                                        </p:tgtEl>
                                        <p:attrNameLst>
                                          <p:attrName>style.visibility</p:attrName>
                                        </p:attrNameLst>
                                      </p:cBhvr>
                                      <p:to>
                                        <p:strVal val="visible"/>
                                      </p:to>
                                    </p:set>
                                    <p:anim calcmode="lin" valueType="num">
                                      <p:cBhvr additive="base">
                                        <p:cTn id="37" dur="500" fill="hold"/>
                                        <p:tgtEl>
                                          <p:spTgt spid="8199">
                                            <p:txEl>
                                              <p:pRg st="1" end="1"/>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1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8199">
                                            <p:txEl>
                                              <p:pRg st="2" end="2"/>
                                            </p:txEl>
                                          </p:spTgt>
                                        </p:tgtEl>
                                        <p:attrNameLst>
                                          <p:attrName>style.visibility</p:attrName>
                                        </p:attrNameLst>
                                      </p:cBhvr>
                                      <p:to>
                                        <p:strVal val="visible"/>
                                      </p:to>
                                    </p:set>
                                    <p:anim calcmode="lin" valueType="num">
                                      <p:cBhvr additive="base">
                                        <p:cTn id="43" dur="500" fill="hold"/>
                                        <p:tgtEl>
                                          <p:spTgt spid="8199">
                                            <p:txEl>
                                              <p:pRg st="2" end="2"/>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1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8200"/>
                                        </p:tgtEl>
                                        <p:attrNameLst>
                                          <p:attrName>style.visibility</p:attrName>
                                        </p:attrNameLst>
                                      </p:cBhvr>
                                      <p:to>
                                        <p:strVal val="visible"/>
                                      </p:to>
                                    </p:set>
                                    <p:animEffect transition="in" filter="blinds(horizontal)">
                                      <p:cBhvr>
                                        <p:cTn id="49" dur="500"/>
                                        <p:tgtEl>
                                          <p:spTgt spid="8200"/>
                                        </p:tgtEl>
                                      </p:cBhvr>
                                    </p:animEffect>
                                  </p:childTnLst>
                                  <p:subTnLst>
                                    <p:audio>
                                      <p:cMediaNode>
                                        <p:cTn display="0" masterRel="sameClick">
                                          <p:stCondLst>
                                            <p:cond evt="begin" delay="0">
                                              <p:tn val="47"/>
                                            </p:cond>
                                          </p:stCondLst>
                                          <p:endCondLst>
                                            <p:cond evt="onStopAudio" delay="0">
                                              <p:tgtEl>
                                                <p:sldTgt/>
                                              </p:tgtEl>
                                            </p:cond>
                                          </p:endCondLst>
                                        </p:cTn>
                                        <p:tgtEl>
                                          <p:sndTgt r:embed="rId2" name="notify.wav"/>
                                        </p:tgtEl>
                                      </p:cMediaNode>
                                    </p:audio>
                                  </p:sub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iterate type="lt">
                                    <p:tmAbs val="75"/>
                                  </p:iterate>
                                  <p:childTnLst>
                                    <p:set>
                                      <p:cBhvr>
                                        <p:cTn id="53" dur="1" fill="hold">
                                          <p:stCondLst>
                                            <p:cond delay="74"/>
                                          </p:stCondLst>
                                        </p:cTn>
                                        <p:tgtEl>
                                          <p:spTgt spid="8201"/>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8202"/>
                                        </p:tgtEl>
                                        <p:attrNameLst>
                                          <p:attrName>style.visibility</p:attrName>
                                        </p:attrNameLst>
                                      </p:cBhvr>
                                      <p:to>
                                        <p:strVal val="visible"/>
                                      </p:to>
                                    </p:set>
                                    <p:animEffect transition="in" filter="wipe(up)">
                                      <p:cBhvr>
                                        <p:cTn id="58" dur="500"/>
                                        <p:tgtEl>
                                          <p:spTgt spid="8202"/>
                                        </p:tgtEl>
                                      </p:cBhvr>
                                    </p:animEffect>
                                  </p:childTnLst>
                                  <p:subTnLst>
                                    <p:audio>
                                      <p:cMediaNode>
                                        <p:cTn display="0" masterRel="sameClick">
                                          <p:stCondLst>
                                            <p:cond evt="begin" delay="0">
                                              <p:tn val="56"/>
                                            </p:cond>
                                          </p:stCondLst>
                                          <p:endCondLst>
                                            <p:cond evt="onStopAudio" delay="0">
                                              <p:tgtEl>
                                                <p:sldTgt/>
                                              </p:tgtEl>
                                            </p:cond>
                                          </p:endCondLst>
                                        </p:cTn>
                                        <p:tgtEl>
                                          <p:sndTgt r:embed="rId3" name="tad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5" grpId="0" autoUpdateAnimBg="0"/>
      <p:bldP spid="8196" grpId="0" autoUpdateAnimBg="0"/>
      <p:bldP spid="8197" grpId="0" autoUpdateAnimBg="0"/>
      <p:bldP spid="8198" grpId="0" autoUpdateAnimBg="0"/>
      <p:bldP spid="8199" grpId="0" build="p" autoUpdateAnimBg="0"/>
      <p:bldP spid="8200" grpId="0" autoUpdateAnimBg="0"/>
      <p:bldP spid="8201" grpId="0" autoUpdateAnimBg="0"/>
      <p:bldP spid="8202"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0EC10-57B0-46BA-9FDC-B4D676A9F2A7}"/>
              </a:ext>
            </a:extLst>
          </p:cNvPr>
          <p:cNvSpPr>
            <a:spLocks noGrp="1" noChangeArrowheads="1"/>
          </p:cNvSpPr>
          <p:nvPr>
            <p:ph type="title"/>
          </p:nvPr>
        </p:nvSpPr>
        <p:spPr>
          <a:xfrm>
            <a:off x="289711" y="333375"/>
            <a:ext cx="11597489" cy="585788"/>
          </a:xfrm>
        </p:spPr>
        <p:txBody>
          <a:bodyPr/>
          <a:lstStyle/>
          <a:p>
            <a:pPr>
              <a:defRPr/>
            </a:pPr>
            <a:r>
              <a:rPr lang="zh-CN" altLang="en-US" sz="2400" b="1" dirty="0">
                <a:solidFill>
                  <a:srgbClr val="FFFF00"/>
                </a:solidFill>
                <a:latin typeface="+mj-ea"/>
                <a:ea typeface="楷体_GB2312"/>
              </a:rPr>
              <a:t>        重载为类的成员函数（类运算符）</a:t>
            </a:r>
          </a:p>
        </p:txBody>
      </p:sp>
      <p:sp>
        <p:nvSpPr>
          <p:cNvPr id="4" name="TextBox 3">
            <a:extLst>
              <a:ext uri="{FF2B5EF4-FFF2-40B4-BE49-F238E27FC236}">
                <a16:creationId xmlns:a16="http://schemas.microsoft.com/office/drawing/2014/main" id="{44DB5FA1-E921-4CE2-A13A-BCF603863DCA}"/>
              </a:ext>
            </a:extLst>
          </p:cNvPr>
          <p:cNvSpPr txBox="1">
            <a:spLocks noChangeArrowheads="1"/>
          </p:cNvSpPr>
          <p:nvPr/>
        </p:nvSpPr>
        <p:spPr bwMode="auto">
          <a:xfrm>
            <a:off x="289711" y="811212"/>
            <a:ext cx="5938837" cy="224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dirty="0">
                <a:solidFill>
                  <a:srgbClr val="FFFFCC"/>
                </a:solidFill>
                <a:latin typeface="微软雅黑 Light" panose="020B0502040204020203" pitchFamily="34" charset="-122"/>
                <a:ea typeface="楷体_GB2312"/>
              </a:rPr>
              <a:t>        </a:t>
            </a:r>
            <a:r>
              <a:rPr lang="zh-CN" altLang="en-US" sz="2400" b="1" dirty="0">
                <a:solidFill>
                  <a:srgbClr val="FFFF00"/>
                </a:solidFill>
                <a:latin typeface="微软雅黑 Light" panose="020B0502040204020203" pitchFamily="34" charset="-122"/>
                <a:ea typeface="楷体_GB2312"/>
              </a:rPr>
              <a:t>形式：</a:t>
            </a:r>
            <a:endParaRPr lang="en-US" altLang="zh-CN" sz="2400" b="1" dirty="0">
              <a:solidFill>
                <a:srgbClr val="FFFF00"/>
              </a:solidFill>
              <a:latin typeface="微软雅黑 Light" panose="020B0502040204020203" pitchFamily="34" charset="-122"/>
              <a:ea typeface="楷体_GB2312"/>
            </a:endParaRPr>
          </a:p>
          <a:p>
            <a:pPr>
              <a:lnSpc>
                <a:spcPct val="150000"/>
              </a:lnSpc>
              <a:spcBef>
                <a:spcPct val="0"/>
              </a:spcBef>
              <a:buFontTx/>
              <a:buNone/>
            </a:pPr>
            <a:r>
              <a:rPr lang="en-US" altLang="zh-CN" sz="2400" b="1" dirty="0">
                <a:solidFill>
                  <a:srgbClr val="FFFFCC"/>
                </a:solidFill>
                <a:latin typeface="微软雅黑 Light" panose="020B0502040204020203" pitchFamily="34" charset="-122"/>
                <a:ea typeface="楷体_GB2312"/>
              </a:rPr>
              <a:t>        </a:t>
            </a:r>
            <a:r>
              <a:rPr lang="zh-CN" altLang="en-US" sz="2400" b="1" dirty="0">
                <a:solidFill>
                  <a:srgbClr val="FFFFCC"/>
                </a:solidFill>
                <a:latin typeface="微软雅黑 Light" panose="020B0502040204020203" pitchFamily="34" charset="-122"/>
                <a:ea typeface="楷体_GB2312"/>
              </a:rPr>
              <a:t>类型  </a:t>
            </a:r>
            <a:r>
              <a:rPr lang="en-US" altLang="zh-CN" sz="2400" b="1" dirty="0">
                <a:solidFill>
                  <a:srgbClr val="FFFFCC"/>
                </a:solidFill>
                <a:latin typeface="微软雅黑 Light" panose="020B0502040204020203" pitchFamily="34" charset="-122"/>
                <a:ea typeface="楷体_GB2312"/>
              </a:rPr>
              <a:t>operator   </a:t>
            </a:r>
            <a:r>
              <a:rPr lang="zh-CN" altLang="en-US" sz="2400" b="1" dirty="0">
                <a:solidFill>
                  <a:srgbClr val="FFFFCC"/>
                </a:solidFill>
                <a:latin typeface="微软雅黑 Light" panose="020B0502040204020203" pitchFamily="34" charset="-122"/>
                <a:ea typeface="楷体_GB2312"/>
              </a:rPr>
              <a:t>运算符（形参表）</a:t>
            </a:r>
            <a:r>
              <a:rPr lang="en-US" altLang="zh-CN" sz="2400" b="1" dirty="0">
                <a:solidFill>
                  <a:srgbClr val="FFFFCC"/>
                </a:solidFill>
                <a:latin typeface="微软雅黑 Light" panose="020B0502040204020203" pitchFamily="34" charset="-122"/>
                <a:ea typeface="楷体_GB2312"/>
              </a:rPr>
              <a:t>{</a:t>
            </a:r>
          </a:p>
          <a:p>
            <a:pPr>
              <a:lnSpc>
                <a:spcPct val="150000"/>
              </a:lnSpc>
              <a:spcBef>
                <a:spcPct val="0"/>
              </a:spcBef>
              <a:buFontTx/>
              <a:buNone/>
            </a:pPr>
            <a:r>
              <a:rPr lang="en-US" altLang="zh-CN" sz="2400" b="1" dirty="0">
                <a:solidFill>
                  <a:srgbClr val="FFFFCC"/>
                </a:solidFill>
                <a:latin typeface="微软雅黑 Light" panose="020B0502040204020203" pitchFamily="34" charset="-122"/>
                <a:ea typeface="楷体_GB2312"/>
              </a:rPr>
              <a:t>			</a:t>
            </a:r>
            <a:r>
              <a:rPr lang="zh-CN" altLang="en-US" sz="2400" b="1" dirty="0">
                <a:solidFill>
                  <a:srgbClr val="FFFFCC"/>
                </a:solidFill>
                <a:latin typeface="微软雅黑 Light" panose="020B0502040204020203" pitchFamily="34" charset="-122"/>
                <a:ea typeface="楷体_GB2312"/>
              </a:rPr>
              <a:t>函数体</a:t>
            </a:r>
          </a:p>
          <a:p>
            <a:pPr>
              <a:lnSpc>
                <a:spcPct val="150000"/>
              </a:lnSpc>
              <a:spcBef>
                <a:spcPct val="0"/>
              </a:spcBef>
              <a:buFontTx/>
              <a:buNone/>
            </a:pPr>
            <a:r>
              <a:rPr lang="zh-CN" altLang="en-US" sz="2400" b="1" dirty="0">
                <a:solidFill>
                  <a:srgbClr val="FFFFCC"/>
                </a:solidFill>
                <a:latin typeface="微软雅黑 Light" panose="020B0502040204020203" pitchFamily="34" charset="-122"/>
                <a:ea typeface="楷体_GB2312"/>
              </a:rPr>
              <a:t>       </a:t>
            </a:r>
            <a:r>
              <a:rPr lang="en-US" altLang="zh-CN" sz="2400" b="1" dirty="0">
                <a:solidFill>
                  <a:srgbClr val="FFFFCC"/>
                </a:solidFill>
                <a:latin typeface="微软雅黑 Light" panose="020B0502040204020203" pitchFamily="34" charset="-122"/>
                <a:ea typeface="楷体_GB2312"/>
              </a:rPr>
              <a:t>}</a:t>
            </a:r>
          </a:p>
        </p:txBody>
      </p:sp>
      <p:sp>
        <p:nvSpPr>
          <p:cNvPr id="5" name="AutoShape 7">
            <a:hlinkClick r:id="rId3" action="ppaction://program" highlightClick="1"/>
            <a:extLst>
              <a:ext uri="{FF2B5EF4-FFF2-40B4-BE49-F238E27FC236}">
                <a16:creationId xmlns:a16="http://schemas.microsoft.com/office/drawing/2014/main" id="{4F67691D-8176-406E-835F-025FE1DE7772}"/>
              </a:ext>
            </a:extLst>
          </p:cNvPr>
          <p:cNvSpPr>
            <a:spLocks noChangeArrowheads="1"/>
          </p:cNvSpPr>
          <p:nvPr/>
        </p:nvSpPr>
        <p:spPr bwMode="auto">
          <a:xfrm>
            <a:off x="5735639" y="5589588"/>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CHAP12EXJ</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5"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 calcmode="lin" valueType="num">
                                      <p:cBhvr>
                                        <p:cTn id="13"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CFC7FE-F3F7-455F-9B47-C1BE9A138AE5}"/>
              </a:ext>
            </a:extLst>
          </p:cNvPr>
          <p:cNvSpPr>
            <a:spLocks noGrp="1" noChangeArrowheads="1"/>
          </p:cNvSpPr>
          <p:nvPr>
            <p:ph type="title"/>
          </p:nvPr>
        </p:nvSpPr>
        <p:spPr>
          <a:xfrm>
            <a:off x="298764" y="333375"/>
            <a:ext cx="9683436" cy="585788"/>
          </a:xfrm>
        </p:spPr>
        <p:txBody>
          <a:bodyPr/>
          <a:lstStyle/>
          <a:p>
            <a:pPr algn="l">
              <a:defRPr/>
            </a:pPr>
            <a:r>
              <a:rPr lang="zh-CN" altLang="en-US" sz="2400" b="1" dirty="0">
                <a:solidFill>
                  <a:srgbClr val="FFFF00"/>
                </a:solidFill>
                <a:latin typeface="+mj-ea"/>
                <a:ea typeface="楷体_GB2312"/>
              </a:rPr>
              <a:t>        重载为类的友元函数（友元运算符）</a:t>
            </a:r>
          </a:p>
        </p:txBody>
      </p:sp>
      <p:sp>
        <p:nvSpPr>
          <p:cNvPr id="4" name="TextBox 3">
            <a:extLst>
              <a:ext uri="{FF2B5EF4-FFF2-40B4-BE49-F238E27FC236}">
                <a16:creationId xmlns:a16="http://schemas.microsoft.com/office/drawing/2014/main" id="{8CC6C050-190D-44A8-B57B-BB9789CED4DD}"/>
              </a:ext>
            </a:extLst>
          </p:cNvPr>
          <p:cNvSpPr txBox="1">
            <a:spLocks noChangeArrowheads="1"/>
          </p:cNvSpPr>
          <p:nvPr/>
        </p:nvSpPr>
        <p:spPr bwMode="auto">
          <a:xfrm>
            <a:off x="298764" y="811212"/>
            <a:ext cx="8016875" cy="225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dirty="0">
                <a:solidFill>
                  <a:srgbClr val="FFFFCC"/>
                </a:solidFill>
                <a:latin typeface="等线 Light" panose="02010600030101010101" pitchFamily="2" charset="-122"/>
                <a:ea typeface="楷体_GB2312"/>
              </a:rPr>
              <a:t>        </a:t>
            </a:r>
            <a:r>
              <a:rPr lang="zh-CN" altLang="en-US" sz="2400" b="1" dirty="0">
                <a:solidFill>
                  <a:srgbClr val="FFFF00"/>
                </a:solidFill>
                <a:latin typeface="等线 Light" panose="02010600030101010101" pitchFamily="2" charset="-122"/>
                <a:ea typeface="楷体_GB2312"/>
              </a:rPr>
              <a:t>形式：</a:t>
            </a:r>
            <a:endParaRPr lang="en-US" altLang="zh-CN" sz="2400" b="1" dirty="0">
              <a:solidFill>
                <a:srgbClr val="FFFF00"/>
              </a:solidFill>
              <a:latin typeface="等线 Light" panose="02010600030101010101" pitchFamily="2" charset="-122"/>
              <a:ea typeface="楷体_GB2312"/>
            </a:endParaRPr>
          </a:p>
          <a:p>
            <a:pPr>
              <a:lnSpc>
                <a:spcPct val="150000"/>
              </a:lnSpc>
              <a:spcBef>
                <a:spcPct val="0"/>
              </a:spcBef>
              <a:buFontTx/>
              <a:buNone/>
            </a:pPr>
            <a:r>
              <a:rPr lang="en-US" altLang="zh-CN" sz="2400" b="1" dirty="0">
                <a:solidFill>
                  <a:srgbClr val="FFFFCC"/>
                </a:solidFill>
                <a:latin typeface="等线 Light" panose="02010600030101010101" pitchFamily="2" charset="-122"/>
                <a:ea typeface="楷体_GB2312"/>
              </a:rPr>
              <a:t>       </a:t>
            </a:r>
            <a:r>
              <a:rPr lang="zh-CN" altLang="en-US" sz="2400" b="1" dirty="0">
                <a:solidFill>
                  <a:srgbClr val="FFFFCC"/>
                </a:solidFill>
                <a:latin typeface="等线 Light" panose="02010600030101010101" pitchFamily="2" charset="-122"/>
                <a:ea typeface="楷体_GB2312"/>
              </a:rPr>
              <a:t> </a:t>
            </a:r>
            <a:r>
              <a:rPr lang="en-US" altLang="zh-CN" sz="2400" b="1" dirty="0">
                <a:solidFill>
                  <a:srgbClr val="FFFFCC"/>
                </a:solidFill>
                <a:latin typeface="等线 Light" panose="02010600030101010101" pitchFamily="2" charset="-122"/>
                <a:ea typeface="楷体_GB2312"/>
              </a:rPr>
              <a:t>friend  </a:t>
            </a:r>
            <a:r>
              <a:rPr lang="zh-CN" altLang="en-US" sz="2400" b="1" dirty="0">
                <a:solidFill>
                  <a:srgbClr val="FFFFCC"/>
                </a:solidFill>
                <a:latin typeface="等线 Light" panose="02010600030101010101" pitchFamily="2" charset="-122"/>
                <a:ea typeface="楷体_GB2312"/>
              </a:rPr>
              <a:t>类型  </a:t>
            </a:r>
            <a:r>
              <a:rPr lang="en-US" altLang="zh-CN" sz="2400" b="1" dirty="0">
                <a:solidFill>
                  <a:srgbClr val="FFFFCC"/>
                </a:solidFill>
                <a:latin typeface="等线 Light" panose="02010600030101010101" pitchFamily="2" charset="-122"/>
                <a:ea typeface="楷体_GB2312"/>
              </a:rPr>
              <a:t>operator  </a:t>
            </a:r>
            <a:r>
              <a:rPr lang="zh-CN" altLang="en-US" sz="2400" b="1" dirty="0">
                <a:solidFill>
                  <a:srgbClr val="FFFFCC"/>
                </a:solidFill>
                <a:latin typeface="等线 Light" panose="02010600030101010101" pitchFamily="2" charset="-122"/>
                <a:ea typeface="楷体_GB2312"/>
              </a:rPr>
              <a:t>运算符（形参表</a:t>
            </a:r>
            <a:r>
              <a:rPr lang="en-US" altLang="zh-CN" sz="2400" b="1" dirty="0">
                <a:solidFill>
                  <a:srgbClr val="FFFFCC"/>
                </a:solidFill>
                <a:latin typeface="等线 Light" panose="02010600030101010101" pitchFamily="2" charset="-122"/>
                <a:ea typeface="楷体_GB2312"/>
              </a:rPr>
              <a:t>{</a:t>
            </a:r>
          </a:p>
          <a:p>
            <a:pPr>
              <a:lnSpc>
                <a:spcPct val="150000"/>
              </a:lnSpc>
              <a:spcBef>
                <a:spcPct val="0"/>
              </a:spcBef>
              <a:buFontTx/>
              <a:buNone/>
            </a:pPr>
            <a:r>
              <a:rPr lang="en-US" altLang="zh-CN" sz="2400" b="1" dirty="0">
                <a:solidFill>
                  <a:srgbClr val="FFFFCC"/>
                </a:solidFill>
                <a:latin typeface="等线 Light" panose="02010600030101010101" pitchFamily="2" charset="-122"/>
                <a:ea typeface="楷体_GB2312"/>
              </a:rPr>
              <a:t>			</a:t>
            </a:r>
            <a:r>
              <a:rPr lang="zh-CN" altLang="en-US" sz="2400" b="1" dirty="0">
                <a:solidFill>
                  <a:srgbClr val="FFFFCC"/>
                </a:solidFill>
                <a:latin typeface="等线 Light" panose="02010600030101010101" pitchFamily="2" charset="-122"/>
                <a:ea typeface="楷体_GB2312"/>
              </a:rPr>
              <a:t>函数体</a:t>
            </a:r>
            <a:endParaRPr lang="en-US" altLang="zh-CN" sz="2400" b="1" dirty="0">
              <a:solidFill>
                <a:srgbClr val="FFFFCC"/>
              </a:solidFill>
              <a:latin typeface="等线 Light" panose="02010600030101010101" pitchFamily="2" charset="-122"/>
              <a:ea typeface="楷体_GB2312"/>
            </a:endParaRPr>
          </a:p>
          <a:p>
            <a:pPr>
              <a:lnSpc>
                <a:spcPct val="150000"/>
              </a:lnSpc>
              <a:spcBef>
                <a:spcPct val="0"/>
              </a:spcBef>
              <a:buFontTx/>
              <a:buNone/>
            </a:pPr>
            <a:r>
              <a:rPr lang="en-US" altLang="zh-CN" sz="2400" b="1" dirty="0">
                <a:solidFill>
                  <a:srgbClr val="FFFFCC"/>
                </a:solidFill>
                <a:latin typeface="等线 Light" panose="02010600030101010101" pitchFamily="2" charset="-122"/>
                <a:ea typeface="楷体_GB2312"/>
              </a:rPr>
              <a:t>        }</a:t>
            </a:r>
            <a:endParaRPr lang="zh-CN" altLang="en-US" sz="2400" b="1" dirty="0">
              <a:solidFill>
                <a:srgbClr val="FFFFCC"/>
              </a:solidFill>
              <a:latin typeface="等线 Light" panose="02010600030101010101" pitchFamily="2" charset="-122"/>
              <a:ea typeface="楷体_GB2312"/>
            </a:endParaRPr>
          </a:p>
        </p:txBody>
      </p:sp>
      <p:sp>
        <p:nvSpPr>
          <p:cNvPr id="5" name="AutoShape 7">
            <a:hlinkClick r:id="rId3" action="ppaction://program" highlightClick="1"/>
            <a:extLst>
              <a:ext uri="{FF2B5EF4-FFF2-40B4-BE49-F238E27FC236}">
                <a16:creationId xmlns:a16="http://schemas.microsoft.com/office/drawing/2014/main" id="{C11FCD61-D501-4904-BF3D-B1E724086D46}"/>
              </a:ext>
            </a:extLst>
          </p:cNvPr>
          <p:cNvSpPr>
            <a:spLocks noChangeArrowheads="1"/>
          </p:cNvSpPr>
          <p:nvPr/>
        </p:nvSpPr>
        <p:spPr bwMode="auto">
          <a:xfrm>
            <a:off x="5735639" y="5589588"/>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5"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 calcmode="lin" valueType="num">
                                      <p:cBhvr>
                                        <p:cTn id="13"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C7208-7704-4799-ACD5-54D2D909F4C7}"/>
              </a:ext>
            </a:extLst>
          </p:cNvPr>
          <p:cNvSpPr>
            <a:spLocks noGrp="1" noChangeArrowheads="1"/>
          </p:cNvSpPr>
          <p:nvPr>
            <p:ph type="title"/>
          </p:nvPr>
        </p:nvSpPr>
        <p:spPr>
          <a:xfrm>
            <a:off x="2209800" y="333375"/>
            <a:ext cx="7772400" cy="585788"/>
          </a:xfrm>
        </p:spPr>
        <p:txBody>
          <a:bodyPr>
            <a:normAutofit/>
          </a:bodyPr>
          <a:lstStyle/>
          <a:p>
            <a:pPr algn="ctr"/>
            <a:r>
              <a:rPr lang="en-US" altLang="zh-CN" sz="2800" b="1" dirty="0">
                <a:solidFill>
                  <a:srgbClr val="FFFF00"/>
                </a:solidFill>
                <a:latin typeface="Arial" panose="020B0604020202020204" pitchFamily="34" charset="0"/>
                <a:ea typeface="楷体_GB2312"/>
              </a:rPr>
              <a:t>7.12  </a:t>
            </a:r>
            <a:r>
              <a:rPr lang="zh-CN" altLang="en-US" sz="2800" b="1" dirty="0">
                <a:solidFill>
                  <a:srgbClr val="FFFF00"/>
                </a:solidFill>
                <a:ea typeface="楷体_GB2312"/>
              </a:rPr>
              <a:t>模板</a:t>
            </a:r>
          </a:p>
        </p:txBody>
      </p:sp>
      <p:sp>
        <p:nvSpPr>
          <p:cNvPr id="3" name="TextBox 2">
            <a:extLst>
              <a:ext uri="{FF2B5EF4-FFF2-40B4-BE49-F238E27FC236}">
                <a16:creationId xmlns:a16="http://schemas.microsoft.com/office/drawing/2014/main" id="{C007E51C-E501-4B62-B368-58866A406CB2}"/>
              </a:ext>
            </a:extLst>
          </p:cNvPr>
          <p:cNvSpPr txBox="1">
            <a:spLocks noChangeArrowheads="1"/>
          </p:cNvSpPr>
          <p:nvPr/>
        </p:nvSpPr>
        <p:spPr bwMode="auto">
          <a:xfrm>
            <a:off x="280660" y="919163"/>
            <a:ext cx="23256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dirty="0">
                <a:solidFill>
                  <a:srgbClr val="FFFF00"/>
                </a:solidFill>
                <a:latin typeface="华文新魏" panose="02010800040101010101" pitchFamily="2" charset="-122"/>
                <a:ea typeface="华文新魏" panose="02010800040101010101" pitchFamily="2" charset="-122"/>
              </a:rPr>
              <a:t>        ⒈</a:t>
            </a:r>
            <a:r>
              <a:rPr lang="zh-CN" altLang="en-US" sz="2400" b="1" dirty="0">
                <a:solidFill>
                  <a:srgbClr val="FFFF00"/>
                </a:solidFill>
                <a:latin typeface="华文新魏" panose="02010800040101010101" pitchFamily="2" charset="-122"/>
                <a:ea typeface="楷体_GB2312"/>
              </a:rPr>
              <a:t>函数模板</a:t>
            </a:r>
            <a:endParaRPr lang="zh-CN" altLang="en-US" sz="2400" dirty="0">
              <a:solidFill>
                <a:srgbClr val="FFFFCC"/>
              </a:solidFill>
              <a:latin typeface="宋体" panose="02010600030101010101" pitchFamily="2" charset="-122"/>
              <a:ea typeface="楷体_GB2312"/>
            </a:endParaRPr>
          </a:p>
        </p:txBody>
      </p:sp>
      <p:sp>
        <p:nvSpPr>
          <p:cNvPr id="7" name="AutoShape 7">
            <a:hlinkClick r:id="rId2" action="ppaction://program" highlightClick="1"/>
            <a:extLst>
              <a:ext uri="{FF2B5EF4-FFF2-40B4-BE49-F238E27FC236}">
                <a16:creationId xmlns:a16="http://schemas.microsoft.com/office/drawing/2014/main" id="{754727A2-F13C-442C-A1EE-8EFB5DE58A98}"/>
              </a:ext>
            </a:extLst>
          </p:cNvPr>
          <p:cNvSpPr>
            <a:spLocks noChangeArrowheads="1"/>
          </p:cNvSpPr>
          <p:nvPr/>
        </p:nvSpPr>
        <p:spPr bwMode="auto">
          <a:xfrm>
            <a:off x="7771254" y="4555779"/>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dirty="0">
                <a:solidFill>
                  <a:srgbClr val="FFFF00"/>
                </a:solidFill>
                <a:latin typeface="Arial" panose="020B0604020202020204" pitchFamily="34" charset="0"/>
                <a:ea typeface="楷体_GB2312" pitchFamily="49" charset="-122"/>
                <a:hlinkClick r:id="rId3" action="ppaction://hlinkfile"/>
              </a:rPr>
              <a:t>CHAP12EXB</a:t>
            </a:r>
            <a:endParaRPr lang="en-US" altLang="zh-CN" sz="2400" b="1" dirty="0">
              <a:solidFill>
                <a:srgbClr val="FFFF00"/>
              </a:solidFill>
              <a:latin typeface="Arial" panose="020B0604020202020204" pitchFamily="34" charset="0"/>
              <a:ea typeface="楷体_GB2312" pitchFamily="49" charset="-122"/>
            </a:endParaRPr>
          </a:p>
        </p:txBody>
      </p:sp>
      <p:sp>
        <p:nvSpPr>
          <p:cNvPr id="6" name="文本框 5">
            <a:extLst>
              <a:ext uri="{FF2B5EF4-FFF2-40B4-BE49-F238E27FC236}">
                <a16:creationId xmlns:a16="http://schemas.microsoft.com/office/drawing/2014/main" id="{C9D98EC1-124D-43D4-91A2-F129C05347AB}"/>
              </a:ext>
            </a:extLst>
          </p:cNvPr>
          <p:cNvSpPr txBox="1"/>
          <p:nvPr/>
        </p:nvSpPr>
        <p:spPr>
          <a:xfrm>
            <a:off x="280661" y="1358325"/>
            <a:ext cx="11911340" cy="1938992"/>
          </a:xfrm>
          <a:prstGeom prst="rect">
            <a:avLst/>
          </a:prstGeom>
          <a:noFill/>
        </p:spPr>
        <p:txBody>
          <a:bodyPr wrap="square" rtlCol="0">
            <a:spAutoFit/>
          </a:bodyPr>
          <a:lstStyle/>
          <a:p>
            <a:r>
              <a:rPr lang="zh-CN" altLang="en-US" sz="2400" b="1" dirty="0">
                <a:solidFill>
                  <a:srgbClr val="FFFFCC"/>
                </a:solidFill>
                <a:latin typeface="等线 Light" panose="02010600030101010101" pitchFamily="2" charset="-122"/>
                <a:ea typeface="楷体_GB2312"/>
              </a:rPr>
              <a:t>       定义：用来创建一个通用功能的函数，以支持多种不同形参简化重载函数的函数体设计。</a:t>
            </a:r>
            <a:endParaRPr lang="en-US" altLang="zh-CN" sz="2400" b="1" dirty="0">
              <a:solidFill>
                <a:srgbClr val="FFFFCC"/>
              </a:solidFill>
              <a:latin typeface="等线 Light" panose="02010600030101010101" pitchFamily="2" charset="-122"/>
              <a:ea typeface="楷体_GB2312"/>
            </a:endParaRPr>
          </a:p>
          <a:p>
            <a:r>
              <a:rPr lang="zh-CN" altLang="en-US" sz="2400" b="1" dirty="0">
                <a:solidFill>
                  <a:srgbClr val="FFFF00"/>
                </a:solidFill>
                <a:latin typeface="等线 Light" panose="02010600030101010101" pitchFamily="2" charset="-122"/>
                <a:ea typeface="楷体_GB2312"/>
              </a:rPr>
              <a:t>       形式：</a:t>
            </a:r>
            <a:endParaRPr lang="en-US" altLang="zh-CN" sz="2400" b="1" dirty="0">
              <a:solidFill>
                <a:srgbClr val="FFFF00"/>
              </a:solidFill>
              <a:latin typeface="等线 Light" panose="02010600030101010101" pitchFamily="2" charset="-122"/>
              <a:ea typeface="楷体_GB2312"/>
            </a:endParaRPr>
          </a:p>
          <a:p>
            <a:r>
              <a:rPr lang="en-US" altLang="zh-CN" sz="2400" b="1" dirty="0">
                <a:solidFill>
                  <a:srgbClr val="FFFFCC"/>
                </a:solidFill>
                <a:latin typeface="等线 Light" panose="02010600030101010101" pitchFamily="2" charset="-122"/>
                <a:ea typeface="楷体_GB2312"/>
              </a:rPr>
              <a:t>                template &lt;class  T&gt;</a:t>
            </a:r>
          </a:p>
          <a:p>
            <a:r>
              <a:rPr lang="zh-CN" altLang="en-US" sz="2400" b="1" dirty="0">
                <a:solidFill>
                  <a:srgbClr val="FFFFCC"/>
                </a:solidFill>
                <a:latin typeface="等线 Light" panose="02010600030101010101" pitchFamily="2" charset="-122"/>
                <a:ea typeface="楷体_GB2312"/>
              </a:rPr>
              <a:t>                函数定义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35DB8-3B0A-4D1E-A020-BF86A2AF0D1A}"/>
              </a:ext>
            </a:extLst>
          </p:cNvPr>
          <p:cNvSpPr>
            <a:spLocks noGrp="1" noChangeArrowheads="1"/>
          </p:cNvSpPr>
          <p:nvPr>
            <p:ph type="title"/>
          </p:nvPr>
        </p:nvSpPr>
        <p:spPr>
          <a:xfrm>
            <a:off x="298764" y="333375"/>
            <a:ext cx="9683436" cy="585788"/>
          </a:xfrm>
        </p:spPr>
        <p:txBody>
          <a:bodyPr/>
          <a:lstStyle/>
          <a:p>
            <a:pPr algn="l"/>
            <a:r>
              <a:rPr lang="en-US" altLang="zh-CN" sz="2400" b="1" dirty="0">
                <a:solidFill>
                  <a:srgbClr val="FFFF00"/>
                </a:solidFill>
                <a:latin typeface="华文新魏" panose="02010800040101010101" pitchFamily="2" charset="-122"/>
                <a:ea typeface="华文新魏" panose="02010800040101010101" pitchFamily="2" charset="-122"/>
              </a:rPr>
              <a:t>        ⒉</a:t>
            </a:r>
            <a:r>
              <a:rPr lang="zh-CN" altLang="en-US" sz="2400" b="1" dirty="0">
                <a:solidFill>
                  <a:srgbClr val="FFFF00"/>
                </a:solidFill>
                <a:latin typeface="华文新魏" panose="02010800040101010101" pitchFamily="2" charset="-122"/>
                <a:ea typeface="楷体_GB2312"/>
              </a:rPr>
              <a:t>类模板</a:t>
            </a:r>
            <a:endParaRPr lang="zh-CN" altLang="en-US" sz="2400" b="1" dirty="0">
              <a:solidFill>
                <a:srgbClr val="FFFF00"/>
              </a:solidFill>
              <a:ea typeface="楷体_GB2312"/>
            </a:endParaRPr>
          </a:p>
        </p:txBody>
      </p:sp>
      <p:sp>
        <p:nvSpPr>
          <p:cNvPr id="4" name="TextBox 3">
            <a:extLst>
              <a:ext uri="{FF2B5EF4-FFF2-40B4-BE49-F238E27FC236}">
                <a16:creationId xmlns:a16="http://schemas.microsoft.com/office/drawing/2014/main" id="{780DC31B-4EA0-4619-90DC-448117579A92}"/>
              </a:ext>
            </a:extLst>
          </p:cNvPr>
          <p:cNvSpPr txBox="1">
            <a:spLocks noChangeArrowheads="1"/>
          </p:cNvSpPr>
          <p:nvPr/>
        </p:nvSpPr>
        <p:spPr bwMode="auto">
          <a:xfrm>
            <a:off x="298764" y="908050"/>
            <a:ext cx="11893236" cy="2739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a:lnSpc>
                <a:spcPct val="130000"/>
              </a:lnSpc>
              <a:buFontTx/>
              <a:buNone/>
            </a:pPr>
            <a:r>
              <a:rPr lang="zh-CN" altLang="en-US" sz="2400" b="1">
                <a:solidFill>
                  <a:srgbClr val="FFFFCC"/>
                </a:solidFill>
                <a:latin typeface="华文细黑" panose="02010600040101010101" pitchFamily="2" charset="-122"/>
                <a:ea typeface="华文细黑" panose="02010600040101010101" pitchFamily="2" charset="-122"/>
              </a:rPr>
              <a:t>    定义：将数据类型从类中分离出来，允许单个类处理通用的数据类型 </a:t>
            </a:r>
            <a:r>
              <a:rPr lang="en-US" altLang="zh-CN" sz="2400" b="1">
                <a:solidFill>
                  <a:srgbClr val="FFFFCC"/>
                </a:solidFill>
                <a:latin typeface="华文细黑" panose="02010600040101010101" pitchFamily="2" charset="-122"/>
                <a:ea typeface="华文细黑" panose="02010600040101010101" pitchFamily="2" charset="-122"/>
              </a:rPr>
              <a:t>T</a:t>
            </a:r>
            <a:r>
              <a:rPr lang="zh-CN" altLang="en-US" sz="2400" b="1">
                <a:solidFill>
                  <a:srgbClr val="FFFFCC"/>
                </a:solidFill>
                <a:latin typeface="华文细黑" panose="02010600040101010101" pitchFamily="2" charset="-122"/>
                <a:ea typeface="华文细黑" panose="02010600040101010101" pitchFamily="2" charset="-122"/>
              </a:rPr>
              <a:t>。</a:t>
            </a:r>
          </a:p>
          <a:p>
            <a:pPr lvl="1">
              <a:lnSpc>
                <a:spcPct val="130000"/>
              </a:lnSpc>
              <a:buFontTx/>
              <a:buNone/>
            </a:pPr>
            <a:r>
              <a:rPr lang="zh-CN" altLang="en-US" sz="2400" b="1">
                <a:solidFill>
                  <a:srgbClr val="FFFFCC"/>
                </a:solidFill>
                <a:latin typeface="华文细黑" panose="02010600040101010101" pitchFamily="2" charset="-122"/>
                <a:ea typeface="华文细黑" panose="02010600040101010101" pitchFamily="2" charset="-122"/>
              </a:rPr>
              <a:t>    </a:t>
            </a:r>
            <a:r>
              <a:rPr lang="zh-CN" altLang="en-US" sz="2400" b="1">
                <a:solidFill>
                  <a:srgbClr val="FFFF00"/>
                </a:solidFill>
                <a:latin typeface="华文细黑" panose="02010600040101010101" pitchFamily="2" charset="-122"/>
                <a:ea typeface="华文细黑" panose="02010600040101010101" pitchFamily="2" charset="-122"/>
              </a:rPr>
              <a:t>声明形式</a:t>
            </a:r>
            <a:r>
              <a:rPr lang="zh-CN" altLang="en-US" sz="2400" b="1">
                <a:solidFill>
                  <a:srgbClr val="FFFFCC"/>
                </a:solidFill>
                <a:latin typeface="华文细黑" panose="02010600040101010101" pitchFamily="2" charset="-122"/>
                <a:ea typeface="华文细黑" panose="02010600040101010101" pitchFamily="2" charset="-122"/>
              </a:rPr>
              <a:t>：</a:t>
            </a:r>
          </a:p>
          <a:p>
            <a:pPr lvl="1">
              <a:lnSpc>
                <a:spcPct val="130000"/>
              </a:lnSpc>
              <a:buFontTx/>
              <a:buNone/>
            </a:pPr>
            <a:r>
              <a:rPr lang="zh-CN" altLang="en-US" sz="2400" b="1">
                <a:solidFill>
                  <a:srgbClr val="FFFFCC"/>
                </a:solidFill>
                <a:latin typeface="华文细黑" panose="02010600040101010101" pitchFamily="2" charset="-122"/>
                <a:ea typeface="华文细黑" panose="02010600040101010101" pitchFamily="2" charset="-122"/>
              </a:rPr>
              <a:t>    </a:t>
            </a:r>
            <a:r>
              <a:rPr lang="en-US" altLang="zh-CN" sz="2400" b="1" dirty="0">
                <a:solidFill>
                  <a:srgbClr val="FFFFCC"/>
                </a:solidFill>
                <a:latin typeface="华文细黑" panose="02010600040101010101" pitchFamily="2" charset="-122"/>
                <a:ea typeface="华文细黑" panose="02010600040101010101" pitchFamily="2" charset="-122"/>
              </a:rPr>
              <a:t>template &lt; class T&gt;</a:t>
            </a:r>
          </a:p>
          <a:p>
            <a:pPr lvl="1">
              <a:lnSpc>
                <a:spcPct val="130000"/>
              </a:lnSpc>
              <a:buFontTx/>
              <a:buNone/>
            </a:pPr>
            <a:r>
              <a:rPr lang="zh-CN" altLang="en-US" sz="2400" b="1" dirty="0">
                <a:solidFill>
                  <a:srgbClr val="FFFF00"/>
                </a:solidFill>
                <a:latin typeface="华文细黑" panose="02010600040101010101" pitchFamily="2" charset="-122"/>
                <a:ea typeface="华文细黑" panose="02010600040101010101" pitchFamily="2" charset="-122"/>
              </a:rPr>
              <a:t>    建对象的形式：</a:t>
            </a:r>
            <a:endParaRPr lang="en-US" altLang="zh-CN" sz="2400" b="1" dirty="0">
              <a:solidFill>
                <a:srgbClr val="FFFF00"/>
              </a:solidFill>
              <a:latin typeface="华文细黑" panose="02010600040101010101" pitchFamily="2" charset="-122"/>
              <a:ea typeface="华文细黑" panose="02010600040101010101" pitchFamily="2" charset="-122"/>
            </a:endParaRPr>
          </a:p>
          <a:p>
            <a:pPr lvl="1">
              <a:lnSpc>
                <a:spcPct val="130000"/>
              </a:lnSpc>
              <a:buFontTx/>
              <a:buNone/>
            </a:pPr>
            <a:r>
              <a:rPr lang="zh-CN" altLang="en-US" sz="2400" b="1" dirty="0">
                <a:solidFill>
                  <a:srgbClr val="FFFFCC"/>
                </a:solidFill>
                <a:latin typeface="华文细黑" panose="02010600040101010101" pitchFamily="2" charset="-122"/>
                <a:ea typeface="华文细黑" panose="02010600040101010101" pitchFamily="2" charset="-122"/>
              </a:rPr>
              <a:t>    类名</a:t>
            </a:r>
            <a:r>
              <a:rPr lang="en-US" altLang="zh-CN" sz="2400" b="1" dirty="0">
                <a:solidFill>
                  <a:srgbClr val="FFFFCC"/>
                </a:solidFill>
                <a:latin typeface="华文细黑" panose="02010600040101010101" pitchFamily="2" charset="-122"/>
                <a:ea typeface="华文细黑" panose="02010600040101010101" pitchFamily="2" charset="-122"/>
              </a:rPr>
              <a:t>&lt;</a:t>
            </a:r>
            <a:r>
              <a:rPr lang="zh-CN" altLang="en-US" sz="2400" b="1" dirty="0">
                <a:solidFill>
                  <a:srgbClr val="FFFFCC"/>
                </a:solidFill>
                <a:latin typeface="华文细黑" panose="02010600040101010101" pitchFamily="2" charset="-122"/>
                <a:ea typeface="华文细黑" panose="02010600040101010101" pitchFamily="2" charset="-122"/>
              </a:rPr>
              <a:t>具体类型</a:t>
            </a:r>
            <a:r>
              <a:rPr lang="en-US" altLang="zh-CN" sz="2400" b="1" dirty="0">
                <a:solidFill>
                  <a:srgbClr val="FFFFCC"/>
                </a:solidFill>
                <a:latin typeface="华文细黑" panose="02010600040101010101" pitchFamily="2" charset="-122"/>
                <a:ea typeface="华文细黑" panose="02010600040101010101" pitchFamily="2" charset="-122"/>
              </a:rPr>
              <a:t>&gt;    </a:t>
            </a:r>
            <a:r>
              <a:rPr lang="zh-CN" altLang="en-US" sz="2400" b="1" dirty="0">
                <a:solidFill>
                  <a:srgbClr val="FFFFCC"/>
                </a:solidFill>
                <a:latin typeface="华文细黑" panose="02010600040101010101" pitchFamily="2" charset="-122"/>
                <a:ea typeface="华文细黑" panose="02010600040101010101" pitchFamily="2" charset="-122"/>
              </a:rPr>
              <a:t>对象</a:t>
            </a:r>
            <a:r>
              <a:rPr lang="en-US" altLang="zh-CN" sz="2400" b="1" dirty="0">
                <a:solidFill>
                  <a:srgbClr val="FFFFCC"/>
                </a:solidFill>
                <a:latin typeface="华文细黑" panose="02010600040101010101" pitchFamily="2" charset="-122"/>
                <a:ea typeface="华文细黑" panose="02010600040101010101" pitchFamily="2" charset="-122"/>
              </a:rPr>
              <a:t>1</a:t>
            </a:r>
            <a:r>
              <a:rPr lang="zh-CN" altLang="en-US" sz="2400" b="1" dirty="0">
                <a:solidFill>
                  <a:srgbClr val="FFFFCC"/>
                </a:solidFill>
                <a:latin typeface="华文细黑" panose="02010600040101010101" pitchFamily="2" charset="-122"/>
                <a:ea typeface="华文细黑" panose="02010600040101010101" pitchFamily="2" charset="-122"/>
              </a:rPr>
              <a:t>，对象</a:t>
            </a:r>
            <a:r>
              <a:rPr lang="en-US" altLang="zh-CN" sz="2400" b="1" dirty="0">
                <a:solidFill>
                  <a:srgbClr val="FFFFCC"/>
                </a:solidFill>
                <a:latin typeface="华文细黑" panose="02010600040101010101" pitchFamily="2" charset="-122"/>
                <a:ea typeface="华文细黑" panose="02010600040101010101" pitchFamily="2" charset="-122"/>
              </a:rPr>
              <a:t>2</a:t>
            </a:r>
            <a:r>
              <a:rPr lang="zh-CN" altLang="en-US" sz="2400" b="1" dirty="0">
                <a:solidFill>
                  <a:srgbClr val="FFFFCC"/>
                </a:solidFill>
                <a:latin typeface="华文细黑" panose="02010600040101010101" pitchFamily="2" charset="-122"/>
                <a:ea typeface="华文细黑" panose="02010600040101010101" pitchFamily="2" charset="-122"/>
              </a:rPr>
              <a:t>，</a:t>
            </a:r>
            <a:r>
              <a:rPr lang="en-US" altLang="zh-CN" sz="2400" b="1" dirty="0">
                <a:solidFill>
                  <a:srgbClr val="FFFFCC"/>
                </a:solidFill>
                <a:latin typeface="华文细黑" panose="02010600040101010101" pitchFamily="2" charset="-122"/>
                <a:ea typeface="华文细黑" panose="02010600040101010101" pitchFamily="2" charset="-122"/>
              </a:rPr>
              <a:t>…</a:t>
            </a:r>
            <a:r>
              <a:rPr lang="zh-CN" altLang="en-US" sz="2400" b="1" dirty="0">
                <a:solidFill>
                  <a:srgbClr val="FFFFCC"/>
                </a:solidFill>
                <a:latin typeface="华文细黑" panose="02010600040101010101" pitchFamily="2" charset="-122"/>
                <a:ea typeface="华文细黑" panose="02010600040101010101" pitchFamily="2" charset="-122"/>
              </a:rPr>
              <a:t>对象 </a:t>
            </a:r>
            <a:r>
              <a:rPr lang="en-US" altLang="zh-CN" sz="2400" b="1" dirty="0">
                <a:solidFill>
                  <a:srgbClr val="FFFFCC"/>
                </a:solidFill>
                <a:latin typeface="华文细黑" panose="02010600040101010101" pitchFamily="2" charset="-122"/>
                <a:ea typeface="华文细黑" panose="02010600040101010101" pitchFamily="2" charset="-122"/>
              </a:rPr>
              <a:t>n</a:t>
            </a:r>
            <a:r>
              <a:rPr lang="zh-CN" altLang="en-US" sz="2400" b="1" dirty="0">
                <a:solidFill>
                  <a:srgbClr val="FFFFCC"/>
                </a:solidFill>
                <a:latin typeface="华文细黑" panose="02010600040101010101" pitchFamily="2" charset="-122"/>
                <a:ea typeface="华文细黑" panose="02010600040101010101" pitchFamily="2" charset="-122"/>
              </a:rPr>
              <a:t>；</a:t>
            </a:r>
          </a:p>
        </p:txBody>
      </p:sp>
      <p:sp>
        <p:nvSpPr>
          <p:cNvPr id="7" name="AutoShape 7">
            <a:hlinkClick r:id="rId2" action="ppaction://program" highlightClick="1"/>
            <a:extLst>
              <a:ext uri="{FF2B5EF4-FFF2-40B4-BE49-F238E27FC236}">
                <a16:creationId xmlns:a16="http://schemas.microsoft.com/office/drawing/2014/main" id="{DA5487D3-11EC-496A-B183-21FEDC7A1E1F}"/>
              </a:ext>
            </a:extLst>
          </p:cNvPr>
          <p:cNvSpPr>
            <a:spLocks noChangeArrowheads="1"/>
          </p:cNvSpPr>
          <p:nvPr/>
        </p:nvSpPr>
        <p:spPr bwMode="auto">
          <a:xfrm>
            <a:off x="6959600" y="5805488"/>
            <a:ext cx="2376488"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CHAP12EXC</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7"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35DB8-3B0A-4D1E-A020-BF86A2AF0D1A}"/>
              </a:ext>
            </a:extLst>
          </p:cNvPr>
          <p:cNvSpPr>
            <a:spLocks noGrp="1" noChangeArrowheads="1"/>
          </p:cNvSpPr>
          <p:nvPr>
            <p:ph type="title"/>
          </p:nvPr>
        </p:nvSpPr>
        <p:spPr>
          <a:xfrm>
            <a:off x="298764" y="333375"/>
            <a:ext cx="9683436" cy="585788"/>
          </a:xfrm>
        </p:spPr>
        <p:txBody>
          <a:bodyPr/>
          <a:lstStyle/>
          <a:p>
            <a:pPr algn="l"/>
            <a:r>
              <a:rPr lang="en-US" altLang="zh-CN" sz="2400" b="1" dirty="0">
                <a:solidFill>
                  <a:srgbClr val="FFFF00"/>
                </a:solidFill>
                <a:latin typeface="华文新魏" panose="02010800040101010101" pitchFamily="2" charset="-122"/>
                <a:ea typeface="华文新魏" panose="02010800040101010101" pitchFamily="2" charset="-122"/>
              </a:rPr>
              <a:t>        </a:t>
            </a:r>
            <a:r>
              <a:rPr lang="zh-CN" altLang="en-US" sz="2400" b="1" dirty="0">
                <a:solidFill>
                  <a:srgbClr val="FFFF00"/>
                </a:solidFill>
                <a:latin typeface="华文新魏" panose="02010800040101010101" pitchFamily="2" charset="-122"/>
                <a:ea typeface="楷体_GB2312"/>
              </a:rPr>
              <a:t>说明：</a:t>
            </a:r>
            <a:endParaRPr lang="zh-CN" altLang="en-US" sz="2400" b="1" dirty="0">
              <a:solidFill>
                <a:srgbClr val="FFFF00"/>
              </a:solidFill>
              <a:ea typeface="楷体_GB2312"/>
            </a:endParaRPr>
          </a:p>
        </p:txBody>
      </p:sp>
      <p:sp>
        <p:nvSpPr>
          <p:cNvPr id="5" name="矩形 4">
            <a:extLst>
              <a:ext uri="{FF2B5EF4-FFF2-40B4-BE49-F238E27FC236}">
                <a16:creationId xmlns:a16="http://schemas.microsoft.com/office/drawing/2014/main" id="{9B0077D3-ABF4-4B47-B0A0-EAE607114C94}"/>
              </a:ext>
            </a:extLst>
          </p:cNvPr>
          <p:cNvSpPr>
            <a:spLocks noChangeArrowheads="1"/>
          </p:cNvSpPr>
          <p:nvPr/>
        </p:nvSpPr>
        <p:spPr bwMode="auto">
          <a:xfrm>
            <a:off x="280656" y="836614"/>
            <a:ext cx="1191134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dirty="0">
                <a:solidFill>
                  <a:srgbClr val="FFFFCC"/>
                </a:solidFill>
                <a:latin typeface="等线 Light" panose="02010600030101010101" pitchFamily="2" charset="-122"/>
                <a:ea typeface="等线 Light" panose="02010600030101010101" pitchFamily="2" charset="-122"/>
              </a:rPr>
              <a:t>       </a:t>
            </a:r>
            <a:r>
              <a:rPr lang="zh-CN" altLang="en-US" sz="2400" b="1" dirty="0">
                <a:solidFill>
                  <a:srgbClr val="FFFFCC"/>
                </a:solidFill>
                <a:latin typeface="华文新魏" panose="02010800040101010101" pitchFamily="2" charset="-122"/>
                <a:ea typeface="华文新魏" panose="02010800040101010101" pitchFamily="2" charset="-122"/>
              </a:rPr>
              <a:t>⒈</a:t>
            </a:r>
            <a:r>
              <a:rPr lang="zh-CN" altLang="en-US" sz="2400" b="1" dirty="0">
                <a:solidFill>
                  <a:srgbClr val="FFFFCC"/>
                </a:solidFill>
                <a:latin typeface="等线 Light" panose="02010600030101010101" pitchFamily="2" charset="-122"/>
                <a:ea typeface="等线 Light" panose="02010600030101010101" pitchFamily="2" charset="-122"/>
              </a:rPr>
              <a:t>对象是类的实例，类又是类模板的实例，一个模板就是一个抽象的类。</a:t>
            </a:r>
          </a:p>
          <a:p>
            <a:pPr>
              <a:spcBef>
                <a:spcPct val="0"/>
              </a:spcBef>
              <a:buFontTx/>
              <a:buNone/>
            </a:pPr>
            <a:r>
              <a:rPr lang="zh-CN" altLang="en-US" sz="2400" b="1" dirty="0">
                <a:solidFill>
                  <a:srgbClr val="FFFFCC"/>
                </a:solidFill>
                <a:latin typeface="等线 Light" panose="02010600030101010101" pitchFamily="2" charset="-122"/>
                <a:ea typeface="等线 Light" panose="02010600030101010101" pitchFamily="2" charset="-122"/>
              </a:rPr>
              <a:t>       </a:t>
            </a:r>
            <a:r>
              <a:rPr lang="zh-CN" altLang="en-US" sz="2400" b="1" dirty="0">
                <a:solidFill>
                  <a:srgbClr val="FFFFCC"/>
                </a:solidFill>
                <a:latin typeface="华文新魏" panose="02010800040101010101" pitchFamily="2" charset="-122"/>
                <a:ea typeface="华文新魏" panose="02010800040101010101" pitchFamily="2" charset="-122"/>
              </a:rPr>
              <a:t>⒉</a:t>
            </a:r>
            <a:r>
              <a:rPr lang="zh-CN" altLang="en-US" sz="2400" b="1" dirty="0">
                <a:solidFill>
                  <a:srgbClr val="FFFFCC"/>
                </a:solidFill>
                <a:latin typeface="等线 Light" panose="02010600030101010101" pitchFamily="2" charset="-122"/>
                <a:ea typeface="等线 Light" panose="02010600030101010101" pitchFamily="2" charset="-122"/>
              </a:rPr>
              <a:t>模板类的成员函数必须是函数模板。</a:t>
            </a:r>
          </a:p>
          <a:p>
            <a:pPr>
              <a:spcBef>
                <a:spcPct val="0"/>
              </a:spcBef>
              <a:buFontTx/>
              <a:buNone/>
            </a:pPr>
            <a:r>
              <a:rPr lang="zh-CN" altLang="en-US" sz="2400" b="1" dirty="0">
                <a:solidFill>
                  <a:srgbClr val="FFFFCC"/>
                </a:solidFill>
                <a:latin typeface="等线 Light" panose="02010600030101010101" pitchFamily="2" charset="-122"/>
                <a:ea typeface="等线 Light" panose="02010600030101010101" pitchFamily="2" charset="-122"/>
              </a:rPr>
              <a:t>       </a:t>
            </a:r>
            <a:r>
              <a:rPr lang="zh-CN" altLang="en-US" sz="2400" b="1" dirty="0">
                <a:solidFill>
                  <a:srgbClr val="FFFFCC"/>
                </a:solidFill>
                <a:latin typeface="华文新魏" panose="02010800040101010101" pitchFamily="2" charset="-122"/>
                <a:ea typeface="华文新魏" panose="02010800040101010101" pitchFamily="2" charset="-122"/>
              </a:rPr>
              <a:t>⒊</a:t>
            </a:r>
            <a:r>
              <a:rPr lang="zh-CN" altLang="en-US" sz="2400" b="1" dirty="0">
                <a:solidFill>
                  <a:srgbClr val="FFFFCC"/>
                </a:solidFill>
                <a:latin typeface="等线 Light" panose="02010600030101010101" pitchFamily="2" charset="-122"/>
                <a:ea typeface="等线 Light" panose="02010600030101010101" pitchFamily="2" charset="-122"/>
              </a:rPr>
              <a:t>类模板与函数模板的区别：对由函数模板生成的模板函数的调用是由编译器自动决定的，而对类模板的解释是由程序员自行指明的。</a:t>
            </a:r>
          </a:p>
        </p:txBody>
      </p:sp>
    </p:spTree>
    <p:extLst>
      <p:ext uri="{BB962C8B-B14F-4D97-AF65-F5344CB8AC3E}">
        <p14:creationId xmlns:p14="http://schemas.microsoft.com/office/powerpoint/2010/main" val="2889597690"/>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A739F10-E9BF-4AF2-B1AD-9CC7D0B97CC8}"/>
              </a:ext>
            </a:extLst>
          </p:cNvPr>
          <p:cNvSpPr>
            <a:spLocks noGrp="1" noChangeArrowheads="1"/>
          </p:cNvSpPr>
          <p:nvPr>
            <p:ph type="title"/>
          </p:nvPr>
        </p:nvSpPr>
        <p:spPr>
          <a:xfrm>
            <a:off x="280657" y="275272"/>
            <a:ext cx="9701543" cy="410528"/>
          </a:xfrm>
        </p:spPr>
        <p:txBody>
          <a:bodyPr>
            <a:noAutofit/>
          </a:bodyPr>
          <a:lstStyle/>
          <a:p>
            <a:pPr algn="l" eaLnBrk="1" hangingPunct="1"/>
            <a:r>
              <a:rPr lang="en-US" altLang="zh-CN" sz="2400" b="1" dirty="0">
                <a:solidFill>
                  <a:srgbClr val="FFFF00"/>
                </a:solidFill>
                <a:ea typeface="华文新魏" panose="02010800040101010101" pitchFamily="2" charset="-122"/>
              </a:rPr>
              <a:t>       ⒌</a:t>
            </a:r>
            <a:r>
              <a:rPr lang="zh-CN" altLang="en-US" sz="2400" b="1" dirty="0">
                <a:solidFill>
                  <a:srgbClr val="FFFF00"/>
                </a:solidFill>
                <a:ea typeface="楷体_GB2312" pitchFamily="49" charset="-122"/>
              </a:rPr>
              <a:t>结构数组</a:t>
            </a:r>
          </a:p>
        </p:txBody>
      </p:sp>
      <p:sp>
        <p:nvSpPr>
          <p:cNvPr id="9220" name="Text Box 4">
            <a:extLst>
              <a:ext uri="{FF2B5EF4-FFF2-40B4-BE49-F238E27FC236}">
                <a16:creationId xmlns:a16="http://schemas.microsoft.com/office/drawing/2014/main" id="{6498787E-BCD7-4222-8790-6A1F91F9B371}"/>
              </a:ext>
            </a:extLst>
          </p:cNvPr>
          <p:cNvSpPr txBox="1">
            <a:spLocks noChangeArrowheads="1"/>
          </p:cNvSpPr>
          <p:nvPr/>
        </p:nvSpPr>
        <p:spPr bwMode="auto">
          <a:xfrm>
            <a:off x="280657" y="685800"/>
            <a:ext cx="11911343"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CC66"/>
                </a:solidFill>
                <a:ea typeface="楷体_GB2312" pitchFamily="49" charset="-122"/>
              </a:rPr>
              <a:t>        </a:t>
            </a:r>
            <a:r>
              <a:rPr lang="zh-CN" altLang="en-US" sz="2400" dirty="0">
                <a:solidFill>
                  <a:srgbClr val="FFCC66"/>
                </a:solidFill>
                <a:ea typeface="楷体_GB2312" pitchFamily="49" charset="-122"/>
              </a:rPr>
              <a:t>结构变量也可以</a:t>
            </a:r>
            <a:r>
              <a:rPr lang="zh-CN" altLang="en-US" sz="2400" dirty="0">
                <a:solidFill>
                  <a:srgbClr val="FFFFFF"/>
                </a:solidFill>
                <a:ea typeface="楷体_GB2312" pitchFamily="49" charset="-122"/>
              </a:rPr>
              <a:t>构造成数组，</a:t>
            </a:r>
            <a:r>
              <a:rPr lang="zh-CN" altLang="en-US" sz="2400" dirty="0">
                <a:solidFill>
                  <a:srgbClr val="FFCC66"/>
                </a:solidFill>
                <a:ea typeface="楷体_GB2312" pitchFamily="49" charset="-122"/>
              </a:rPr>
              <a:t>称为</a:t>
            </a:r>
            <a:r>
              <a:rPr lang="zh-CN" altLang="en-US" sz="2400" dirty="0">
                <a:solidFill>
                  <a:srgbClr val="FFFFFF"/>
                </a:solidFill>
                <a:ea typeface="楷体_GB2312" pitchFamily="49" charset="-122"/>
              </a:rPr>
              <a:t>结构数组</a:t>
            </a:r>
            <a:r>
              <a:rPr lang="zh-CN" altLang="en-US" sz="2400" dirty="0">
                <a:solidFill>
                  <a:srgbClr val="FFCC66"/>
                </a:solidFill>
                <a:ea typeface="楷体_GB2312" pitchFamily="49" charset="-122"/>
              </a:rPr>
              <a:t>。每个数组元素都是一个结构变量，都含有结构成员项。它们在内存中的地址是连续的。</a:t>
            </a:r>
            <a:endParaRPr lang="zh-CN" altLang="en-US" sz="2400" dirty="0">
              <a:solidFill>
                <a:srgbClr val="FFFF00"/>
              </a:solidFill>
              <a:ea typeface="楷体_GB2312" pitchFamily="49" charset="-122"/>
            </a:endParaRPr>
          </a:p>
        </p:txBody>
      </p:sp>
      <p:sp>
        <p:nvSpPr>
          <p:cNvPr id="9221" name="Text Box 5">
            <a:extLst>
              <a:ext uri="{FF2B5EF4-FFF2-40B4-BE49-F238E27FC236}">
                <a16:creationId xmlns:a16="http://schemas.microsoft.com/office/drawing/2014/main" id="{B23C8BE2-7CD3-48A6-B643-CAA82E038130}"/>
              </a:ext>
            </a:extLst>
          </p:cNvPr>
          <p:cNvSpPr txBox="1">
            <a:spLocks noChangeArrowheads="1"/>
          </p:cNvSpPr>
          <p:nvPr/>
        </p:nvSpPr>
        <p:spPr bwMode="auto">
          <a:xfrm>
            <a:off x="906103" y="1518978"/>
            <a:ext cx="211978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latin typeface="楷体_GB2312" pitchFamily="49" charset="-122"/>
                <a:ea typeface="楷体_GB2312" pitchFamily="49" charset="-122"/>
              </a:rPr>
              <a:t>数组的说明： </a:t>
            </a:r>
            <a:endParaRPr lang="zh-CN" altLang="en-US" sz="2400" dirty="0">
              <a:solidFill>
                <a:srgbClr val="FFFF00"/>
              </a:solidFill>
              <a:ea typeface="楷体_GB2312" pitchFamily="49" charset="-122"/>
            </a:endParaRPr>
          </a:p>
        </p:txBody>
      </p:sp>
      <p:sp>
        <p:nvSpPr>
          <p:cNvPr id="9222" name="Text Box 6">
            <a:extLst>
              <a:ext uri="{FF2B5EF4-FFF2-40B4-BE49-F238E27FC236}">
                <a16:creationId xmlns:a16="http://schemas.microsoft.com/office/drawing/2014/main" id="{45C86E0B-33E9-4172-81F0-319C951148EE}"/>
              </a:ext>
            </a:extLst>
          </p:cNvPr>
          <p:cNvSpPr txBox="1">
            <a:spLocks noChangeArrowheads="1"/>
          </p:cNvSpPr>
          <p:nvPr/>
        </p:nvSpPr>
        <p:spPr bwMode="auto">
          <a:xfrm>
            <a:off x="2203450" y="2061379"/>
            <a:ext cx="617698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struct</a:t>
            </a:r>
            <a:r>
              <a:rPr lang="en-US" altLang="zh-CN" sz="2400" dirty="0">
                <a:latin typeface="Arial" panose="020B0604020202020204" pitchFamily="34" charset="0"/>
                <a:ea typeface="楷体_GB2312" pitchFamily="49" charset="-122"/>
              </a:rPr>
              <a:t>    </a:t>
            </a:r>
            <a:r>
              <a:rPr lang="zh-CN" altLang="en-US" sz="2400" dirty="0">
                <a:solidFill>
                  <a:srgbClr val="FFFFFF"/>
                </a:solidFill>
                <a:latin typeface="Arial" panose="020B0604020202020204" pitchFamily="34" charset="0"/>
                <a:ea typeface="楷体_GB2312" pitchFamily="49" charset="-122"/>
              </a:rPr>
              <a:t>结构名</a:t>
            </a:r>
            <a:r>
              <a:rPr lang="zh-CN" altLang="en-US" sz="2400" dirty="0">
                <a:latin typeface="Arial" panose="020B0604020202020204" pitchFamily="34" charset="0"/>
                <a:ea typeface="楷体_GB2312" pitchFamily="49" charset="-122"/>
              </a:rPr>
              <a:t>   </a:t>
            </a:r>
            <a:r>
              <a:rPr lang="zh-CN" altLang="en-US" sz="2400" dirty="0">
                <a:solidFill>
                  <a:srgbClr val="FFFF00"/>
                </a:solidFill>
                <a:latin typeface="Arial" panose="020B0604020202020204" pitchFamily="34" charset="0"/>
                <a:ea typeface="楷体_GB2312" pitchFamily="49" charset="-122"/>
              </a:rPr>
              <a:t>结构数组名 </a:t>
            </a:r>
            <a:r>
              <a:rPr lang="en-US" altLang="zh-CN" sz="2400" dirty="0">
                <a:solidFill>
                  <a:srgbClr val="FFFF00"/>
                </a:solidFill>
                <a:latin typeface="Arial" panose="020B0604020202020204" pitchFamily="34" charset="0"/>
                <a:ea typeface="楷体_GB2312" pitchFamily="49" charset="-122"/>
              </a:rPr>
              <a:t>[</a:t>
            </a:r>
            <a:r>
              <a:rPr lang="zh-CN" altLang="en-US" sz="2400" dirty="0">
                <a:solidFill>
                  <a:srgbClr val="FFFF00"/>
                </a:solidFill>
                <a:latin typeface="Arial" panose="020B0604020202020204" pitchFamily="34" charset="0"/>
                <a:ea typeface="楷体_GB2312" pitchFamily="49" charset="-122"/>
              </a:rPr>
              <a:t>常量表达式</a:t>
            </a:r>
            <a:r>
              <a:rPr lang="en-US" altLang="zh-CN" sz="2400" dirty="0">
                <a:solidFill>
                  <a:srgbClr val="FFFF00"/>
                </a:solidFill>
                <a:latin typeface="Arial" panose="020B0604020202020204" pitchFamily="34" charset="0"/>
                <a:ea typeface="楷体_GB2312" pitchFamily="49" charset="-122"/>
              </a:rPr>
              <a:t>] </a:t>
            </a:r>
            <a:r>
              <a:rPr lang="zh-CN" altLang="en-US" sz="2400" dirty="0">
                <a:solidFill>
                  <a:srgbClr val="FFFF00"/>
                </a:solidFill>
                <a:latin typeface="Arial" panose="020B0604020202020204" pitchFamily="34" charset="0"/>
                <a:ea typeface="楷体_GB2312" pitchFamily="49" charset="-122"/>
              </a:rPr>
              <a:t>；</a:t>
            </a:r>
            <a:endParaRPr lang="zh-CN" altLang="en-US" sz="2400" dirty="0">
              <a:solidFill>
                <a:srgbClr val="FFFF00"/>
              </a:solidFill>
              <a:ea typeface="楷体_GB2312" pitchFamily="49" charset="-122"/>
            </a:endParaRPr>
          </a:p>
        </p:txBody>
      </p:sp>
      <p:sp>
        <p:nvSpPr>
          <p:cNvPr id="9223" name="Text Box 7">
            <a:extLst>
              <a:ext uri="{FF2B5EF4-FFF2-40B4-BE49-F238E27FC236}">
                <a16:creationId xmlns:a16="http://schemas.microsoft.com/office/drawing/2014/main" id="{A703FE3B-1ACD-4975-95FE-6E35348B759B}"/>
              </a:ext>
            </a:extLst>
          </p:cNvPr>
          <p:cNvSpPr txBox="1">
            <a:spLocks noChangeArrowheads="1"/>
          </p:cNvSpPr>
          <p:nvPr/>
        </p:nvSpPr>
        <p:spPr bwMode="auto">
          <a:xfrm>
            <a:off x="3976832" y="2613813"/>
            <a:ext cx="4868938" cy="194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rPr>
              <a:t>struct</a:t>
            </a:r>
            <a:r>
              <a:rPr lang="en-US" altLang="zh-CN" sz="2400" dirty="0">
                <a:latin typeface="Arial" panose="020B0604020202020204" pitchFamily="34" charset="0"/>
              </a:rPr>
              <a:t>  </a:t>
            </a:r>
            <a:r>
              <a:rPr lang="en-US" altLang="zh-CN" sz="2400" dirty="0">
                <a:solidFill>
                  <a:srgbClr val="FFFFFF"/>
                </a:solidFill>
                <a:latin typeface="Arial" panose="020B0604020202020204" pitchFamily="34" charset="0"/>
              </a:rPr>
              <a:t>student</a:t>
            </a:r>
            <a:r>
              <a:rPr lang="en-US" altLang="zh-CN" sz="2400" dirty="0">
                <a:solidFill>
                  <a:srgbClr val="CCFFCC"/>
                </a:solidFill>
                <a:latin typeface="Arial" panose="020B0604020202020204" pitchFamily="34" charset="0"/>
              </a:rPr>
              <a:t>{ </a:t>
            </a:r>
          </a:p>
          <a:p>
            <a:pPr eaLnBrk="1" hangingPunct="1">
              <a:spcBef>
                <a:spcPct val="0"/>
              </a:spcBef>
              <a:buFontTx/>
              <a:buNone/>
            </a:pPr>
            <a:r>
              <a:rPr lang="en-US" altLang="zh-CN" sz="2400" dirty="0">
                <a:solidFill>
                  <a:srgbClr val="CCFFCC"/>
                </a:solidFill>
                <a:latin typeface="Arial" panose="020B0604020202020204" pitchFamily="34" charset="0"/>
              </a:rPr>
              <a:t>                            long  num ;</a:t>
            </a:r>
          </a:p>
          <a:p>
            <a:pPr eaLnBrk="1" hangingPunct="1">
              <a:spcBef>
                <a:spcPct val="0"/>
              </a:spcBef>
              <a:buFontTx/>
              <a:buNone/>
            </a:pPr>
            <a:r>
              <a:rPr lang="en-US" altLang="zh-CN" sz="2400" dirty="0">
                <a:solidFill>
                  <a:srgbClr val="CCFFCC"/>
                </a:solidFill>
                <a:latin typeface="Arial" panose="020B0604020202020204" pitchFamily="34" charset="0"/>
              </a:rPr>
              <a:t>                            char   name[20] ;</a:t>
            </a:r>
          </a:p>
          <a:p>
            <a:pPr eaLnBrk="1" hangingPunct="1">
              <a:spcBef>
                <a:spcPct val="0"/>
              </a:spcBef>
              <a:buFontTx/>
              <a:buNone/>
            </a:pPr>
            <a:r>
              <a:rPr lang="en-US" altLang="zh-CN" sz="2400" dirty="0">
                <a:solidFill>
                  <a:srgbClr val="CCFFCC"/>
                </a:solidFill>
                <a:latin typeface="Arial" panose="020B0604020202020204" pitchFamily="34" charset="0"/>
              </a:rPr>
              <a:t>                            float  score ;</a:t>
            </a:r>
          </a:p>
          <a:p>
            <a:pPr eaLnBrk="1" hangingPunct="1">
              <a:spcBef>
                <a:spcPct val="0"/>
              </a:spcBef>
              <a:buFontTx/>
              <a:buNone/>
            </a:pPr>
            <a:r>
              <a:rPr lang="en-US" altLang="zh-CN" sz="2400" dirty="0">
                <a:solidFill>
                  <a:srgbClr val="CCFFCC"/>
                </a:solidFill>
                <a:latin typeface="Arial" panose="020B0604020202020204" pitchFamily="34" charset="0"/>
              </a:rPr>
              <a:t>                           }</a:t>
            </a:r>
            <a:r>
              <a:rPr lang="en-US" altLang="zh-CN" sz="2400" dirty="0">
                <a:latin typeface="Arial" panose="020B0604020202020204" pitchFamily="34" charset="0"/>
              </a:rPr>
              <a:t> </a:t>
            </a:r>
            <a:r>
              <a:rPr lang="en-US" altLang="zh-CN" sz="2400" dirty="0">
                <a:solidFill>
                  <a:srgbClr val="FFFF00"/>
                </a:solidFill>
                <a:latin typeface="Arial" panose="020B0604020202020204" pitchFamily="34" charset="0"/>
              </a:rPr>
              <a:t>stud[3] ;</a:t>
            </a:r>
            <a:endParaRPr lang="en-US" altLang="zh-CN" sz="2400" dirty="0">
              <a:solidFill>
                <a:srgbClr val="FFFF00"/>
              </a:solidFill>
              <a:ea typeface="楷体_GB2312" pitchFamily="49" charset="-122"/>
            </a:endParaRPr>
          </a:p>
        </p:txBody>
      </p:sp>
      <p:sp>
        <p:nvSpPr>
          <p:cNvPr id="9224" name="Text Box 8">
            <a:extLst>
              <a:ext uri="{FF2B5EF4-FFF2-40B4-BE49-F238E27FC236}">
                <a16:creationId xmlns:a16="http://schemas.microsoft.com/office/drawing/2014/main" id="{47E87725-1027-47A7-8577-D714A9244702}"/>
              </a:ext>
            </a:extLst>
          </p:cNvPr>
          <p:cNvSpPr txBox="1">
            <a:spLocks noChangeArrowheads="1"/>
          </p:cNvSpPr>
          <p:nvPr/>
        </p:nvSpPr>
        <p:spPr bwMode="auto">
          <a:xfrm>
            <a:off x="906103" y="4852997"/>
            <a:ext cx="119645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latin typeface="楷体_GB2312" pitchFamily="49" charset="-122"/>
                <a:ea typeface="楷体_GB2312" pitchFamily="49" charset="-122"/>
              </a:rPr>
              <a:t>说明： </a:t>
            </a:r>
            <a:endParaRPr lang="zh-CN" altLang="en-US" sz="2400" dirty="0">
              <a:solidFill>
                <a:srgbClr val="FFFF00"/>
              </a:solidFill>
              <a:ea typeface="楷体_GB2312" pitchFamily="49" charset="-122"/>
            </a:endParaRPr>
          </a:p>
        </p:txBody>
      </p:sp>
      <p:sp>
        <p:nvSpPr>
          <p:cNvPr id="9225" name="Text Box 9">
            <a:extLst>
              <a:ext uri="{FF2B5EF4-FFF2-40B4-BE49-F238E27FC236}">
                <a16:creationId xmlns:a16="http://schemas.microsoft.com/office/drawing/2014/main" id="{E16358C5-EC62-42BF-941B-91B52A28D6AB}"/>
              </a:ext>
            </a:extLst>
          </p:cNvPr>
          <p:cNvSpPr txBox="1">
            <a:spLocks noChangeArrowheads="1"/>
          </p:cNvSpPr>
          <p:nvPr/>
        </p:nvSpPr>
        <p:spPr bwMode="auto">
          <a:xfrm>
            <a:off x="906103" y="5233997"/>
            <a:ext cx="6508811"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CCFFCC"/>
                </a:solidFill>
                <a:latin typeface="Arial" panose="020B0604020202020204" pitchFamily="34" charset="0"/>
                <a:ea typeface="华文新魏" panose="02010800040101010101" pitchFamily="2" charset="-122"/>
              </a:rPr>
              <a:t>⑴</a:t>
            </a:r>
            <a:r>
              <a:rPr lang="zh-CN" altLang="en-US" sz="2400" dirty="0">
                <a:solidFill>
                  <a:srgbClr val="CCFFCC"/>
                </a:solidFill>
                <a:latin typeface="Arial" panose="020B0604020202020204" pitchFamily="34" charset="0"/>
                <a:ea typeface="楷体_GB2312" pitchFamily="49" charset="-122"/>
              </a:rPr>
              <a:t>三个结构数组元素都含有</a:t>
            </a:r>
            <a:r>
              <a:rPr lang="en-US" altLang="zh-CN" sz="2400" dirty="0">
                <a:solidFill>
                  <a:srgbClr val="CCFFCC"/>
                </a:solidFill>
                <a:latin typeface="Arial" panose="020B0604020202020204" pitchFamily="34" charset="0"/>
                <a:ea typeface="楷体_GB2312" pitchFamily="49" charset="-122"/>
              </a:rPr>
              <a:t>student </a:t>
            </a:r>
            <a:r>
              <a:rPr lang="zh-CN" altLang="en-US" sz="2400" dirty="0">
                <a:solidFill>
                  <a:srgbClr val="CCFFCC"/>
                </a:solidFill>
                <a:latin typeface="Arial" panose="020B0604020202020204" pitchFamily="34" charset="0"/>
                <a:ea typeface="楷体_GB2312" pitchFamily="49" charset="-122"/>
              </a:rPr>
              <a:t>的成员项。</a:t>
            </a:r>
          </a:p>
          <a:p>
            <a:pPr eaLnBrk="1" hangingPunct="1">
              <a:spcBef>
                <a:spcPct val="0"/>
              </a:spcBef>
              <a:buFontTx/>
              <a:buNone/>
            </a:pPr>
            <a:r>
              <a:rPr lang="zh-CN" altLang="en-US" sz="2400" dirty="0">
                <a:solidFill>
                  <a:srgbClr val="CCFFCC"/>
                </a:solidFill>
                <a:latin typeface="Arial" panose="020B0604020202020204" pitchFamily="34" charset="0"/>
                <a:ea typeface="华文新魏" panose="02010800040101010101" pitchFamily="2" charset="-122"/>
              </a:rPr>
              <a:t>⑵</a:t>
            </a:r>
            <a:r>
              <a:rPr lang="zh-CN" altLang="en-US" sz="2400" dirty="0">
                <a:solidFill>
                  <a:srgbClr val="CCFFCC"/>
                </a:solidFill>
                <a:latin typeface="Arial" panose="020B0604020202020204" pitchFamily="34" charset="0"/>
                <a:ea typeface="楷体_GB2312" pitchFamily="49" charset="-122"/>
              </a:rPr>
              <a:t>结构数组名</a:t>
            </a:r>
            <a:r>
              <a:rPr lang="en-US" altLang="zh-CN" sz="2400" dirty="0">
                <a:solidFill>
                  <a:srgbClr val="CCFFCC"/>
                </a:solidFill>
                <a:latin typeface="Arial" panose="020B0604020202020204" pitchFamily="34" charset="0"/>
                <a:ea typeface="楷体_GB2312" pitchFamily="49" charset="-122"/>
              </a:rPr>
              <a:t>stud</a:t>
            </a:r>
            <a:r>
              <a:rPr lang="zh-CN" altLang="en-US" sz="2400" dirty="0">
                <a:solidFill>
                  <a:srgbClr val="CCFFCC"/>
                </a:solidFill>
                <a:latin typeface="Arial" panose="020B0604020202020204" pitchFamily="34" charset="0"/>
                <a:ea typeface="楷体_GB2312" pitchFamily="49" charset="-122"/>
              </a:rPr>
              <a:t>，代表结构数组的首地址。 </a:t>
            </a:r>
          </a:p>
          <a:p>
            <a:pPr eaLnBrk="1" hangingPunct="1">
              <a:spcBef>
                <a:spcPct val="0"/>
              </a:spcBef>
              <a:buFontTx/>
              <a:buNone/>
            </a:pPr>
            <a:r>
              <a:rPr lang="zh-CN" altLang="en-US" sz="2400" dirty="0">
                <a:solidFill>
                  <a:srgbClr val="CCFFCC"/>
                </a:solidFill>
                <a:latin typeface="华文新魏" panose="02010800040101010101" pitchFamily="2" charset="-122"/>
                <a:ea typeface="华文新魏" panose="02010800040101010101" pitchFamily="2" charset="-122"/>
              </a:rPr>
              <a:t>⑶</a:t>
            </a:r>
            <a:r>
              <a:rPr lang="zh-CN" altLang="en-US" sz="2400" dirty="0">
                <a:solidFill>
                  <a:srgbClr val="CCFFCC"/>
                </a:solidFill>
                <a:latin typeface="楷体_GB2312" pitchFamily="49" charset="-122"/>
                <a:ea typeface="楷体_GB2312" pitchFamily="49" charset="-122"/>
              </a:rPr>
              <a:t>数组在说明时可以初始化。 </a:t>
            </a:r>
            <a:endParaRPr lang="zh-CN" altLang="en-US" sz="2400" dirty="0">
              <a:solidFill>
                <a:srgbClr val="CCFFCC"/>
              </a:solidFill>
              <a:latin typeface="Arial" panose="020B0604020202020204" pitchFamily="34" charset="0"/>
              <a:ea typeface="楷体_GB2312" pitchFamily="49" charset="-122"/>
            </a:endParaRPr>
          </a:p>
        </p:txBody>
      </p:sp>
      <p:sp>
        <p:nvSpPr>
          <p:cNvPr id="9226" name="Text Box 10">
            <a:extLst>
              <a:ext uri="{FF2B5EF4-FFF2-40B4-BE49-F238E27FC236}">
                <a16:creationId xmlns:a16="http://schemas.microsoft.com/office/drawing/2014/main" id="{C1608AB3-ACEE-459E-9ADE-8DE681D0B343}"/>
              </a:ext>
            </a:extLst>
          </p:cNvPr>
          <p:cNvSpPr txBox="1">
            <a:spLocks noChangeArrowheads="1"/>
          </p:cNvSpPr>
          <p:nvPr/>
        </p:nvSpPr>
        <p:spPr bwMode="auto">
          <a:xfrm>
            <a:off x="7414914" y="4114333"/>
            <a:ext cx="4376624" cy="1941173"/>
          </a:xfrm>
          <a:prstGeom prst="rect">
            <a:avLst/>
          </a:prstGeom>
          <a:solidFill>
            <a:srgbClr val="001A48"/>
          </a:solidFill>
          <a:ln>
            <a:noFill/>
          </a:ln>
          <a:effec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rPr>
              <a:t>= {</a:t>
            </a:r>
          </a:p>
          <a:p>
            <a:pPr eaLnBrk="1" hangingPunct="1">
              <a:spcBef>
                <a:spcPct val="0"/>
              </a:spcBef>
              <a:buFontTx/>
              <a:buNone/>
            </a:pPr>
            <a:r>
              <a:rPr lang="en-US" altLang="zh-CN" sz="2400" dirty="0">
                <a:solidFill>
                  <a:srgbClr val="FFFFCC"/>
                </a:solidFill>
                <a:latin typeface="Arial" panose="020B0604020202020204" pitchFamily="34" charset="0"/>
              </a:rPr>
              <a:t>     {99010101 , “Wang”, 67.5} ,</a:t>
            </a:r>
          </a:p>
          <a:p>
            <a:pPr eaLnBrk="1" hangingPunct="1">
              <a:spcBef>
                <a:spcPct val="0"/>
              </a:spcBef>
              <a:buFontTx/>
              <a:buNone/>
            </a:pPr>
            <a:r>
              <a:rPr lang="en-US" altLang="zh-CN" sz="2400" dirty="0">
                <a:solidFill>
                  <a:srgbClr val="FFFFCC"/>
                </a:solidFill>
                <a:latin typeface="Arial" panose="020B0604020202020204" pitchFamily="34" charset="0"/>
              </a:rPr>
              <a:t>     {99010102 , “Zhao” , 78.5} ,</a:t>
            </a:r>
          </a:p>
          <a:p>
            <a:pPr eaLnBrk="1" hangingPunct="1">
              <a:spcBef>
                <a:spcPct val="0"/>
              </a:spcBef>
              <a:buFontTx/>
              <a:buNone/>
            </a:pPr>
            <a:r>
              <a:rPr lang="en-US" altLang="zh-CN" sz="2400" dirty="0">
                <a:solidFill>
                  <a:srgbClr val="FFFFCC"/>
                </a:solidFill>
                <a:latin typeface="Arial" panose="020B0604020202020204" pitchFamily="34" charset="0"/>
              </a:rPr>
              <a:t>     {99010103 , “Fang” ,  98.5}</a:t>
            </a:r>
          </a:p>
          <a:p>
            <a:pPr eaLnBrk="1" hangingPunct="1">
              <a:spcBef>
                <a:spcPct val="0"/>
              </a:spcBef>
              <a:buFontTx/>
              <a:buNone/>
            </a:pPr>
            <a:r>
              <a:rPr lang="en-US" altLang="zh-CN" sz="2400" dirty="0">
                <a:solidFill>
                  <a:srgbClr val="FFFFCC"/>
                </a:solidFill>
                <a:latin typeface="Arial" panose="020B0604020202020204" pitchFamily="34" charset="0"/>
              </a:rPr>
              <a:t>    } ;</a:t>
            </a:r>
            <a:endParaRPr lang="en-US" altLang="zh-CN" sz="2400" dirty="0">
              <a:solidFill>
                <a:srgbClr val="FFFFCC"/>
              </a:solidFill>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linds(horizontal)">
                                      <p:cBhvr>
                                        <p:cTn id="7" dur="500"/>
                                        <p:tgtEl>
                                          <p:spTgt spid="9218"/>
                                        </p:tgtEl>
                                      </p:cBhvr>
                                    </p:animEffect>
                                  </p:childTnLst>
                                  <p:subTnLst>
                                    <p:audio>
                                      <p:cMediaNode>
                                        <p:cTn display="0" masterRel="sameClick">
                                          <p:stCondLst>
                                            <p:cond evt="begin" delay="0">
                                              <p:tn val="5"/>
                                            </p:cond>
                                          </p:stCondLst>
                                          <p:endCondLst>
                                            <p:cond evt="onStopAudio" delay="0">
                                              <p:tgtEl>
                                                <p:sldTgt/>
                                              </p:tgtEl>
                                            </p:cond>
                                          </p:endCondLst>
                                        </p:cTn>
                                        <p:tgtEl>
                                          <p:sndTgt r:embed="rId2" name="notify.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922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9221"/>
                                        </p:tgtEl>
                                        <p:attrNameLst>
                                          <p:attrName>style.visibility</p:attrName>
                                        </p:attrNameLst>
                                      </p:cBhvr>
                                      <p:to>
                                        <p:strVal val="visible"/>
                                      </p:to>
                                    </p:set>
                                    <p:animEffect transition="in" filter="box(in)">
                                      <p:cBhvr>
                                        <p:cTn id="16" dur="500"/>
                                        <p:tgtEl>
                                          <p:spTgt spid="9221"/>
                                        </p:tgtEl>
                                      </p:cBhvr>
                                    </p:animEffect>
                                  </p:childTnLst>
                                  <p:subTnLst>
                                    <p:audio>
                                      <p:cMediaNode>
                                        <p:cTn display="0" masterRel="sameClick">
                                          <p:stCondLst>
                                            <p:cond evt="begin" delay="0">
                                              <p:tn val="14"/>
                                            </p:cond>
                                          </p:stCondLst>
                                          <p:endCondLst>
                                            <p:cond evt="onStopAudio" delay="0">
                                              <p:tgtEl>
                                                <p:sldTgt/>
                                              </p:tgtEl>
                                            </p:cond>
                                          </p:endCondLst>
                                        </p:cTn>
                                        <p:tgtEl>
                                          <p:sndTgt r:embed="rId3" name="chimes.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9222"/>
                                        </p:tgtEl>
                                        <p:attrNameLst>
                                          <p:attrName>style.visibility</p:attrName>
                                        </p:attrNameLst>
                                      </p:cBhvr>
                                      <p:to>
                                        <p:strVal val="visible"/>
                                      </p:to>
                                    </p:set>
                                    <p:animEffect transition="in" filter="dissolve">
                                      <p:cBhvr>
                                        <p:cTn id="21" dur="500"/>
                                        <p:tgtEl>
                                          <p:spTgt spid="922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9223"/>
                                        </p:tgtEl>
                                        <p:attrNameLst>
                                          <p:attrName>style.visibility</p:attrName>
                                        </p:attrNameLst>
                                      </p:cBhvr>
                                      <p:to>
                                        <p:strVal val="visible"/>
                                      </p:to>
                                    </p:set>
                                    <p:animEffect transition="in" filter="randombar(horizontal)">
                                      <p:cBhvr>
                                        <p:cTn id="26" dur="500"/>
                                        <p:tgtEl>
                                          <p:spTgt spid="922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224"/>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3" name="chimes.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9225">
                                            <p:txEl>
                                              <p:pRg st="0" end="0"/>
                                            </p:txEl>
                                          </p:spTgt>
                                        </p:tgtEl>
                                        <p:attrNameLst>
                                          <p:attrName>style.visibility</p:attrName>
                                        </p:attrNameLst>
                                      </p:cBhvr>
                                      <p:to>
                                        <p:strVal val="visible"/>
                                      </p:to>
                                    </p:set>
                                    <p:anim calcmode="lin" valueType="num">
                                      <p:cBhvr additive="base">
                                        <p:cTn id="35" dur="500" fill="hold"/>
                                        <p:tgtEl>
                                          <p:spTgt spid="9225">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2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9225">
                                            <p:txEl>
                                              <p:pRg st="1" end="1"/>
                                            </p:txEl>
                                          </p:spTgt>
                                        </p:tgtEl>
                                        <p:attrNameLst>
                                          <p:attrName>style.visibility</p:attrName>
                                        </p:attrNameLst>
                                      </p:cBhvr>
                                      <p:to>
                                        <p:strVal val="visible"/>
                                      </p:to>
                                    </p:set>
                                    <p:anim calcmode="lin" valueType="num">
                                      <p:cBhvr additive="base">
                                        <p:cTn id="41" dur="500" fill="hold"/>
                                        <p:tgtEl>
                                          <p:spTgt spid="9225">
                                            <p:txEl>
                                              <p:pRg st="1" end="1"/>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922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9225">
                                            <p:txEl>
                                              <p:pRg st="2" end="2"/>
                                            </p:txEl>
                                          </p:spTgt>
                                        </p:tgtEl>
                                        <p:attrNameLst>
                                          <p:attrName>style.visibility</p:attrName>
                                        </p:attrNameLst>
                                      </p:cBhvr>
                                      <p:to>
                                        <p:strVal val="visible"/>
                                      </p:to>
                                    </p:set>
                                    <p:anim calcmode="lin" valueType="num">
                                      <p:cBhvr additive="base">
                                        <p:cTn id="47" dur="500" fill="hold"/>
                                        <p:tgtEl>
                                          <p:spTgt spid="9225">
                                            <p:txEl>
                                              <p:pRg st="2" end="2"/>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922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9226"/>
                                        </p:tgtEl>
                                        <p:attrNameLst>
                                          <p:attrName>style.visibility</p:attrName>
                                        </p:attrNameLst>
                                      </p:cBhvr>
                                      <p:to>
                                        <p:strVal val="visible"/>
                                      </p:to>
                                    </p:set>
                                    <p:anim calcmode="lin" valueType="num">
                                      <p:cBhvr additive="base">
                                        <p:cTn id="53" dur="500" fill="hold"/>
                                        <p:tgtEl>
                                          <p:spTgt spid="9226"/>
                                        </p:tgtEl>
                                        <p:attrNameLst>
                                          <p:attrName>ppt_x</p:attrName>
                                        </p:attrNameLst>
                                      </p:cBhvr>
                                      <p:tavLst>
                                        <p:tav tm="0">
                                          <p:val>
                                            <p:strVal val="1+#ppt_w/2"/>
                                          </p:val>
                                        </p:tav>
                                        <p:tav tm="100000">
                                          <p:val>
                                            <p:strVal val="#ppt_x"/>
                                          </p:val>
                                        </p:tav>
                                      </p:tavLst>
                                    </p:anim>
                                    <p:anim calcmode="lin" valueType="num">
                                      <p:cBhvr additive="base">
                                        <p:cTn id="54" dur="500" fill="hold"/>
                                        <p:tgtEl>
                                          <p:spTgt spid="92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20" grpId="0" autoUpdateAnimBg="0"/>
      <p:bldP spid="9221" grpId="0" autoUpdateAnimBg="0"/>
      <p:bldP spid="9222" grpId="0" autoUpdateAnimBg="0"/>
      <p:bldP spid="9223" grpId="0" autoUpdateAnimBg="0"/>
      <p:bldP spid="9224" grpId="0" autoUpdateAnimBg="0"/>
      <p:bldP spid="9225" grpId="0" build="p" autoUpdateAnimBg="0"/>
      <p:bldP spid="9226"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A3FD7-9A36-448C-B2AB-C4F3BB5BFD78}"/>
              </a:ext>
            </a:extLst>
          </p:cNvPr>
          <p:cNvSpPr>
            <a:spLocks noGrp="1" noChangeArrowheads="1"/>
          </p:cNvSpPr>
          <p:nvPr>
            <p:ph type="title"/>
          </p:nvPr>
        </p:nvSpPr>
        <p:spPr>
          <a:xfrm>
            <a:off x="2208213" y="333375"/>
            <a:ext cx="7772400" cy="514350"/>
          </a:xfrm>
        </p:spPr>
        <p:txBody>
          <a:bodyPr/>
          <a:lstStyle/>
          <a:p>
            <a:pPr algn="ctr" eaLnBrk="1" hangingPunct="1"/>
            <a:r>
              <a:rPr lang="en-US" altLang="zh-CN" sz="2800" b="1" dirty="0">
                <a:solidFill>
                  <a:srgbClr val="FFFF00"/>
                </a:solidFill>
                <a:latin typeface="Arial" panose="020B0604020202020204" pitchFamily="34" charset="0"/>
                <a:ea typeface="楷体_GB2312" pitchFamily="49" charset="-122"/>
              </a:rPr>
              <a:t>7.2  </a:t>
            </a:r>
            <a:r>
              <a:rPr lang="zh-CN" altLang="en-US" sz="2800" b="1" dirty="0">
                <a:solidFill>
                  <a:srgbClr val="FFFF00"/>
                </a:solidFill>
                <a:latin typeface="Arial" panose="020B0604020202020204" pitchFamily="34" charset="0"/>
                <a:ea typeface="楷体_GB2312" pitchFamily="49" charset="-122"/>
              </a:rPr>
              <a:t>动态内存分配与链表</a:t>
            </a:r>
            <a:endParaRPr lang="zh-CN" altLang="en-US" sz="2800" dirty="0"/>
          </a:p>
        </p:txBody>
      </p:sp>
      <p:sp>
        <p:nvSpPr>
          <p:cNvPr id="3" name="Text Box 3">
            <a:extLst>
              <a:ext uri="{FF2B5EF4-FFF2-40B4-BE49-F238E27FC236}">
                <a16:creationId xmlns:a16="http://schemas.microsoft.com/office/drawing/2014/main" id="{9E92D091-09E6-4448-A9F4-7770F4ABAE0E}"/>
              </a:ext>
            </a:extLst>
          </p:cNvPr>
          <p:cNvSpPr txBox="1">
            <a:spLocks noChangeArrowheads="1"/>
          </p:cNvSpPr>
          <p:nvPr/>
        </p:nvSpPr>
        <p:spPr bwMode="auto">
          <a:xfrm>
            <a:off x="270669" y="779888"/>
            <a:ext cx="399049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微软雅黑" panose="020B0503020204020204" pitchFamily="34" charset="-122"/>
                <a:ea typeface="微软雅黑" panose="020B0503020204020204" pitchFamily="34" charset="-122"/>
              </a:rPr>
              <a:t>        ⒈</a:t>
            </a:r>
            <a:r>
              <a:rPr lang="zh-CN" altLang="en-US" sz="2400" dirty="0">
                <a:solidFill>
                  <a:srgbClr val="FFFF00"/>
                </a:solidFill>
                <a:latin typeface="微软雅黑" panose="020B0503020204020204" pitchFamily="34" charset="-122"/>
                <a:ea typeface="微软雅黑" panose="020B0503020204020204" pitchFamily="34" charset="-122"/>
              </a:rPr>
              <a:t>动态分配内存的概念</a:t>
            </a:r>
          </a:p>
        </p:txBody>
      </p:sp>
      <p:sp>
        <p:nvSpPr>
          <p:cNvPr id="4" name="TextBox 3">
            <a:extLst>
              <a:ext uri="{FF2B5EF4-FFF2-40B4-BE49-F238E27FC236}">
                <a16:creationId xmlns:a16="http://schemas.microsoft.com/office/drawing/2014/main" id="{BBBEFB71-851B-480E-B1FC-D40C7FB33138}"/>
              </a:ext>
            </a:extLst>
          </p:cNvPr>
          <p:cNvSpPr txBox="1">
            <a:spLocks noChangeArrowheads="1"/>
          </p:cNvSpPr>
          <p:nvPr/>
        </p:nvSpPr>
        <p:spPr bwMode="auto">
          <a:xfrm>
            <a:off x="270669" y="1301751"/>
            <a:ext cx="119213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Unicode MS" pitchFamily="34" charset="-122"/>
                <a:ea typeface="Arial Unicode MS" pitchFamily="34" charset="-122"/>
              </a:rPr>
              <a:t>        C++</a:t>
            </a:r>
            <a:r>
              <a:rPr lang="zh-CN" altLang="en-US" sz="2400" dirty="0">
                <a:solidFill>
                  <a:srgbClr val="FFFF00"/>
                </a:solidFill>
                <a:latin typeface="Arial Unicode MS" pitchFamily="34" charset="-122"/>
                <a:ea typeface="Arial Unicode MS" pitchFamily="34" charset="-122"/>
              </a:rPr>
              <a:t>运行程序程序是包含的了堆栈（</a:t>
            </a:r>
            <a:r>
              <a:rPr lang="en-US" altLang="zh-CN" sz="2400" dirty="0">
                <a:solidFill>
                  <a:srgbClr val="FFFF00"/>
                </a:solidFill>
                <a:latin typeface="Arial Unicode MS" pitchFamily="34" charset="-122"/>
                <a:ea typeface="Arial Unicode MS" pitchFamily="34" charset="-122"/>
              </a:rPr>
              <a:t>stack</a:t>
            </a:r>
            <a:r>
              <a:rPr lang="zh-CN" altLang="en-US" sz="2400" dirty="0">
                <a:solidFill>
                  <a:srgbClr val="FFFF00"/>
                </a:solidFill>
                <a:latin typeface="Arial Unicode MS" pitchFamily="34" charset="-122"/>
                <a:ea typeface="Arial Unicode MS" pitchFamily="34" charset="-122"/>
              </a:rPr>
              <a:t>）、堆（</a:t>
            </a:r>
            <a:r>
              <a:rPr lang="en-US" altLang="zh-CN" sz="2400" dirty="0">
                <a:solidFill>
                  <a:srgbClr val="FFFF00"/>
                </a:solidFill>
                <a:latin typeface="Arial Unicode MS" pitchFamily="34" charset="-122"/>
                <a:ea typeface="Arial Unicode MS" pitchFamily="34" charset="-122"/>
              </a:rPr>
              <a:t>heap</a:t>
            </a:r>
            <a:r>
              <a:rPr lang="zh-CN" altLang="en-US" sz="2400" dirty="0">
                <a:solidFill>
                  <a:srgbClr val="FFFF00"/>
                </a:solidFill>
                <a:latin typeface="Arial Unicode MS" pitchFamily="34" charset="-122"/>
                <a:ea typeface="Arial Unicode MS" pitchFamily="34" charset="-122"/>
              </a:rPr>
              <a:t>）、静态（</a:t>
            </a:r>
            <a:r>
              <a:rPr lang="en-US" altLang="zh-CN" sz="2400" dirty="0">
                <a:solidFill>
                  <a:srgbClr val="FFFF00"/>
                </a:solidFill>
                <a:latin typeface="Arial Unicode MS" pitchFamily="34" charset="-122"/>
                <a:ea typeface="Arial Unicode MS" pitchFamily="34" charset="-122"/>
              </a:rPr>
              <a:t>static</a:t>
            </a:r>
            <a:r>
              <a:rPr lang="zh-CN" altLang="en-US" sz="2400" dirty="0">
                <a:solidFill>
                  <a:srgbClr val="FFFF00"/>
                </a:solidFill>
                <a:latin typeface="Arial Unicode MS" pitchFamily="34" charset="-122"/>
                <a:ea typeface="Arial Unicode MS" pitchFamily="34" charset="-122"/>
              </a:rPr>
              <a:t>）、字符串常量、代码等</a:t>
            </a:r>
            <a:r>
              <a:rPr lang="en-US" altLang="zh-CN" sz="2400" dirty="0">
                <a:solidFill>
                  <a:srgbClr val="FFFF00"/>
                </a:solidFill>
                <a:latin typeface="Arial Unicode MS" pitchFamily="34" charset="-122"/>
                <a:ea typeface="Arial Unicode MS" pitchFamily="34" charset="-122"/>
              </a:rPr>
              <a:t>5</a:t>
            </a:r>
            <a:r>
              <a:rPr lang="zh-CN" altLang="en-US" sz="2400" dirty="0">
                <a:solidFill>
                  <a:srgbClr val="FFFF00"/>
                </a:solidFill>
                <a:latin typeface="Arial Unicode MS" pitchFamily="34" charset="-122"/>
                <a:ea typeface="Arial Unicode MS" pitchFamily="34" charset="-122"/>
              </a:rPr>
              <a:t>个内存区。</a:t>
            </a:r>
          </a:p>
        </p:txBody>
      </p:sp>
      <p:sp>
        <p:nvSpPr>
          <p:cNvPr id="5" name="TextBox 4">
            <a:extLst>
              <a:ext uri="{FF2B5EF4-FFF2-40B4-BE49-F238E27FC236}">
                <a16:creationId xmlns:a16="http://schemas.microsoft.com/office/drawing/2014/main" id="{0F0C67A7-E0EA-4F9F-917F-4F5D550BDD62}"/>
              </a:ext>
            </a:extLst>
          </p:cNvPr>
          <p:cNvSpPr txBox="1">
            <a:spLocks noChangeArrowheads="1"/>
          </p:cNvSpPr>
          <p:nvPr/>
        </p:nvSpPr>
        <p:spPr bwMode="auto">
          <a:xfrm>
            <a:off x="270670" y="2093913"/>
            <a:ext cx="119213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Unicode MS" pitchFamily="34" charset="-122"/>
                <a:ea typeface="Arial Unicode MS" pitchFamily="34" charset="-122"/>
              </a:rPr>
              <a:t>       </a:t>
            </a:r>
            <a:r>
              <a:rPr lang="zh-CN" altLang="en-US" sz="2400" dirty="0">
                <a:solidFill>
                  <a:srgbClr val="FFFF00"/>
                </a:solidFill>
                <a:latin typeface="Arial Unicode MS" pitchFamily="34" charset="-122"/>
                <a:ea typeface="Arial Unicode MS" pitchFamily="34" charset="-122"/>
              </a:rPr>
              <a:t>数组在定义时，元素的个数是整型常量。也就是说：数组元素的数量是固定的。</a:t>
            </a:r>
          </a:p>
        </p:txBody>
      </p:sp>
      <p:sp>
        <p:nvSpPr>
          <p:cNvPr id="6" name="TextBox 5">
            <a:extLst>
              <a:ext uri="{FF2B5EF4-FFF2-40B4-BE49-F238E27FC236}">
                <a16:creationId xmlns:a16="http://schemas.microsoft.com/office/drawing/2014/main" id="{6108499B-33D2-4E7B-BFD4-491BEB2D8575}"/>
              </a:ext>
            </a:extLst>
          </p:cNvPr>
          <p:cNvSpPr txBox="1">
            <a:spLocks noChangeArrowheads="1"/>
          </p:cNvSpPr>
          <p:nvPr/>
        </p:nvSpPr>
        <p:spPr bwMode="auto">
          <a:xfrm>
            <a:off x="270668" y="2555578"/>
            <a:ext cx="119213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Unicode MS" pitchFamily="34" charset="-122"/>
                <a:ea typeface="Arial Unicode MS" pitchFamily="34" charset="-122"/>
              </a:rPr>
              <a:t>       </a:t>
            </a:r>
            <a:r>
              <a:rPr lang="zh-CN" altLang="en-US" sz="2400" dirty="0">
                <a:solidFill>
                  <a:srgbClr val="FFFF00"/>
                </a:solidFill>
                <a:latin typeface="Arial Unicode MS" pitchFamily="34" charset="-122"/>
                <a:ea typeface="Arial Unicode MS" pitchFamily="34" charset="-122"/>
              </a:rPr>
              <a:t>动态内存分配可以通过</a:t>
            </a:r>
            <a:r>
              <a:rPr lang="en-US" altLang="zh-CN" sz="2400" dirty="0">
                <a:solidFill>
                  <a:srgbClr val="FFFF00"/>
                </a:solidFill>
                <a:latin typeface="Arial Unicode MS" pitchFamily="34" charset="-122"/>
                <a:ea typeface="Arial Unicode MS" pitchFamily="34" charset="-122"/>
              </a:rPr>
              <a:t>C++</a:t>
            </a:r>
            <a:r>
              <a:rPr lang="zh-CN" altLang="en-US" sz="2400" dirty="0">
                <a:solidFill>
                  <a:srgbClr val="FFFF00"/>
                </a:solidFill>
                <a:latin typeface="Arial Unicode MS" pitchFamily="34" charset="-122"/>
                <a:ea typeface="Arial Unicode MS" pitchFamily="34" charset="-122"/>
              </a:rPr>
              <a:t>提供的函数在堆中根据需要随时、随地、自定数量分配内存。</a:t>
            </a:r>
          </a:p>
        </p:txBody>
      </p:sp>
      <p:sp>
        <p:nvSpPr>
          <p:cNvPr id="7" name="TextBox 6">
            <a:extLst>
              <a:ext uri="{FF2B5EF4-FFF2-40B4-BE49-F238E27FC236}">
                <a16:creationId xmlns:a16="http://schemas.microsoft.com/office/drawing/2014/main" id="{ABE500F1-B731-47E8-8E1A-51CEEBD59BE8}"/>
              </a:ext>
            </a:extLst>
          </p:cNvPr>
          <p:cNvSpPr txBox="1"/>
          <p:nvPr/>
        </p:nvSpPr>
        <p:spPr>
          <a:xfrm>
            <a:off x="976346" y="3617257"/>
            <a:ext cx="3877985" cy="1938992"/>
          </a:xfrm>
          <a:prstGeom prst="rect">
            <a:avLst/>
          </a:prstGeom>
          <a:noFill/>
        </p:spPr>
        <p:txBody>
          <a:bodyPr wrap="none">
            <a:spAutoFit/>
          </a:bodyPr>
          <a:lstStyle/>
          <a:p>
            <a:pPr eaLnBrk="1" hangingPunct="1">
              <a:defRPr/>
            </a:pPr>
            <a:r>
              <a:rPr lang="zh-CN" altLang="en-US" sz="2400" dirty="0">
                <a:solidFill>
                  <a:srgbClr val="FFFF00"/>
                </a:solidFill>
                <a:latin typeface="Arial Unicode MS" panose="020B0604020202020204" pitchFamily="34" charset="-122"/>
                <a:ea typeface="Arial Unicode MS" panose="020B0604020202020204" pitchFamily="34" charset="-122"/>
                <a:cs typeface="Arial Unicode MS" panose="020B0604020202020204" pitchFamily="34" charset="-122"/>
              </a:rPr>
              <a:t>动态内存分配操作的步骤：</a:t>
            </a:r>
            <a:endParaRPr lang="en-US" altLang="zh-CN" sz="2400" dirty="0">
              <a:solidFill>
                <a:srgbClr val="FFFF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342900" indent="-342900">
              <a:buFont typeface="Wingdings" panose="05000000000000000000" pitchFamily="2" charset="2"/>
              <a:buChar char="l"/>
              <a:defRPr/>
            </a:pPr>
            <a:r>
              <a:rPr lang="en-US" altLang="zh-CN" sz="2400" dirty="0">
                <a:solidFill>
                  <a:srgbClr val="FFFF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2400" dirty="0">
                <a:solidFill>
                  <a:srgbClr val="FFFF00"/>
                </a:solidFill>
                <a:latin typeface="Arial Unicode MS" panose="020B0604020202020204" pitchFamily="34" charset="-122"/>
                <a:ea typeface="Arial Unicode MS" panose="020B0604020202020204" pitchFamily="34" charset="-122"/>
                <a:cs typeface="Arial Unicode MS" panose="020B0604020202020204" pitchFamily="34" charset="-122"/>
              </a:rPr>
              <a:t>定义指针；</a:t>
            </a:r>
            <a:endParaRPr lang="en-US" altLang="zh-CN" sz="2400" dirty="0">
              <a:solidFill>
                <a:srgbClr val="FFFF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342900" indent="-342900">
              <a:buFont typeface="Wingdings" panose="05000000000000000000" pitchFamily="2" charset="2"/>
              <a:buChar char="l"/>
              <a:defRPr/>
            </a:pPr>
            <a:r>
              <a:rPr lang="en-US" altLang="zh-CN" sz="2400" dirty="0">
                <a:solidFill>
                  <a:srgbClr val="FFFF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2400" dirty="0">
                <a:solidFill>
                  <a:srgbClr val="FFFF00"/>
                </a:solidFill>
                <a:latin typeface="Arial Unicode MS" panose="020B0604020202020204" pitchFamily="34" charset="-122"/>
                <a:ea typeface="Arial Unicode MS" panose="020B0604020202020204" pitchFamily="34" charset="-122"/>
                <a:cs typeface="Arial Unicode MS" panose="020B0604020202020204" pitchFamily="34" charset="-122"/>
              </a:rPr>
              <a:t>分配内存；</a:t>
            </a:r>
            <a:endParaRPr lang="en-US" altLang="zh-CN" sz="2400" dirty="0">
              <a:solidFill>
                <a:srgbClr val="FFFF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342900" indent="-342900">
              <a:buFont typeface="Wingdings" panose="05000000000000000000" pitchFamily="2" charset="2"/>
              <a:buChar char="l"/>
              <a:defRPr/>
            </a:pPr>
            <a:r>
              <a:rPr lang="en-US" altLang="zh-CN" sz="2400" dirty="0">
                <a:solidFill>
                  <a:srgbClr val="FFFF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2400" dirty="0">
                <a:solidFill>
                  <a:srgbClr val="FFFF00"/>
                </a:solidFill>
                <a:latin typeface="Arial Unicode MS" panose="020B0604020202020204" pitchFamily="34" charset="-122"/>
                <a:ea typeface="Arial Unicode MS" panose="020B0604020202020204" pitchFamily="34" charset="-122"/>
                <a:cs typeface="Arial Unicode MS" panose="020B0604020202020204" pitchFamily="34" charset="-122"/>
              </a:rPr>
              <a:t>使用分配的内存；</a:t>
            </a:r>
            <a:endParaRPr lang="en-US" altLang="zh-CN" sz="2400" dirty="0">
              <a:solidFill>
                <a:srgbClr val="FFFF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342900" indent="-342900">
              <a:buFont typeface="Wingdings" panose="05000000000000000000" pitchFamily="2" charset="2"/>
              <a:buChar char="l"/>
              <a:defRPr/>
            </a:pPr>
            <a:r>
              <a:rPr lang="en-US" altLang="zh-CN" sz="2400" dirty="0">
                <a:solidFill>
                  <a:srgbClr val="FFFF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2400" dirty="0">
                <a:solidFill>
                  <a:srgbClr val="FFFF00"/>
                </a:solidFill>
                <a:latin typeface="Arial Unicode MS" panose="020B0604020202020204" pitchFamily="34" charset="-122"/>
                <a:ea typeface="Arial Unicode MS" panose="020B0604020202020204" pitchFamily="34" charset="-122"/>
                <a:cs typeface="Arial Unicode MS" panose="020B0604020202020204" pitchFamily="34" charset="-122"/>
              </a:rPr>
              <a:t>释放内存。</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500"/>
                                        <p:tgtEl>
                                          <p:spTgt spid="3"/>
                                        </p:tgtEl>
                                      </p:cBhvr>
                                    </p:animEffect>
                                  </p:childTnLst>
                                  <p:subTnLst>
                                    <p:audio>
                                      <p:cMediaNode>
                                        <p:cTn display="0" masterRel="sameClick">
                                          <p:stCondLst>
                                            <p:cond evt="begin" delay="0">
                                              <p:tn val="12"/>
                                            </p:cond>
                                          </p:stCondLst>
                                          <p:endCondLst>
                                            <p:cond evt="onStopAudio" delay="0">
                                              <p:tgtEl>
                                                <p:sldTgt/>
                                              </p:tgtEl>
                                            </p:cond>
                                          </p:endCondLst>
                                        </p:cTn>
                                        <p:tgtEl>
                                          <p:sndTgt r:embed="rId2" name="notify.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utoUpdateAnimBg="0"/>
      <p:bldP spid="4" grpId="0" build="allAtOnce"/>
      <p:bldP spid="5" grpId="0" build="allAtOnce"/>
      <p:bldP spid="6" grpId="0"/>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524B3520-05DD-4C7C-8587-6BF878434A71}"/>
              </a:ext>
            </a:extLst>
          </p:cNvPr>
          <p:cNvSpPr>
            <a:spLocks noGrp="1" noChangeArrowheads="1"/>
          </p:cNvSpPr>
          <p:nvPr>
            <p:ph type="title"/>
          </p:nvPr>
        </p:nvSpPr>
        <p:spPr>
          <a:xfrm>
            <a:off x="271604" y="260350"/>
            <a:ext cx="9710596" cy="515938"/>
          </a:xfrm>
        </p:spPr>
        <p:txBody>
          <a:bodyPr/>
          <a:lstStyle/>
          <a:p>
            <a:pPr algn="l"/>
            <a:r>
              <a:rPr lang="en-US" altLang="zh-CN" sz="2400" b="1" dirty="0">
                <a:solidFill>
                  <a:srgbClr val="FFFF00"/>
                </a:solidFill>
                <a:latin typeface="华文新魏" panose="02010800040101010101" pitchFamily="2" charset="-122"/>
                <a:ea typeface="华文新魏" panose="02010800040101010101" pitchFamily="2" charset="-122"/>
              </a:rPr>
              <a:t>        C++</a:t>
            </a:r>
            <a:r>
              <a:rPr lang="zh-CN" altLang="en-US" sz="2400" b="1" dirty="0">
                <a:solidFill>
                  <a:srgbClr val="FFFF00"/>
                </a:solidFill>
                <a:latin typeface="楷体_GB2312" pitchFamily="49" charset="-122"/>
                <a:ea typeface="楷体_GB2312" pitchFamily="49" charset="-122"/>
              </a:rPr>
              <a:t>动态内存分配</a:t>
            </a:r>
            <a:endParaRPr lang="zh-CN" altLang="en-US" sz="2400" dirty="0"/>
          </a:p>
        </p:txBody>
      </p:sp>
      <p:sp>
        <p:nvSpPr>
          <p:cNvPr id="3" name="Text Box 4">
            <a:extLst>
              <a:ext uri="{FF2B5EF4-FFF2-40B4-BE49-F238E27FC236}">
                <a16:creationId xmlns:a16="http://schemas.microsoft.com/office/drawing/2014/main" id="{2B22DE79-8D0F-4B1F-BEC0-3E12D3DDA1EB}"/>
              </a:ext>
            </a:extLst>
          </p:cNvPr>
          <p:cNvSpPr txBox="1">
            <a:spLocks noChangeArrowheads="1"/>
          </p:cNvSpPr>
          <p:nvPr/>
        </p:nvSpPr>
        <p:spPr bwMode="auto">
          <a:xfrm>
            <a:off x="271604" y="692151"/>
            <a:ext cx="119203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b="1" dirty="0">
                <a:solidFill>
                  <a:schemeClr val="tx2"/>
                </a:solidFill>
                <a:latin typeface="Arial" panose="020B0604020202020204" pitchFamily="34" charset="0"/>
                <a:ea typeface="楷体_GB2312" pitchFamily="49" charset="-122"/>
              </a:rPr>
              <a:t>       </a:t>
            </a:r>
            <a:r>
              <a:rPr lang="en-US" altLang="zh-CN" sz="2400" b="1" dirty="0">
                <a:solidFill>
                  <a:srgbClr val="FFFFCC"/>
                </a:solidFill>
                <a:latin typeface="Arial" panose="020B0604020202020204" pitchFamily="34" charset="0"/>
                <a:ea typeface="楷体_GB2312" pitchFamily="49" charset="-122"/>
              </a:rPr>
              <a:t>C++</a:t>
            </a:r>
            <a:r>
              <a:rPr lang="zh-CN" altLang="en-US" sz="2400" b="1" dirty="0">
                <a:solidFill>
                  <a:srgbClr val="FFFFCC"/>
                </a:solidFill>
                <a:latin typeface="Arial" panose="020B0604020202020204" pitchFamily="34" charset="0"/>
                <a:ea typeface="楷体_GB2312" pitchFamily="49" charset="-122"/>
              </a:rPr>
              <a:t>函数提供了</a:t>
            </a:r>
            <a:r>
              <a:rPr lang="en-US" altLang="zh-CN" sz="2400" b="1" dirty="0">
                <a:solidFill>
                  <a:srgbClr val="FFFFCC"/>
                </a:solidFill>
                <a:latin typeface="Arial" panose="020B0604020202020204" pitchFamily="34" charset="0"/>
                <a:ea typeface="楷体_GB2312" pitchFamily="49" charset="-122"/>
              </a:rPr>
              <a:t>new</a:t>
            </a:r>
            <a:r>
              <a:rPr lang="zh-CN" altLang="en-US" sz="2400" b="1" dirty="0">
                <a:solidFill>
                  <a:srgbClr val="FFFFCC"/>
                </a:solidFill>
                <a:latin typeface="Arial" panose="020B0604020202020204" pitchFamily="34" charset="0"/>
                <a:ea typeface="楷体_GB2312" pitchFamily="49" charset="-122"/>
              </a:rPr>
              <a:t>运算符用于动态内存分配，</a:t>
            </a:r>
            <a:r>
              <a:rPr lang="en-US" altLang="zh-CN" sz="2400" b="1" dirty="0">
                <a:solidFill>
                  <a:srgbClr val="FFFFCC"/>
                </a:solidFill>
                <a:latin typeface="Arial" panose="020B0604020202020204" pitchFamily="34" charset="0"/>
                <a:ea typeface="楷体_GB2312" pitchFamily="49" charset="-122"/>
              </a:rPr>
              <a:t>delete</a:t>
            </a:r>
            <a:r>
              <a:rPr lang="zh-CN" altLang="en-US" sz="2400" b="1" dirty="0">
                <a:solidFill>
                  <a:srgbClr val="FFFFCC"/>
                </a:solidFill>
                <a:latin typeface="Arial" panose="020B0604020202020204" pitchFamily="34" charset="0"/>
                <a:ea typeface="楷体_GB2312" pitchFamily="49" charset="-122"/>
              </a:rPr>
              <a:t>用于释放分配的内存。</a:t>
            </a:r>
            <a:endParaRPr lang="en-US" altLang="zh-CN" sz="2400" b="1" dirty="0">
              <a:solidFill>
                <a:srgbClr val="FFFFCC"/>
              </a:solidFill>
              <a:latin typeface="Arial" panose="020B0604020202020204" pitchFamily="34" charset="0"/>
              <a:ea typeface="楷体_GB2312" pitchFamily="49" charset="-122"/>
            </a:endParaRPr>
          </a:p>
        </p:txBody>
      </p:sp>
      <p:sp>
        <p:nvSpPr>
          <p:cNvPr id="4" name="Text Box 4">
            <a:extLst>
              <a:ext uri="{FF2B5EF4-FFF2-40B4-BE49-F238E27FC236}">
                <a16:creationId xmlns:a16="http://schemas.microsoft.com/office/drawing/2014/main" id="{B1973996-0013-4F4B-9F04-330DCCD1DE3D}"/>
              </a:ext>
            </a:extLst>
          </p:cNvPr>
          <p:cNvSpPr txBox="1">
            <a:spLocks noChangeArrowheads="1"/>
          </p:cNvSpPr>
          <p:nvPr/>
        </p:nvSpPr>
        <p:spPr bwMode="auto">
          <a:xfrm>
            <a:off x="890698" y="1283251"/>
            <a:ext cx="3054350" cy="3416300"/>
          </a:xfrm>
          <a:prstGeom prst="rect">
            <a:avLst/>
          </a:prstGeom>
          <a:noFill/>
          <a:ln>
            <a:noFill/>
          </a:ln>
          <a:effectLst/>
        </p:spPr>
        <p:txBody>
          <a:bodyPr wrap="none">
            <a:spAutoFit/>
          </a:bodyPr>
          <a:lstStyle>
            <a:lvl1pPr eaLnBrk="0" hangingPunct="0">
              <a:defRPr kumimoji="1" sz="2400">
                <a:solidFill>
                  <a:schemeClr val="tx1"/>
                </a:solidFill>
                <a:latin typeface="Times New Roman" charset="0"/>
                <a:ea typeface="宋体" pitchFamily="2" charset="-122"/>
              </a:defRPr>
            </a:lvl1pPr>
            <a:lvl2pPr marL="742950" indent="-285750" eaLnBrk="0" hangingPunct="0">
              <a:defRPr kumimoji="1" sz="2400">
                <a:solidFill>
                  <a:schemeClr val="tx1"/>
                </a:solidFill>
                <a:latin typeface="Times New Roman" charset="0"/>
                <a:ea typeface="宋体" pitchFamily="2" charset="-122"/>
              </a:defRPr>
            </a:lvl2pPr>
            <a:lvl3pPr marL="1143000" indent="-228600" eaLnBrk="0" hangingPunct="0">
              <a:defRPr kumimoji="1" sz="2400">
                <a:solidFill>
                  <a:schemeClr val="tx1"/>
                </a:solidFill>
                <a:latin typeface="Times New Roman" charset="0"/>
                <a:ea typeface="宋体" pitchFamily="2" charset="-122"/>
              </a:defRPr>
            </a:lvl3pPr>
            <a:lvl4pPr marL="1600200" indent="-228600" eaLnBrk="0" hangingPunct="0">
              <a:defRPr kumimoji="1" sz="2400">
                <a:solidFill>
                  <a:schemeClr val="tx1"/>
                </a:solidFill>
                <a:latin typeface="Times New Roman" charset="0"/>
                <a:ea typeface="宋体" pitchFamily="2" charset="-122"/>
              </a:defRPr>
            </a:lvl4pPr>
            <a:lvl5pPr marL="2057400" indent="-228600" eaLnBrk="0" hangingPunct="0">
              <a:defRPr kumimoji="1"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pitchFamily="2" charset="-122"/>
              </a:defRPr>
            </a:lvl9pPr>
          </a:lstStyle>
          <a:p>
            <a:pPr eaLnBrk="1" hangingPunct="1">
              <a:buFont typeface="Wingdings" pitchFamily="2" charset="2"/>
              <a:buNone/>
              <a:defRPr/>
            </a:pPr>
            <a:r>
              <a:rPr lang="zh-CN" altLang="en-US" b="1" dirty="0">
                <a:solidFill>
                  <a:srgbClr val="FFFFCC"/>
                </a:solidFill>
                <a:latin typeface="Arial" charset="0"/>
                <a:ea typeface="楷体_GB2312" pitchFamily="49" charset="-122"/>
              </a:rPr>
              <a:t>使用方式：</a:t>
            </a:r>
            <a:endParaRPr lang="en-US" altLang="zh-CN" b="1" dirty="0">
              <a:solidFill>
                <a:srgbClr val="FFFFCC"/>
              </a:solidFill>
              <a:latin typeface="Arial" charset="0"/>
              <a:ea typeface="楷体_GB2312" pitchFamily="49" charset="-122"/>
            </a:endParaRPr>
          </a:p>
          <a:p>
            <a:pPr eaLnBrk="1" hangingPunct="1">
              <a:defRPr/>
            </a:pPr>
            <a:r>
              <a:rPr lang="zh-CN" altLang="en-US" b="1" dirty="0">
                <a:solidFill>
                  <a:srgbClr val="92D050"/>
                </a:solidFill>
                <a:latin typeface="华文新魏" panose="02010800040101010101" pitchFamily="2" charset="-122"/>
                <a:ea typeface="华文新魏" panose="02010800040101010101" pitchFamily="2" charset="-122"/>
              </a:rPr>
              <a:t>⑴</a:t>
            </a:r>
            <a:r>
              <a:rPr lang="zh-CN" altLang="en-US" b="1" dirty="0">
                <a:solidFill>
                  <a:srgbClr val="92D050"/>
                </a:solidFill>
                <a:latin typeface="Arial" charset="0"/>
                <a:ea typeface="楷体_GB2312" pitchFamily="49" charset="-122"/>
              </a:rPr>
              <a:t>简单变量</a:t>
            </a:r>
            <a:endParaRPr lang="en-US" altLang="zh-CN" b="1" dirty="0">
              <a:solidFill>
                <a:srgbClr val="92D050"/>
              </a:solidFill>
              <a:latin typeface="Arial" charset="0"/>
              <a:ea typeface="楷体_GB2312" pitchFamily="49" charset="-122"/>
            </a:endParaRPr>
          </a:p>
          <a:p>
            <a:pPr eaLnBrk="1" hangingPunct="1">
              <a:buFont typeface="Wingdings" pitchFamily="2" charset="2"/>
              <a:buNone/>
              <a:defRPr/>
            </a:pPr>
            <a:r>
              <a:rPr lang="en-US" altLang="zh-CN" b="1" dirty="0" err="1">
                <a:solidFill>
                  <a:srgbClr val="FFFFCC"/>
                </a:solidFill>
                <a:latin typeface="Arial" charset="0"/>
                <a:ea typeface="楷体_GB2312" pitchFamily="49" charset="-122"/>
              </a:rPr>
              <a:t>int</a:t>
            </a:r>
            <a:r>
              <a:rPr lang="en-US" altLang="zh-CN" b="1" dirty="0">
                <a:solidFill>
                  <a:srgbClr val="FFFFCC"/>
                </a:solidFill>
                <a:latin typeface="Arial" charset="0"/>
                <a:ea typeface="楷体_GB2312" pitchFamily="49" charset="-122"/>
              </a:rPr>
              <a:t>   *</a:t>
            </a:r>
            <a:r>
              <a:rPr lang="en-US" altLang="zh-CN" b="1" dirty="0" err="1">
                <a:solidFill>
                  <a:srgbClr val="FFFFCC"/>
                </a:solidFill>
                <a:latin typeface="Arial" charset="0"/>
                <a:ea typeface="楷体_GB2312" pitchFamily="49" charset="-122"/>
              </a:rPr>
              <a:t>ipPVal</a:t>
            </a:r>
            <a:r>
              <a:rPr lang="en-US" altLang="zh-CN" b="1" dirty="0">
                <a:solidFill>
                  <a:srgbClr val="FFFFCC"/>
                </a:solidFill>
                <a:latin typeface="Arial" charset="0"/>
                <a:ea typeface="楷体_GB2312" pitchFamily="49" charset="-122"/>
              </a:rPr>
              <a:t>;</a:t>
            </a:r>
          </a:p>
          <a:p>
            <a:pPr eaLnBrk="1" hangingPunct="1">
              <a:buFont typeface="Wingdings" pitchFamily="2" charset="2"/>
              <a:buNone/>
              <a:defRPr/>
            </a:pPr>
            <a:r>
              <a:rPr lang="en-US" altLang="zh-CN" b="1" dirty="0" err="1">
                <a:solidFill>
                  <a:srgbClr val="FFFFCC"/>
                </a:solidFill>
                <a:latin typeface="Arial" charset="0"/>
                <a:ea typeface="楷体_GB2312" pitchFamily="49" charset="-122"/>
              </a:rPr>
              <a:t>ipPVal</a:t>
            </a:r>
            <a:r>
              <a:rPr lang="en-US" altLang="zh-CN" b="1" dirty="0">
                <a:solidFill>
                  <a:srgbClr val="FFFFCC"/>
                </a:solidFill>
                <a:latin typeface="Arial" charset="0"/>
                <a:ea typeface="楷体_GB2312" pitchFamily="49" charset="-122"/>
              </a:rPr>
              <a:t> = new </a:t>
            </a:r>
            <a:r>
              <a:rPr lang="en-US" altLang="zh-CN" b="1" dirty="0" err="1">
                <a:solidFill>
                  <a:srgbClr val="FFFFCC"/>
                </a:solidFill>
                <a:latin typeface="Arial" charset="0"/>
                <a:ea typeface="楷体_GB2312" pitchFamily="49" charset="-122"/>
              </a:rPr>
              <a:t>int</a:t>
            </a:r>
            <a:r>
              <a:rPr lang="en-US" altLang="zh-CN" b="1" dirty="0">
                <a:solidFill>
                  <a:srgbClr val="FFFFCC"/>
                </a:solidFill>
                <a:latin typeface="Arial" charset="0"/>
                <a:ea typeface="楷体_GB2312" pitchFamily="49" charset="-122"/>
              </a:rPr>
              <a:t>(5);</a:t>
            </a:r>
          </a:p>
          <a:p>
            <a:pPr eaLnBrk="1" hangingPunct="1">
              <a:buFont typeface="Wingdings" pitchFamily="2" charset="2"/>
              <a:buNone/>
              <a:defRPr/>
            </a:pPr>
            <a:r>
              <a:rPr lang="en-US" altLang="zh-CN" b="1" dirty="0">
                <a:solidFill>
                  <a:srgbClr val="FFFFCC"/>
                </a:solidFill>
                <a:latin typeface="Arial" charset="0"/>
                <a:ea typeface="楷体_GB2312" pitchFamily="49" charset="-122"/>
              </a:rPr>
              <a:t>if (</a:t>
            </a:r>
            <a:r>
              <a:rPr lang="en-US" altLang="zh-CN" b="1" dirty="0" err="1">
                <a:solidFill>
                  <a:srgbClr val="FFFFCC"/>
                </a:solidFill>
                <a:latin typeface="Arial" charset="0"/>
                <a:ea typeface="楷体_GB2312" pitchFamily="49" charset="-122"/>
              </a:rPr>
              <a:t>ipPVal</a:t>
            </a:r>
            <a:r>
              <a:rPr lang="en-US" altLang="zh-CN" b="1" dirty="0">
                <a:solidFill>
                  <a:srgbClr val="FFFFCC"/>
                </a:solidFill>
                <a:latin typeface="Arial" charset="0"/>
                <a:ea typeface="楷体_GB2312" pitchFamily="49" charset="-122"/>
              </a:rPr>
              <a:t> == NULL){</a:t>
            </a:r>
          </a:p>
          <a:p>
            <a:pPr eaLnBrk="1" hangingPunct="1">
              <a:buFont typeface="Wingdings" pitchFamily="2" charset="2"/>
              <a:buNone/>
              <a:defRPr/>
            </a:pPr>
            <a:r>
              <a:rPr lang="en-US" altLang="zh-CN" b="1" dirty="0">
                <a:solidFill>
                  <a:srgbClr val="FFFFCC"/>
                </a:solidFill>
                <a:latin typeface="Arial" charset="0"/>
                <a:ea typeface="楷体_GB2312" pitchFamily="49" charset="-122"/>
              </a:rPr>
              <a:t>     return 1;   </a:t>
            </a:r>
          </a:p>
          <a:p>
            <a:pPr eaLnBrk="1" hangingPunct="1">
              <a:buFont typeface="Wingdings" pitchFamily="2" charset="2"/>
              <a:buNone/>
              <a:defRPr/>
            </a:pPr>
            <a:r>
              <a:rPr lang="en-US" altLang="zh-CN" b="1" dirty="0">
                <a:solidFill>
                  <a:srgbClr val="FFFFCC"/>
                </a:solidFill>
                <a:latin typeface="Arial" charset="0"/>
                <a:ea typeface="楷体_GB2312" pitchFamily="49" charset="-122"/>
              </a:rPr>
              <a:t>}</a:t>
            </a:r>
          </a:p>
          <a:p>
            <a:pPr eaLnBrk="1" hangingPunct="1">
              <a:buFont typeface="Wingdings" pitchFamily="2" charset="2"/>
              <a:buNone/>
              <a:defRPr/>
            </a:pPr>
            <a:r>
              <a:rPr lang="en-US" altLang="zh-CN" b="1" dirty="0">
                <a:solidFill>
                  <a:srgbClr val="FFFFCC"/>
                </a:solidFill>
                <a:latin typeface="Arial" charset="0"/>
                <a:ea typeface="楷体_GB2312" pitchFamily="49" charset="-122"/>
              </a:rPr>
              <a:t>… </a:t>
            </a:r>
          </a:p>
          <a:p>
            <a:pPr eaLnBrk="1" hangingPunct="1">
              <a:buFont typeface="Wingdings" pitchFamily="2" charset="2"/>
              <a:buNone/>
              <a:defRPr/>
            </a:pPr>
            <a:r>
              <a:rPr lang="en-US" altLang="zh-CN" b="1" dirty="0">
                <a:solidFill>
                  <a:srgbClr val="FFFFCC"/>
                </a:solidFill>
                <a:latin typeface="Arial" charset="0"/>
                <a:ea typeface="楷体_GB2312" pitchFamily="49" charset="-122"/>
              </a:rPr>
              <a:t>delete  </a:t>
            </a:r>
            <a:r>
              <a:rPr lang="en-US" altLang="zh-CN" b="1" dirty="0" err="1">
                <a:solidFill>
                  <a:srgbClr val="FFFFCC"/>
                </a:solidFill>
                <a:latin typeface="Arial" charset="0"/>
                <a:ea typeface="楷体_GB2312" pitchFamily="49" charset="-122"/>
              </a:rPr>
              <a:t>ipPVal</a:t>
            </a:r>
            <a:r>
              <a:rPr lang="en-US" altLang="zh-CN" b="1" dirty="0">
                <a:solidFill>
                  <a:srgbClr val="FFFFCC"/>
                </a:solidFill>
                <a:latin typeface="Arial" charset="0"/>
                <a:ea typeface="楷体_GB2312"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4">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4">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4">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iterate type="lt">
                                    <p:tmAbs val="75"/>
                                  </p:iterate>
                                  <p:childTnLst>
                                    <p:set>
                                      <p:cBhvr>
                                        <p:cTn id="30" dur="1" fill="hold">
                                          <p:stCondLst>
                                            <p:cond delay="74"/>
                                          </p:stCondLst>
                                        </p:cTn>
                                        <p:tgtEl>
                                          <p:spTgt spid="4">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iterate type="lt">
                                    <p:tmAbs val="75"/>
                                  </p:iterate>
                                  <p:childTnLst>
                                    <p:set>
                                      <p:cBhvr>
                                        <p:cTn id="34" dur="1" fill="hold">
                                          <p:stCondLst>
                                            <p:cond delay="74"/>
                                          </p:stCondLst>
                                        </p:cTn>
                                        <p:tgtEl>
                                          <p:spTgt spid="4">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iterate type="lt">
                                    <p:tmAbs val="75"/>
                                  </p:iterate>
                                  <p:childTnLst>
                                    <p:set>
                                      <p:cBhvr>
                                        <p:cTn id="38" dur="1" fill="hold">
                                          <p:stCondLst>
                                            <p:cond delay="74"/>
                                          </p:stCondLst>
                                        </p:cTn>
                                        <p:tgtEl>
                                          <p:spTgt spid="4">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iterate type="lt">
                                    <p:tmAbs val="75"/>
                                  </p:iterate>
                                  <p:childTnLst>
                                    <p:set>
                                      <p:cBhvr>
                                        <p:cTn id="42" dur="1" fill="hold">
                                          <p:stCondLst>
                                            <p:cond delay="74"/>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785E0A92-63A3-4778-BB10-59990D77806C}"/>
              </a:ext>
            </a:extLst>
          </p:cNvPr>
          <p:cNvSpPr>
            <a:spLocks noGrp="1" noChangeArrowheads="1"/>
          </p:cNvSpPr>
          <p:nvPr>
            <p:ph type="title"/>
          </p:nvPr>
        </p:nvSpPr>
        <p:spPr>
          <a:xfrm>
            <a:off x="298764" y="333375"/>
            <a:ext cx="9683436" cy="514350"/>
          </a:xfrm>
        </p:spPr>
        <p:txBody>
          <a:bodyPr/>
          <a:lstStyle/>
          <a:p>
            <a:r>
              <a:rPr lang="zh-CN" altLang="en-US" sz="2400" b="1" dirty="0">
                <a:solidFill>
                  <a:srgbClr val="92D050"/>
                </a:solidFill>
                <a:latin typeface="华文新魏" panose="02010800040101010101" pitchFamily="2" charset="-122"/>
                <a:ea typeface="华文新魏" panose="02010800040101010101" pitchFamily="2" charset="-122"/>
              </a:rPr>
              <a:t>       ⑵</a:t>
            </a:r>
            <a:r>
              <a:rPr lang="zh-CN" altLang="en-US" sz="2400" b="1" dirty="0">
                <a:solidFill>
                  <a:srgbClr val="92D050"/>
                </a:solidFill>
                <a:latin typeface="Arial" panose="020B0604020202020204" pitchFamily="34" charset="0"/>
                <a:ea typeface="楷体_GB2312" pitchFamily="49" charset="-122"/>
              </a:rPr>
              <a:t>一维数组</a:t>
            </a:r>
            <a:endParaRPr lang="zh-CN" altLang="en-US" sz="2400" dirty="0"/>
          </a:p>
        </p:txBody>
      </p:sp>
      <p:sp>
        <p:nvSpPr>
          <p:cNvPr id="3" name="Text Box 4">
            <a:extLst>
              <a:ext uri="{FF2B5EF4-FFF2-40B4-BE49-F238E27FC236}">
                <a16:creationId xmlns:a16="http://schemas.microsoft.com/office/drawing/2014/main" id="{C0351CDF-7C14-4289-8C0A-9E10D452E581}"/>
              </a:ext>
            </a:extLst>
          </p:cNvPr>
          <p:cNvSpPr txBox="1">
            <a:spLocks noChangeArrowheads="1"/>
          </p:cNvSpPr>
          <p:nvPr/>
        </p:nvSpPr>
        <p:spPr bwMode="auto">
          <a:xfrm>
            <a:off x="795494" y="831850"/>
            <a:ext cx="4344988"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zh-CN" altLang="en-US" sz="2400" b="1" dirty="0">
                <a:solidFill>
                  <a:srgbClr val="FFFFCC"/>
                </a:solidFill>
                <a:latin typeface="Arial" panose="020B0604020202020204" pitchFamily="34" charset="0"/>
                <a:ea typeface="楷体_GB2312" pitchFamily="49" charset="-122"/>
              </a:rPr>
              <a:t>使用方式：</a:t>
            </a:r>
            <a:endParaRPr lang="en-US" altLang="zh-CN" sz="2400" b="1" dirty="0">
              <a:solidFill>
                <a:srgbClr val="FFFFCC"/>
              </a:solidFill>
              <a:latin typeface="Arial" panose="020B0604020202020204" pitchFamily="34" charset="0"/>
              <a:ea typeface="楷体_GB2312" pitchFamily="49" charset="-122"/>
            </a:endParaRPr>
          </a:p>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int   </a:t>
            </a:r>
            <a:r>
              <a:rPr lang="en-US" altLang="zh-CN" sz="2400" b="1" dirty="0" err="1">
                <a:solidFill>
                  <a:srgbClr val="FFFFCC"/>
                </a:solidFill>
                <a:latin typeface="Arial" panose="020B0604020202020204" pitchFamily="34" charset="0"/>
                <a:ea typeface="楷体_GB2312" pitchFamily="49" charset="-122"/>
              </a:rPr>
              <a:t>iSize</a:t>
            </a:r>
            <a:r>
              <a:rPr lang="en-US" altLang="zh-CN" sz="2400" b="1" dirty="0">
                <a:solidFill>
                  <a:srgbClr val="FFFFCC"/>
                </a:solidFill>
                <a:latin typeface="Arial" panose="020B0604020202020204" pitchFamily="34" charset="0"/>
                <a:ea typeface="楷体_GB2312" pitchFamily="49" charset="-122"/>
              </a:rPr>
              <a:t>;</a:t>
            </a:r>
          </a:p>
          <a:p>
            <a:pPr eaLnBrk="1" hangingPunct="1">
              <a:spcBef>
                <a:spcPct val="0"/>
              </a:spcBef>
              <a:buFont typeface="Wingdings" panose="05000000000000000000" pitchFamily="2" charset="2"/>
              <a:buNone/>
            </a:pPr>
            <a:r>
              <a:rPr lang="en-US" altLang="zh-CN" sz="2400" b="1" dirty="0" err="1">
                <a:solidFill>
                  <a:srgbClr val="FFFFCC"/>
                </a:solidFill>
                <a:latin typeface="Arial" panose="020B0604020202020204" pitchFamily="34" charset="0"/>
                <a:ea typeface="楷体_GB2312" pitchFamily="49" charset="-122"/>
              </a:rPr>
              <a:t>cin</a:t>
            </a:r>
            <a:r>
              <a:rPr lang="en-US" altLang="zh-CN" sz="2400" b="1" dirty="0">
                <a:solidFill>
                  <a:srgbClr val="FFFFCC"/>
                </a:solidFill>
                <a:latin typeface="Arial" panose="020B0604020202020204" pitchFamily="34" charset="0"/>
                <a:ea typeface="楷体_GB2312" pitchFamily="49" charset="-122"/>
              </a:rPr>
              <a:t> &gt;&gt; </a:t>
            </a:r>
            <a:r>
              <a:rPr lang="en-US" altLang="zh-CN" sz="2400" b="1" dirty="0" err="1">
                <a:solidFill>
                  <a:srgbClr val="FFFFCC"/>
                </a:solidFill>
                <a:latin typeface="Arial" panose="020B0604020202020204" pitchFamily="34" charset="0"/>
                <a:ea typeface="楷体_GB2312" pitchFamily="49" charset="-122"/>
              </a:rPr>
              <a:t>iSize</a:t>
            </a:r>
            <a:r>
              <a:rPr lang="en-US" altLang="zh-CN" sz="2400" b="1" dirty="0">
                <a:solidFill>
                  <a:srgbClr val="FFFFCC"/>
                </a:solidFill>
                <a:latin typeface="Arial" panose="020B0604020202020204" pitchFamily="34" charset="0"/>
                <a:ea typeface="楷体_GB2312" pitchFamily="49" charset="-122"/>
              </a:rPr>
              <a:t>;</a:t>
            </a:r>
          </a:p>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int  *</a:t>
            </a:r>
            <a:r>
              <a:rPr lang="en-US" altLang="zh-CN" sz="2400" b="1" dirty="0" err="1">
                <a:solidFill>
                  <a:srgbClr val="FFFFCC"/>
                </a:solidFill>
                <a:latin typeface="Arial" panose="020B0604020202020204" pitchFamily="34" charset="0"/>
                <a:ea typeface="楷体_GB2312" pitchFamily="49" charset="-122"/>
              </a:rPr>
              <a:t>ipArray</a:t>
            </a:r>
            <a:r>
              <a:rPr lang="en-US" altLang="zh-CN" sz="2400" b="1" dirty="0">
                <a:solidFill>
                  <a:srgbClr val="FFFFCC"/>
                </a:solidFill>
                <a:latin typeface="Arial" panose="020B0604020202020204" pitchFamily="34" charset="0"/>
                <a:ea typeface="楷体_GB2312" pitchFamily="49" charset="-122"/>
              </a:rPr>
              <a:t> = new int[</a:t>
            </a:r>
            <a:r>
              <a:rPr lang="en-US" altLang="zh-CN" sz="2400" b="1" dirty="0" err="1">
                <a:solidFill>
                  <a:srgbClr val="FFFFCC"/>
                </a:solidFill>
                <a:latin typeface="Arial" panose="020B0604020202020204" pitchFamily="34" charset="0"/>
                <a:ea typeface="楷体_GB2312" pitchFamily="49" charset="-122"/>
              </a:rPr>
              <a:t>iSize</a:t>
            </a:r>
            <a:r>
              <a:rPr lang="en-US" altLang="zh-CN" sz="2400" b="1" dirty="0">
                <a:solidFill>
                  <a:srgbClr val="FFFFCC"/>
                </a:solidFill>
                <a:latin typeface="Arial" panose="020B0604020202020204" pitchFamily="34" charset="0"/>
                <a:ea typeface="楷体_GB2312" pitchFamily="49" charset="-122"/>
              </a:rPr>
              <a:t>];</a:t>
            </a:r>
          </a:p>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if (</a:t>
            </a:r>
            <a:r>
              <a:rPr lang="en-US" altLang="zh-CN" sz="2400" b="1" dirty="0" err="1">
                <a:solidFill>
                  <a:srgbClr val="FFFFCC"/>
                </a:solidFill>
                <a:latin typeface="Arial" panose="020B0604020202020204" pitchFamily="34" charset="0"/>
                <a:ea typeface="楷体_GB2312" pitchFamily="49" charset="-122"/>
              </a:rPr>
              <a:t>ipArray</a:t>
            </a:r>
            <a:r>
              <a:rPr lang="en-US" altLang="zh-CN" sz="2400" b="1" dirty="0">
                <a:solidFill>
                  <a:srgbClr val="FFFFCC"/>
                </a:solidFill>
                <a:latin typeface="Arial" panose="020B0604020202020204" pitchFamily="34" charset="0"/>
                <a:ea typeface="楷体_GB2312" pitchFamily="49" charset="-122"/>
              </a:rPr>
              <a:t> == NULL){</a:t>
            </a:r>
          </a:p>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return 1;   </a:t>
            </a:r>
          </a:p>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a:t>
            </a:r>
          </a:p>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a:t>
            </a:r>
          </a:p>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delete [ ] </a:t>
            </a:r>
            <a:r>
              <a:rPr lang="en-US" altLang="zh-CN" sz="2400" b="1" dirty="0" err="1">
                <a:solidFill>
                  <a:srgbClr val="FFFFCC"/>
                </a:solidFill>
                <a:latin typeface="Arial" panose="020B0604020202020204" pitchFamily="34" charset="0"/>
                <a:ea typeface="楷体_GB2312" pitchFamily="49" charset="-122"/>
              </a:rPr>
              <a:t>ipArray</a:t>
            </a:r>
            <a:r>
              <a:rPr lang="en-US" altLang="zh-CN" sz="2400" b="1" dirty="0">
                <a:solidFill>
                  <a:srgbClr val="FFFFCC"/>
                </a:solidFill>
                <a:latin typeface="Arial" panose="020B0604020202020204" pitchFamily="34" charset="0"/>
                <a:ea typeface="楷体_GB2312" pitchFamily="49" charset="-122"/>
              </a:rPr>
              <a:t>;</a:t>
            </a:r>
          </a:p>
        </p:txBody>
      </p:sp>
      <p:sp>
        <p:nvSpPr>
          <p:cNvPr id="4" name="AutoShape 7">
            <a:hlinkClick r:id="rId2" action="ppaction://program" highlightClick="1"/>
            <a:extLst>
              <a:ext uri="{FF2B5EF4-FFF2-40B4-BE49-F238E27FC236}">
                <a16:creationId xmlns:a16="http://schemas.microsoft.com/office/drawing/2014/main" id="{630D76E4-9358-4376-85D2-1AE9E88DDA20}"/>
              </a:ext>
            </a:extLst>
          </p:cNvPr>
          <p:cNvSpPr>
            <a:spLocks noChangeArrowheads="1"/>
          </p:cNvSpPr>
          <p:nvPr/>
        </p:nvSpPr>
        <p:spPr bwMode="auto">
          <a:xfrm>
            <a:off x="7248525" y="3644900"/>
            <a:ext cx="2376488"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CHAP11EX7</a:t>
            </a:r>
          </a:p>
        </p:txBody>
      </p:sp>
      <p:sp>
        <p:nvSpPr>
          <p:cNvPr id="5" name="Text Box 4">
            <a:extLst>
              <a:ext uri="{FF2B5EF4-FFF2-40B4-BE49-F238E27FC236}">
                <a16:creationId xmlns:a16="http://schemas.microsoft.com/office/drawing/2014/main" id="{45E4BF41-5E32-4030-9D8E-663210D140AB}"/>
              </a:ext>
            </a:extLst>
          </p:cNvPr>
          <p:cNvSpPr txBox="1">
            <a:spLocks noChangeArrowheads="1"/>
          </p:cNvSpPr>
          <p:nvPr/>
        </p:nvSpPr>
        <p:spPr bwMode="auto">
          <a:xfrm>
            <a:off x="795494" y="4286250"/>
            <a:ext cx="51339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zh-CN" altLang="en-US" sz="2400" b="1" dirty="0">
                <a:solidFill>
                  <a:srgbClr val="FFFFCC"/>
                </a:solidFill>
                <a:latin typeface="Arial" panose="020B0604020202020204" pitchFamily="34" charset="0"/>
                <a:ea typeface="楷体_GB2312" pitchFamily="49" charset="-122"/>
              </a:rPr>
              <a:t>动态分配实例，求最大值及其位置。</a:t>
            </a:r>
            <a:endParaRPr lang="en-US" altLang="zh-CN" sz="2400" b="1" dirty="0">
              <a:solidFill>
                <a:srgbClr val="FFFFCC"/>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iterate type="lt">
                                    <p:tmAbs val="75"/>
                                  </p:iterate>
                                  <p:childTnLst>
                                    <p:set>
                                      <p:cBhvr>
                                        <p:cTn id="30" dur="1" fill="hold">
                                          <p:stCondLst>
                                            <p:cond delay="74"/>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iterate type="lt">
                                    <p:tmAbs val="75"/>
                                  </p:iterate>
                                  <p:childTnLst>
                                    <p:set>
                                      <p:cBhvr>
                                        <p:cTn id="34" dur="1" fill="hold">
                                          <p:stCondLst>
                                            <p:cond delay="74"/>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iterate type="lt">
                                    <p:tmAbs val="75"/>
                                  </p:iterate>
                                  <p:childTnLst>
                                    <p:set>
                                      <p:cBhvr>
                                        <p:cTn id="38" dur="1" fill="hold">
                                          <p:stCondLst>
                                            <p:cond delay="74"/>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5"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1000" fill="hold"/>
                                        <p:tgtEl>
                                          <p:spTgt spid="4"/>
                                        </p:tgtEl>
                                        <p:attrNameLst>
                                          <p:attrName>ppt_w</p:attrName>
                                        </p:attrNameLst>
                                      </p:cBhvr>
                                      <p:tavLst>
                                        <p:tav tm="0">
                                          <p:val>
                                            <p:fltVal val="0"/>
                                          </p:val>
                                        </p:tav>
                                        <p:tav tm="100000">
                                          <p:val>
                                            <p:strVal val="#ppt_w"/>
                                          </p:val>
                                        </p:tav>
                                      </p:tavLst>
                                    </p:anim>
                                    <p:anim calcmode="lin" valueType="num">
                                      <p:cBhvr>
                                        <p:cTn id="44" dur="1000" fill="hold"/>
                                        <p:tgtEl>
                                          <p:spTgt spid="4"/>
                                        </p:tgtEl>
                                        <p:attrNameLst>
                                          <p:attrName>ppt_h</p:attrName>
                                        </p:attrNameLst>
                                      </p:cBhvr>
                                      <p:tavLst>
                                        <p:tav tm="0">
                                          <p:val>
                                            <p:fltVal val="0"/>
                                          </p:val>
                                        </p:tav>
                                        <p:tav tm="100000">
                                          <p:val>
                                            <p:strVal val="#ppt_h"/>
                                          </p:val>
                                        </p:tav>
                                      </p:tavLst>
                                    </p:anim>
                                    <p:anim calcmode="lin" valueType="num">
                                      <p:cBhvr>
                                        <p:cTn id="45"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iterate type="lt">
                                    <p:tmAbs val="75"/>
                                  </p:iterate>
                                  <p:childTnLst>
                                    <p:set>
                                      <p:cBhvr>
                                        <p:cTn id="50" dur="1" fill="hold">
                                          <p:stCondLst>
                                            <p:cond delay="74"/>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animBg="1" autoUpdateAnimBg="0"/>
      <p:bldP spid="5" grpId="0" build="p"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50000"/>
          </a:schemeClr>
        </a:solidFill>
      </a:spPr>
      <a:bodyPr rtlCol="0" anchor="ctr"/>
      <a:lstStyle>
        <a:defPPr algn="ctr">
          <a:defRPr dirty="0"/>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TotalTime>
  <Words>4680</Words>
  <Application>Microsoft Office PowerPoint</Application>
  <PresentationFormat>宽屏</PresentationFormat>
  <Paragraphs>621</Paragraphs>
  <Slides>54</Slides>
  <Notes>12</Notes>
  <HiddenSlides>1</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54</vt:i4>
      </vt:variant>
    </vt:vector>
  </HeadingPairs>
  <TitlesOfParts>
    <vt:vector size="72" baseType="lpstr">
      <vt:lpstr>Arial Unicode MS</vt:lpstr>
      <vt:lpstr>PingFang SC</vt:lpstr>
      <vt:lpstr>等线</vt:lpstr>
      <vt:lpstr>等线 Light</vt:lpstr>
      <vt:lpstr>华文细黑</vt:lpstr>
      <vt:lpstr>华文新魏</vt:lpstr>
      <vt:lpstr>华文行楷</vt:lpstr>
      <vt:lpstr>楷体</vt:lpstr>
      <vt:lpstr>楷体_GB2312</vt:lpstr>
      <vt:lpstr>宋体</vt:lpstr>
      <vt:lpstr>微软雅黑</vt:lpstr>
      <vt:lpstr>微软雅黑 Light</vt:lpstr>
      <vt:lpstr>Arial</vt:lpstr>
      <vt:lpstr>Arial Black</vt:lpstr>
      <vt:lpstr>Courier New</vt:lpstr>
      <vt:lpstr>Times New Roman</vt:lpstr>
      <vt:lpstr>Wingdings</vt:lpstr>
      <vt:lpstr>Office 主题​​</vt:lpstr>
      <vt:lpstr>第七章  C++面向对象程序设计</vt:lpstr>
      <vt:lpstr>7.1  数据封装（结构）</vt:lpstr>
      <vt:lpstr>       ⒉结构变量的说明（定义）</vt:lpstr>
      <vt:lpstr>      ⑶无名结构方式说明变量</vt:lpstr>
      <vt:lpstr>       ⒊结构变量的引用 </vt:lpstr>
      <vt:lpstr>       ⒌结构数组</vt:lpstr>
      <vt:lpstr>7.2  动态内存分配与链表</vt:lpstr>
      <vt:lpstr>        C++动态内存分配</vt:lpstr>
      <vt:lpstr>       ⑵一维数组</vt:lpstr>
      <vt:lpstr>        ⑶二维数组</vt:lpstr>
      <vt:lpstr>       ⒊引用自身的结构和链表的概念</vt:lpstr>
      <vt:lpstr>       ⒋链表的操作</vt:lpstr>
      <vt:lpstr>       ⒋链表的操作</vt:lpstr>
      <vt:lpstr>建立链表函数</vt:lpstr>
      <vt:lpstr>       ⑵遍历链表</vt:lpstr>
      <vt:lpstr>⑶在尾部追加节点</vt:lpstr>
      <vt:lpstr>⑷删除节点函数</vt:lpstr>
      <vt:lpstr>⑸查找节点函数</vt:lpstr>
      <vt:lpstr>7.2 面向对象的概念</vt:lpstr>
      <vt:lpstr>       C++的概念</vt:lpstr>
      <vt:lpstr>        ⒊面向对象的关键要素</vt:lpstr>
      <vt:lpstr>7.3 类（class）和对象（object） </vt:lpstr>
      <vt:lpstr>        实例:</vt:lpstr>
      <vt:lpstr>        ⒉类的成员函数（方法）定义</vt:lpstr>
      <vt:lpstr>        ⒊内联成员函数</vt:lpstr>
      <vt:lpstr>        ⒋对象</vt:lpstr>
      <vt:lpstr>        ⒌类成员的访问控制</vt:lpstr>
      <vt:lpstr>7.4 构造函数及析构函数 </vt:lpstr>
      <vt:lpstr>        ⒉拷贝构造函数</vt:lpstr>
      <vt:lpstr>        ⒊析构函数</vt:lpstr>
      <vt:lpstr>7.5  静态成员</vt:lpstr>
      <vt:lpstr>        ⒉静态方法</vt:lpstr>
      <vt:lpstr>7.6 指向对象指针</vt:lpstr>
      <vt:lpstr>7.7  类的组合</vt:lpstr>
      <vt:lpstr>7.8  友元</vt:lpstr>
      <vt:lpstr>        ⒉友元方法（函数）</vt:lpstr>
      <vt:lpstr>        ⒊友元类</vt:lpstr>
      <vt:lpstr>7.9 继承(inherit)与派生</vt:lpstr>
      <vt:lpstr>        ⒈基本概念</vt:lpstr>
      <vt:lpstr>        ⒉派生类的声明（单一继承）</vt:lpstr>
      <vt:lpstr>    访问控制说明：</vt:lpstr>
      <vt:lpstr>        ⒊多重继承</vt:lpstr>
      <vt:lpstr>        ⒋继承类的构造函数</vt:lpstr>
      <vt:lpstr>7.10 多态polymorphism </vt:lpstr>
      <vt:lpstr>两种多态性比较</vt:lpstr>
      <vt:lpstr>        ⒉虚函数</vt:lpstr>
      <vt:lpstr>        虚函数说明</vt:lpstr>
      <vt:lpstr>        多态说明：</vt:lpstr>
      <vt:lpstr>7.11 运算符重载</vt:lpstr>
      <vt:lpstr>        重载为类的成员函数（类运算符）</vt:lpstr>
      <vt:lpstr>        重载为类的友元函数（友元运算符）</vt:lpstr>
      <vt:lpstr>7.12  模板</vt:lpstr>
      <vt:lpstr>        ⒉类模板</vt:lpstr>
      <vt:lpstr>        说明：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Shanli Xuan</dc:creator>
  <cp:lastModifiedBy>Xuan Shanli</cp:lastModifiedBy>
  <cp:revision>20</cp:revision>
  <dcterms:created xsi:type="dcterms:W3CDTF">2019-02-12T01:55:44Z</dcterms:created>
  <dcterms:modified xsi:type="dcterms:W3CDTF">2023-08-19T01:47:03Z</dcterms:modified>
</cp:coreProperties>
</file>