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8" r:id="rId2"/>
    <p:sldId id="295" r:id="rId3"/>
    <p:sldId id="258" r:id="rId4"/>
    <p:sldId id="298" r:id="rId5"/>
    <p:sldId id="299" r:id="rId6"/>
    <p:sldId id="300" r:id="rId7"/>
    <p:sldId id="261" r:id="rId8"/>
    <p:sldId id="262" r:id="rId9"/>
    <p:sldId id="263" r:id="rId10"/>
    <p:sldId id="284" r:id="rId11"/>
    <p:sldId id="304" r:id="rId12"/>
    <p:sldId id="309" r:id="rId13"/>
    <p:sldId id="274" r:id="rId14"/>
    <p:sldId id="276" r:id="rId15"/>
    <p:sldId id="311" r:id="rId16"/>
    <p:sldId id="310" r:id="rId17"/>
    <p:sldId id="312" r:id="rId18"/>
    <p:sldId id="286" r:id="rId19"/>
    <p:sldId id="264" r:id="rId20"/>
    <p:sldId id="301" r:id="rId21"/>
    <p:sldId id="265" r:id="rId22"/>
    <p:sldId id="266" r:id="rId23"/>
    <p:sldId id="267" r:id="rId24"/>
    <p:sldId id="268" r:id="rId25"/>
    <p:sldId id="269" r:id="rId26"/>
    <p:sldId id="288" r:id="rId27"/>
    <p:sldId id="289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9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Shanli" userId="f83fcc78b2861389" providerId="LiveId" clId="{4230563B-FDFA-46B2-9C96-D0ECA5226652}"/>
    <pc:docChg chg="custSel modMainMaster">
      <pc:chgData name="Xuan Shanli" userId="f83fcc78b2861389" providerId="LiveId" clId="{4230563B-FDFA-46B2-9C96-D0ECA5226652}" dt="2023-07-11T01:40:40.042" v="191" actId="29295"/>
      <pc:docMkLst>
        <pc:docMk/>
      </pc:docMkLst>
      <pc:sldMasterChg chg="addSp delSp modSp mod">
        <pc:chgData name="Xuan Shanli" userId="f83fcc78b2861389" providerId="LiveId" clId="{4230563B-FDFA-46B2-9C96-D0ECA5226652}" dt="2023-07-11T01:40:40.042" v="191" actId="29295"/>
        <pc:sldMasterMkLst>
          <pc:docMk/>
          <pc:sldMasterMk cId="1570593571" sldId="2147483648"/>
        </pc:sldMasterMkLst>
        <pc:picChg chg="add mod">
          <ac:chgData name="Xuan Shanli" userId="f83fcc78b2861389" providerId="LiveId" clId="{4230563B-FDFA-46B2-9C96-D0ECA5226652}" dt="2023-07-11T01:40:40.042" v="191" actId="29295"/>
          <ac:picMkLst>
            <pc:docMk/>
            <pc:sldMasterMk cId="1570593571" sldId="2147483648"/>
            <ac:picMk id="8" creationId="{732FBCFF-EB38-4558-86A8-969E81E06656}"/>
          </ac:picMkLst>
        </pc:picChg>
        <pc:picChg chg="del">
          <ac:chgData name="Xuan Shanli" userId="f83fcc78b2861389" providerId="LiveId" clId="{4230563B-FDFA-46B2-9C96-D0ECA5226652}" dt="2023-07-11T01:38:21.465" v="0" actId="478"/>
          <ac:picMkLst>
            <pc:docMk/>
            <pc:sldMasterMk cId="1570593571" sldId="2147483648"/>
            <ac:picMk id="11" creationId="{879212B1-3B53-4BE0-B069-F91D4C7339CC}"/>
          </ac:picMkLst>
        </pc:picChg>
      </pc:sldMasterChg>
    </pc:docChg>
  </pc:docChgLst>
  <pc:docChgLst>
    <pc:chgData name="Xuan Shanli" userId="f83fcc78b2861389" providerId="LiveId" clId="{505DC13F-677D-40F2-9677-80567E432030}"/>
    <pc:docChg chg="delSld modSld">
      <pc:chgData name="Xuan Shanli" userId="f83fcc78b2861389" providerId="LiveId" clId="{505DC13F-677D-40F2-9677-80567E432030}" dt="2023-08-18T07:06:51.259" v="8" actId="47"/>
      <pc:docMkLst>
        <pc:docMk/>
      </pc:docMkLst>
      <pc:sldChg chg="modSp mod">
        <pc:chgData name="Xuan Shanli" userId="f83fcc78b2861389" providerId="LiveId" clId="{505DC13F-677D-40F2-9677-80567E432030}" dt="2023-08-18T07:04:19.782" v="3" actId="20577"/>
        <pc:sldMkLst>
          <pc:docMk/>
          <pc:sldMk cId="0" sldId="258"/>
        </pc:sldMkLst>
        <pc:spChg chg="mod">
          <ac:chgData name="Xuan Shanli" userId="f83fcc78b2861389" providerId="LiveId" clId="{505DC13F-677D-40F2-9677-80567E432030}" dt="2023-08-18T07:04:19.782" v="3" actId="20577"/>
          <ac:spMkLst>
            <pc:docMk/>
            <pc:sldMk cId="0" sldId="258"/>
            <ac:spMk id="6146" creationId="{3EB5F7D1-ED7F-40F9-B220-B4587D18E5A4}"/>
          </ac:spMkLst>
        </pc:spChg>
      </pc:sldChg>
      <pc:sldChg chg="modSp">
        <pc:chgData name="Xuan Shanli" userId="f83fcc78b2861389" providerId="LiveId" clId="{505DC13F-677D-40F2-9677-80567E432030}" dt="2023-08-18T07:05:07.745" v="4" actId="20577"/>
        <pc:sldMkLst>
          <pc:docMk/>
          <pc:sldMk cId="0" sldId="264"/>
        </pc:sldMkLst>
        <pc:spChg chg="mod">
          <ac:chgData name="Xuan Shanli" userId="f83fcc78b2861389" providerId="LiveId" clId="{505DC13F-677D-40F2-9677-80567E432030}" dt="2023-08-18T07:05:07.745" v="4" actId="20577"/>
          <ac:spMkLst>
            <pc:docMk/>
            <pc:sldMk cId="0" sldId="264"/>
            <ac:spMk id="10242" creationId="{40F37CDE-D381-4AFC-97C2-ECFF06711C79}"/>
          </ac:spMkLst>
        </pc:spChg>
      </pc:sldChg>
      <pc:sldChg chg="modSp">
        <pc:chgData name="Xuan Shanli" userId="f83fcc78b2861389" providerId="LiveId" clId="{505DC13F-677D-40F2-9677-80567E432030}" dt="2023-08-18T07:05:54.206" v="7" actId="1036"/>
        <pc:sldMkLst>
          <pc:docMk/>
          <pc:sldMk cId="0" sldId="267"/>
        </pc:sldMkLst>
        <pc:spChg chg="mod">
          <ac:chgData name="Xuan Shanli" userId="f83fcc78b2861389" providerId="LiveId" clId="{505DC13F-677D-40F2-9677-80567E432030}" dt="2023-08-18T07:05:54.206" v="7" actId="1036"/>
          <ac:spMkLst>
            <pc:docMk/>
            <pc:sldMk cId="0" sldId="267"/>
            <ac:spMk id="13315" creationId="{536253F3-F718-4FF4-9044-A913915FDC5E}"/>
          </ac:spMkLst>
        </pc:spChg>
        <pc:spChg chg="mod">
          <ac:chgData name="Xuan Shanli" userId="f83fcc78b2861389" providerId="LiveId" clId="{505DC13F-677D-40F2-9677-80567E432030}" dt="2023-08-18T07:05:54.206" v="7" actId="1036"/>
          <ac:spMkLst>
            <pc:docMk/>
            <pc:sldMk cId="0" sldId="267"/>
            <ac:spMk id="13316" creationId="{2BDB6811-0E57-4030-B1C7-210BB8711E08}"/>
          </ac:spMkLst>
        </pc:spChg>
        <pc:spChg chg="mod">
          <ac:chgData name="Xuan Shanli" userId="f83fcc78b2861389" providerId="LiveId" clId="{505DC13F-677D-40F2-9677-80567E432030}" dt="2023-08-18T07:05:54.206" v="7" actId="1036"/>
          <ac:spMkLst>
            <pc:docMk/>
            <pc:sldMk cId="0" sldId="267"/>
            <ac:spMk id="13317" creationId="{0003CDBF-2E67-423B-AE5D-9912C6695D09}"/>
          </ac:spMkLst>
        </pc:spChg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72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73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74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75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76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77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79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81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82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83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84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87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88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89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90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91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92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293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302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303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304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0" sldId="305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2986345723" sldId="306"/>
        </pc:sldMkLst>
      </pc:sldChg>
      <pc:sldChg chg="del">
        <pc:chgData name="Xuan Shanli" userId="f83fcc78b2861389" providerId="LiveId" clId="{505DC13F-677D-40F2-9677-80567E432030}" dt="2023-08-18T07:06:51.259" v="8" actId="47"/>
        <pc:sldMkLst>
          <pc:docMk/>
          <pc:sldMk cId="1440370342" sldId="307"/>
        </pc:sldMkLst>
      </pc:sldChg>
      <pc:sldChg chg="modSp mod">
        <pc:chgData name="Xuan Shanli" userId="f83fcc78b2861389" providerId="LiveId" clId="{505DC13F-677D-40F2-9677-80567E432030}" dt="2023-08-18T07:03:44.398" v="2"/>
        <pc:sldMkLst>
          <pc:docMk/>
          <pc:sldMk cId="1120128437" sldId="308"/>
        </pc:sldMkLst>
        <pc:spChg chg="mod">
          <ac:chgData name="Xuan Shanli" userId="f83fcc78b2861389" providerId="LiveId" clId="{505DC13F-677D-40F2-9677-80567E432030}" dt="2023-08-18T07:03:44.398" v="2"/>
          <ac:spMkLst>
            <pc:docMk/>
            <pc:sldMk cId="1120128437" sldId="308"/>
            <ac:spMk id="2" creationId="{1C9DE39D-4312-477E-AFF2-1983232BE48E}"/>
          </ac:spMkLst>
        </pc:spChg>
      </pc:sldChg>
    </pc:docChg>
  </pc:docChgLst>
  <pc:docChgLst>
    <pc:chgData name="Xuan Shanli" userId="f83fcc78b2861389" providerId="LiveId" clId="{6D2FCA38-4161-4F7B-8104-14484FD5C7AE}"/>
    <pc:docChg chg="undo custSel addSld delSld modSld modMainMaster">
      <pc:chgData name="Xuan Shanli" userId="f83fcc78b2861389" providerId="LiveId" clId="{6D2FCA38-4161-4F7B-8104-14484FD5C7AE}" dt="2023-07-12T04:16:16.570" v="1131" actId="1076"/>
      <pc:docMkLst>
        <pc:docMk/>
      </pc:docMkLst>
      <pc:sldChg chg="del">
        <pc:chgData name="Xuan Shanli" userId="f83fcc78b2861389" providerId="LiveId" clId="{6D2FCA38-4161-4F7B-8104-14484FD5C7AE}" dt="2023-07-12T02:21:32.973" v="31" actId="47"/>
        <pc:sldMkLst>
          <pc:docMk/>
          <pc:sldMk cId="135552157" sldId="256"/>
        </pc:sldMkLst>
      </pc:sldChg>
      <pc:sldChg chg="delSp modSp add del mod delAnim">
        <pc:chgData name="Xuan Shanli" userId="f83fcc78b2861389" providerId="LiveId" clId="{6D2FCA38-4161-4F7B-8104-14484FD5C7AE}" dt="2023-07-12T02:21:06.100" v="27" actId="2696"/>
        <pc:sldMkLst>
          <pc:docMk/>
          <pc:sldMk cId="0" sldId="257"/>
        </pc:sldMkLst>
        <pc:spChg chg="del">
          <ac:chgData name="Xuan Shanli" userId="f83fcc78b2861389" providerId="LiveId" clId="{6D2FCA38-4161-4F7B-8104-14484FD5C7AE}" dt="2023-07-12T02:19:44.934" v="20" actId="478"/>
          <ac:spMkLst>
            <pc:docMk/>
            <pc:sldMk cId="0" sldId="257"/>
            <ac:spMk id="4" creationId="{487D73A4-B08B-4296-81C4-EDBE0DA3BF1C}"/>
          </ac:spMkLst>
        </pc:spChg>
        <pc:spChg chg="mod">
          <ac:chgData name="Xuan Shanli" userId="f83fcc78b2861389" providerId="LiveId" clId="{6D2FCA38-4161-4F7B-8104-14484FD5C7AE}" dt="2023-07-12T02:21:00.904" v="26" actId="21"/>
          <ac:spMkLst>
            <pc:docMk/>
            <pc:sldMk cId="0" sldId="257"/>
            <ac:spMk id="2050" creationId="{5156B738-2731-4947-9B50-C8EB8C93B191}"/>
          </ac:spMkLst>
        </pc:spChg>
        <pc:picChg chg="del">
          <ac:chgData name="Xuan Shanli" userId="f83fcc78b2861389" providerId="LiveId" clId="{6D2FCA38-4161-4F7B-8104-14484FD5C7AE}" dt="2023-07-12T02:19:46.579" v="21" actId="478"/>
          <ac:picMkLst>
            <pc:docMk/>
            <pc:sldMk cId="0" sldId="257"/>
            <ac:picMk id="3075" creationId="{27C6EF79-1837-4EA1-900E-10F1EB5C5FB2}"/>
          </ac:picMkLst>
        </pc:picChg>
      </pc:sldChg>
      <pc:sldChg chg="delSp modSp add mod modAnim">
        <pc:chgData name="Xuan Shanli" userId="f83fcc78b2861389" providerId="LiveId" clId="{6D2FCA38-4161-4F7B-8104-14484FD5C7AE}" dt="2023-07-12T02:28:56.104" v="273" actId="14100"/>
        <pc:sldMkLst>
          <pc:docMk/>
          <pc:sldMk cId="0" sldId="258"/>
        </pc:sldMkLst>
        <pc:spChg chg="mod">
          <ac:chgData name="Xuan Shanli" userId="f83fcc78b2861389" providerId="LiveId" clId="{6D2FCA38-4161-4F7B-8104-14484FD5C7AE}" dt="2023-07-12T02:25:46.167" v="90" actId="1038"/>
          <ac:spMkLst>
            <pc:docMk/>
            <pc:sldMk cId="0" sldId="258"/>
            <ac:spMk id="4099" creationId="{01E7E415-61D4-46A0-974E-6D1F45B08A01}"/>
          </ac:spMkLst>
        </pc:spChg>
        <pc:spChg chg="mod">
          <ac:chgData name="Xuan Shanli" userId="f83fcc78b2861389" providerId="LiveId" clId="{6D2FCA38-4161-4F7B-8104-14484FD5C7AE}" dt="2023-07-12T02:26:27.566" v="98" actId="1076"/>
          <ac:spMkLst>
            <pc:docMk/>
            <pc:sldMk cId="0" sldId="258"/>
            <ac:spMk id="4100" creationId="{D3BA3D8B-634F-4D03-BB4E-CD0A9BDC2E82}"/>
          </ac:spMkLst>
        </pc:spChg>
        <pc:spChg chg="mod">
          <ac:chgData name="Xuan Shanli" userId="f83fcc78b2861389" providerId="LiveId" clId="{6D2FCA38-4161-4F7B-8104-14484FD5C7AE}" dt="2023-07-12T02:27:43.405" v="200" actId="1076"/>
          <ac:spMkLst>
            <pc:docMk/>
            <pc:sldMk cId="0" sldId="258"/>
            <ac:spMk id="4101" creationId="{691A7E3D-573D-47BF-BDCA-7D4B3A45A5FC}"/>
          </ac:spMkLst>
        </pc:spChg>
        <pc:spChg chg="del mod">
          <ac:chgData name="Xuan Shanli" userId="f83fcc78b2861389" providerId="LiveId" clId="{6D2FCA38-4161-4F7B-8104-14484FD5C7AE}" dt="2023-07-12T02:26:09.119" v="94" actId="478"/>
          <ac:spMkLst>
            <pc:docMk/>
            <pc:sldMk cId="0" sldId="258"/>
            <ac:spMk id="4102" creationId="{79D94355-2491-4F3D-A393-53884DB3B822}"/>
          </ac:spMkLst>
        </pc:spChg>
        <pc:spChg chg="mod">
          <ac:chgData name="Xuan Shanli" userId="f83fcc78b2861389" providerId="LiveId" clId="{6D2FCA38-4161-4F7B-8104-14484FD5C7AE}" dt="2023-07-12T02:28:56.104" v="273" actId="14100"/>
          <ac:spMkLst>
            <pc:docMk/>
            <pc:sldMk cId="0" sldId="258"/>
            <ac:spMk id="4103" creationId="{0B0B4545-9FD2-4E7E-8C7E-F3F0109E2DE1}"/>
          </ac:spMkLst>
        </pc:spChg>
        <pc:spChg chg="del mod">
          <ac:chgData name="Xuan Shanli" userId="f83fcc78b2861389" providerId="LiveId" clId="{6D2FCA38-4161-4F7B-8104-14484FD5C7AE}" dt="2023-07-12T02:26:10.649" v="95" actId="478"/>
          <ac:spMkLst>
            <pc:docMk/>
            <pc:sldMk cId="0" sldId="258"/>
            <ac:spMk id="4104" creationId="{4C486B1E-FE26-4478-B28E-096CEE91AD81}"/>
          </ac:spMkLst>
        </pc:spChg>
        <pc:spChg chg="mod">
          <ac:chgData name="Xuan Shanli" userId="f83fcc78b2861389" providerId="LiveId" clId="{6D2FCA38-4161-4F7B-8104-14484FD5C7AE}" dt="2023-07-12T02:26:33.588" v="99" actId="1076"/>
          <ac:spMkLst>
            <pc:docMk/>
            <pc:sldMk cId="0" sldId="258"/>
            <ac:spMk id="4105" creationId="{85D63C7C-242F-4A3C-8CFA-2977BF9CC0E9}"/>
          </ac:spMkLst>
        </pc:spChg>
        <pc:spChg chg="mod">
          <ac:chgData name="Xuan Shanli" userId="f83fcc78b2861389" providerId="LiveId" clId="{6D2FCA38-4161-4F7B-8104-14484FD5C7AE}" dt="2023-07-12T02:26:37.172" v="100" actId="1076"/>
          <ac:spMkLst>
            <pc:docMk/>
            <pc:sldMk cId="0" sldId="258"/>
            <ac:spMk id="4106" creationId="{D064E11D-6F0B-4EEC-9DAB-057E69CA3879}"/>
          </ac:spMkLst>
        </pc:spChg>
        <pc:spChg chg="mod">
          <ac:chgData name="Xuan Shanli" userId="f83fcc78b2861389" providerId="LiveId" clId="{6D2FCA38-4161-4F7B-8104-14484FD5C7AE}" dt="2023-07-12T02:26:39.919" v="101" actId="1076"/>
          <ac:spMkLst>
            <pc:docMk/>
            <pc:sldMk cId="0" sldId="258"/>
            <ac:spMk id="4107" creationId="{802EAC15-FF96-480B-A939-D599BFAA849D}"/>
          </ac:spMkLst>
        </pc:spChg>
        <pc:spChg chg="mod">
          <ac:chgData name="Xuan Shanli" userId="f83fcc78b2861389" providerId="LiveId" clId="{6D2FCA38-4161-4F7B-8104-14484FD5C7AE}" dt="2023-07-12T02:28:32.901" v="243" actId="1076"/>
          <ac:spMkLst>
            <pc:docMk/>
            <pc:sldMk cId="0" sldId="258"/>
            <ac:spMk id="4108" creationId="{52BC7D99-3722-487A-A49A-8A92673D7779}"/>
          </ac:spMkLst>
        </pc:spChg>
        <pc:spChg chg="mod">
          <ac:chgData name="Xuan Shanli" userId="f83fcc78b2861389" providerId="LiveId" clId="{6D2FCA38-4161-4F7B-8104-14484FD5C7AE}" dt="2023-07-12T02:28:30.195" v="242" actId="1076"/>
          <ac:spMkLst>
            <pc:docMk/>
            <pc:sldMk cId="0" sldId="258"/>
            <ac:spMk id="4109" creationId="{750FC1DA-AA3D-4DCF-93E0-FF9E5218E9DF}"/>
          </ac:spMkLst>
        </pc:spChg>
        <pc:spChg chg="mod">
          <ac:chgData name="Xuan Shanli" userId="f83fcc78b2861389" providerId="LiveId" clId="{6D2FCA38-4161-4F7B-8104-14484FD5C7AE}" dt="2023-07-12T02:25:39.333" v="86" actId="122"/>
          <ac:spMkLst>
            <pc:docMk/>
            <pc:sldMk cId="0" sldId="258"/>
            <ac:spMk id="6146" creationId="{3EB5F7D1-ED7F-40F9-B220-B4587D18E5A4}"/>
          </ac:spMkLst>
        </pc:spChg>
      </pc:sldChg>
      <pc:sldChg chg="modSp add mod">
        <pc:chgData name="Xuan Shanli" userId="f83fcc78b2861389" providerId="LiveId" clId="{6D2FCA38-4161-4F7B-8104-14484FD5C7AE}" dt="2023-07-12T02:47:00.734" v="324" actId="1076"/>
        <pc:sldMkLst>
          <pc:docMk/>
          <pc:sldMk cId="0" sldId="261"/>
        </pc:sldMkLst>
        <pc:spChg chg="mod">
          <ac:chgData name="Xuan Shanli" userId="f83fcc78b2861389" providerId="LiveId" clId="{6D2FCA38-4161-4F7B-8104-14484FD5C7AE}" dt="2023-07-12T02:46:25.736" v="321" actId="20577"/>
          <ac:spMkLst>
            <pc:docMk/>
            <pc:sldMk cId="0" sldId="261"/>
            <ac:spMk id="7170" creationId="{C2361AE4-FABA-4A2F-A72E-7E96DF90BE1B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1" creationId="{017662CA-27B0-4529-9929-D7C690FF9DEB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2" creationId="{39471415-256D-405B-B67F-19B6B1DD3B2A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3" creationId="{75CA7078-7264-4B63-8608-1ED048D466E3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4" creationId="{31BBB87E-AA5F-4AA5-BC55-AFB5859BD896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5" creationId="{827A0B8F-85E9-405D-942F-AB798AF6D8F8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6" creationId="{0A88E081-278A-40E2-AA56-4C37997428BE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7" creationId="{CCA46682-8EF9-46B8-B117-3FDCCAE081F9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8" creationId="{56A522DA-4C55-4EFF-9642-A3FAA1CC4E37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79" creationId="{E53B2C4A-8A48-4121-8B63-EABF234ED902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0" creationId="{5A1CB0AF-EDF5-4990-BCE5-F21379A19D6A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1" creationId="{070708E3-9F4E-4136-9574-89DE78C72FB5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2" creationId="{20AE779B-45FE-4759-B933-28029D40BE8B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3" creationId="{B9A8503C-E4BB-4F7C-ADBE-64A5F71F459D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4" creationId="{8B3FB06B-C2D3-400D-9B97-0BA17ED576CC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5" creationId="{B24D026E-9094-447A-970A-E8B21D942163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6" creationId="{54357D5F-2DE8-49C7-9866-511A041D01D0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7" creationId="{4268A830-8952-4CA5-9B86-F17EA3148C46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8" creationId="{4F78DEFF-E934-49A3-A87B-9CB2B46C38B5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89" creationId="{1D97501D-7634-48BE-9653-DCD04A194601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0" creationId="{9AA17D54-F155-42D5-A6AB-17F8F272F292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1" creationId="{B5320089-59D5-4E2D-85B1-EF95F1D4D109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2" creationId="{69C267FA-D8FF-402E-9AE8-23C875B0A8CD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3" creationId="{FF3BEEB4-4DF7-47FF-9356-B59C23ADB023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4" creationId="{C9BB9FE0-9254-4703-8271-3A2024600B8C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5" creationId="{4B4997C3-0F3B-4C0C-B9C0-1E374CDBDE1C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6" creationId="{D2027556-6744-450F-88ED-1703E364B789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7" creationId="{8A69D8C2-FA26-4399-92BA-8006C49B34C7}"/>
          </ac:spMkLst>
        </pc:spChg>
        <pc:spChg chg="mod">
          <ac:chgData name="Xuan Shanli" userId="f83fcc78b2861389" providerId="LiveId" clId="{6D2FCA38-4161-4F7B-8104-14484FD5C7AE}" dt="2023-07-12T02:47:00.734" v="324" actId="1076"/>
          <ac:spMkLst>
            <pc:docMk/>
            <pc:sldMk cId="0" sldId="261"/>
            <ac:spMk id="7198" creationId="{EF3F887E-C6D4-4BC8-A572-10BABAA7E7F7}"/>
          </ac:spMkLst>
        </pc:spChg>
      </pc:sldChg>
      <pc:sldChg chg="modSp add mod">
        <pc:chgData name="Xuan Shanli" userId="f83fcc78b2861389" providerId="LiveId" clId="{6D2FCA38-4161-4F7B-8104-14484FD5C7AE}" dt="2023-07-12T02:48:16.726" v="351" actId="1076"/>
        <pc:sldMkLst>
          <pc:docMk/>
          <pc:sldMk cId="0" sldId="262"/>
        </pc:sldMkLst>
        <pc:spChg chg="mod">
          <ac:chgData name="Xuan Shanli" userId="f83fcc78b2861389" providerId="LiveId" clId="{6D2FCA38-4161-4F7B-8104-14484FD5C7AE}" dt="2023-07-12T02:47:15.540" v="336" actId="20577"/>
          <ac:spMkLst>
            <pc:docMk/>
            <pc:sldMk cId="0" sldId="262"/>
            <ac:spMk id="8194" creationId="{8A7050EC-5695-4EBD-91FC-16D1A86ACFEF}"/>
          </ac:spMkLst>
        </pc:spChg>
        <pc:spChg chg="mod">
          <ac:chgData name="Xuan Shanli" userId="f83fcc78b2861389" providerId="LiveId" clId="{6D2FCA38-4161-4F7B-8104-14484FD5C7AE}" dt="2023-07-12T02:47:23.070" v="339" actId="20577"/>
          <ac:spMkLst>
            <pc:docMk/>
            <pc:sldMk cId="0" sldId="262"/>
            <ac:spMk id="8195" creationId="{EC2918E6-4C34-4051-B106-D03655929BB9}"/>
          </ac:spMkLst>
        </pc:spChg>
        <pc:spChg chg="mod">
          <ac:chgData name="Xuan Shanli" userId="f83fcc78b2861389" providerId="LiveId" clId="{6D2FCA38-4161-4F7B-8104-14484FD5C7AE}" dt="2023-07-12T02:47:35.904" v="342" actId="20577"/>
          <ac:spMkLst>
            <pc:docMk/>
            <pc:sldMk cId="0" sldId="262"/>
            <ac:spMk id="8196" creationId="{6922F59C-9193-4161-8421-BA01BDCB208F}"/>
          </ac:spMkLst>
        </pc:spChg>
        <pc:spChg chg="mod">
          <ac:chgData name="Xuan Shanli" userId="f83fcc78b2861389" providerId="LiveId" clId="{6D2FCA38-4161-4F7B-8104-14484FD5C7AE}" dt="2023-07-12T02:48:07.658" v="349" actId="1076"/>
          <ac:spMkLst>
            <pc:docMk/>
            <pc:sldMk cId="0" sldId="262"/>
            <ac:spMk id="8197" creationId="{950894A6-7CAF-401E-94C4-9BD28E0BEC63}"/>
          </ac:spMkLst>
        </pc:spChg>
        <pc:spChg chg="mod">
          <ac:chgData name="Xuan Shanli" userId="f83fcc78b2861389" providerId="LiveId" clId="{6D2FCA38-4161-4F7B-8104-14484FD5C7AE}" dt="2023-07-12T02:47:45.082" v="345" actId="14100"/>
          <ac:spMkLst>
            <pc:docMk/>
            <pc:sldMk cId="0" sldId="262"/>
            <ac:spMk id="8198" creationId="{BECD51E4-D512-491D-A3F8-A7A34CDF9078}"/>
          </ac:spMkLst>
        </pc:spChg>
        <pc:spChg chg="mod">
          <ac:chgData name="Xuan Shanli" userId="f83fcc78b2861389" providerId="LiveId" clId="{6D2FCA38-4161-4F7B-8104-14484FD5C7AE}" dt="2023-07-12T02:48:12.647" v="350" actId="1076"/>
          <ac:spMkLst>
            <pc:docMk/>
            <pc:sldMk cId="0" sldId="262"/>
            <ac:spMk id="8199" creationId="{5D29CA56-9AA9-47D5-846A-92E90BBF6A28}"/>
          </ac:spMkLst>
        </pc:spChg>
        <pc:spChg chg="mod">
          <ac:chgData name="Xuan Shanli" userId="f83fcc78b2861389" providerId="LiveId" clId="{6D2FCA38-4161-4F7B-8104-14484FD5C7AE}" dt="2023-07-12T02:47:58.854" v="348" actId="14100"/>
          <ac:spMkLst>
            <pc:docMk/>
            <pc:sldMk cId="0" sldId="262"/>
            <ac:spMk id="8200" creationId="{3D35AAEE-7753-4CF5-9BBB-FD1FBBD72BBF}"/>
          </ac:spMkLst>
        </pc:spChg>
        <pc:spChg chg="mod">
          <ac:chgData name="Xuan Shanli" userId="f83fcc78b2861389" providerId="LiveId" clId="{6D2FCA38-4161-4F7B-8104-14484FD5C7AE}" dt="2023-07-12T02:48:16.726" v="351" actId="1076"/>
          <ac:spMkLst>
            <pc:docMk/>
            <pc:sldMk cId="0" sldId="262"/>
            <ac:spMk id="8201" creationId="{46723C1D-28CD-4E0E-9AD8-446DC5EA03B3}"/>
          </ac:spMkLst>
        </pc:spChg>
      </pc:sldChg>
      <pc:sldChg chg="modSp add mod">
        <pc:chgData name="Xuan Shanli" userId="f83fcc78b2861389" providerId="LiveId" clId="{6D2FCA38-4161-4F7B-8104-14484FD5C7AE}" dt="2023-07-12T02:49:44.431" v="369" actId="1076"/>
        <pc:sldMkLst>
          <pc:docMk/>
          <pc:sldMk cId="0" sldId="263"/>
        </pc:sldMkLst>
        <pc:spChg chg="mod">
          <ac:chgData name="Xuan Shanli" userId="f83fcc78b2861389" providerId="LiveId" clId="{6D2FCA38-4161-4F7B-8104-14484FD5C7AE}" dt="2023-07-12T02:48:28.944" v="352" actId="1076"/>
          <ac:spMkLst>
            <pc:docMk/>
            <pc:sldMk cId="0" sldId="263"/>
            <ac:spMk id="9218" creationId="{10DB85D5-E2C6-4F40-AA69-A967F53489F6}"/>
          </ac:spMkLst>
        </pc:spChg>
        <pc:spChg chg="mod">
          <ac:chgData name="Xuan Shanli" userId="f83fcc78b2861389" providerId="LiveId" clId="{6D2FCA38-4161-4F7B-8104-14484FD5C7AE}" dt="2023-07-12T02:49:25.254" v="365" actId="20577"/>
          <ac:spMkLst>
            <pc:docMk/>
            <pc:sldMk cId="0" sldId="263"/>
            <ac:spMk id="9219" creationId="{BDB87C60-9F74-4C5E-A96D-48FD921DFE9C}"/>
          </ac:spMkLst>
        </pc:spChg>
        <pc:spChg chg="mod">
          <ac:chgData name="Xuan Shanli" userId="f83fcc78b2861389" providerId="LiveId" clId="{6D2FCA38-4161-4F7B-8104-14484FD5C7AE}" dt="2023-07-12T02:49:41.114" v="368" actId="14100"/>
          <ac:spMkLst>
            <pc:docMk/>
            <pc:sldMk cId="0" sldId="263"/>
            <ac:spMk id="9221" creationId="{A3090FBE-5B1D-4FF0-BBFC-2DD8D26CC7E8}"/>
          </ac:spMkLst>
        </pc:spChg>
        <pc:spChg chg="mod">
          <ac:chgData name="Xuan Shanli" userId="f83fcc78b2861389" providerId="LiveId" clId="{6D2FCA38-4161-4F7B-8104-14484FD5C7AE}" dt="2023-07-12T02:49:44.431" v="369" actId="1076"/>
          <ac:spMkLst>
            <pc:docMk/>
            <pc:sldMk cId="0" sldId="263"/>
            <ac:spMk id="9222" creationId="{E1A87C71-D25E-46AB-B6D2-D12679DB4DFA}"/>
          </ac:spMkLst>
        </pc:spChg>
        <pc:spChg chg="mod">
          <ac:chgData name="Xuan Shanli" userId="f83fcc78b2861389" providerId="LiveId" clId="{6D2FCA38-4161-4F7B-8104-14484FD5C7AE}" dt="2023-07-12T02:49:35.311" v="366" actId="1076"/>
          <ac:spMkLst>
            <pc:docMk/>
            <pc:sldMk cId="0" sldId="263"/>
            <ac:spMk id="9223" creationId="{4BDAED2D-A3FD-4C39-9E80-4BE2DB41C7BC}"/>
          </ac:spMkLst>
        </pc:spChg>
      </pc:sldChg>
      <pc:sldChg chg="modSp add mod">
        <pc:chgData name="Xuan Shanli" userId="f83fcc78b2861389" providerId="LiveId" clId="{6D2FCA38-4161-4F7B-8104-14484FD5C7AE}" dt="2023-07-12T02:51:40.979" v="410" actId="6549"/>
        <pc:sldMkLst>
          <pc:docMk/>
          <pc:sldMk cId="0" sldId="264"/>
        </pc:sldMkLst>
        <pc:spChg chg="mod">
          <ac:chgData name="Xuan Shanli" userId="f83fcc78b2861389" providerId="LiveId" clId="{6D2FCA38-4161-4F7B-8104-14484FD5C7AE}" dt="2023-07-12T02:51:26.321" v="406" actId="122"/>
          <ac:spMkLst>
            <pc:docMk/>
            <pc:sldMk cId="0" sldId="264"/>
            <ac:spMk id="10242" creationId="{40F37CDE-D381-4AFC-97C2-ECFF06711C79}"/>
          </ac:spMkLst>
        </pc:spChg>
        <pc:spChg chg="mod">
          <ac:chgData name="Xuan Shanli" userId="f83fcc78b2861389" providerId="LiveId" clId="{6D2FCA38-4161-4F7B-8104-14484FD5C7AE}" dt="2023-07-12T02:51:40.979" v="410" actId="6549"/>
          <ac:spMkLst>
            <pc:docMk/>
            <pc:sldMk cId="0" sldId="264"/>
            <ac:spMk id="10243" creationId="{0F1DA27C-2A08-4C15-A578-5BD1D6E8A851}"/>
          </ac:spMkLst>
        </pc:spChg>
      </pc:sldChg>
      <pc:sldChg chg="modSp add mod">
        <pc:chgData name="Xuan Shanli" userId="f83fcc78b2861389" providerId="LiveId" clId="{6D2FCA38-4161-4F7B-8104-14484FD5C7AE}" dt="2023-07-12T02:55:45.627" v="505" actId="1076"/>
        <pc:sldMkLst>
          <pc:docMk/>
          <pc:sldMk cId="0" sldId="265"/>
        </pc:sldMkLst>
        <pc:spChg chg="mod">
          <ac:chgData name="Xuan Shanli" userId="f83fcc78b2861389" providerId="LiveId" clId="{6D2FCA38-4161-4F7B-8104-14484FD5C7AE}" dt="2023-07-12T02:54:57.475" v="466"/>
          <ac:spMkLst>
            <pc:docMk/>
            <pc:sldMk cId="0" sldId="265"/>
            <ac:spMk id="11266" creationId="{A0E9BA70-7CF5-458F-9FBF-ED8B9BE76422}"/>
          </ac:spMkLst>
        </pc:spChg>
        <pc:spChg chg="mod">
          <ac:chgData name="Xuan Shanli" userId="f83fcc78b2861389" providerId="LiveId" clId="{6D2FCA38-4161-4F7B-8104-14484FD5C7AE}" dt="2023-07-12T02:55:00.603" v="467" actId="1076"/>
          <ac:spMkLst>
            <pc:docMk/>
            <pc:sldMk cId="0" sldId="265"/>
            <ac:spMk id="11267" creationId="{36076095-8848-4D69-9132-69059C99D907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68" creationId="{3DB2DEE9-E022-45CD-99C3-53FDE79CFB44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69" creationId="{C525E2A0-CC37-4BE9-A587-3328D99EC25E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70" creationId="{27273EDA-9A50-4149-B66A-FE15743CD815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71" creationId="{7F009248-0E11-44A3-A929-C7BEDF5F35CA}"/>
          </ac:spMkLst>
        </pc:spChg>
        <pc:spChg chg="mod">
          <ac:chgData name="Xuan Shanli" userId="f83fcc78b2861389" providerId="LiveId" clId="{6D2FCA38-4161-4F7B-8104-14484FD5C7AE}" dt="2023-07-12T02:55:28.210" v="469" actId="1076"/>
          <ac:spMkLst>
            <pc:docMk/>
            <pc:sldMk cId="0" sldId="265"/>
            <ac:spMk id="11272" creationId="{9DFD810B-86C2-44C8-B26A-65AEA1DE0D7D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75" creationId="{BA094DD4-DE4B-4FF6-ADD4-5D609D4F395C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76" creationId="{0898D269-AF45-40F1-A239-CC8340DF36A3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78" creationId="{9721F69B-0277-4214-BE51-A59243F8CDA1}"/>
          </ac:spMkLst>
        </pc:spChg>
        <pc:spChg chg="mod">
          <ac:chgData name="Xuan Shanli" userId="f83fcc78b2861389" providerId="LiveId" clId="{6D2FCA38-4161-4F7B-8104-14484FD5C7AE}" dt="2023-07-12T02:55:16.356" v="468" actId="1076"/>
          <ac:spMkLst>
            <pc:docMk/>
            <pc:sldMk cId="0" sldId="265"/>
            <ac:spMk id="11279" creationId="{E005EB4C-9EF1-4EDD-99F0-DF14C774FDEF}"/>
          </ac:spMkLst>
        </pc:spChg>
        <pc:spChg chg="mod">
          <ac:chgData name="Xuan Shanli" userId="f83fcc78b2861389" providerId="LiveId" clId="{6D2FCA38-4161-4F7B-8104-14484FD5C7AE}" dt="2023-07-12T02:55:42.437" v="504" actId="1038"/>
          <ac:spMkLst>
            <pc:docMk/>
            <pc:sldMk cId="0" sldId="265"/>
            <ac:spMk id="11283" creationId="{5589E6BC-9E5B-420F-ACEC-87822757E63A}"/>
          </ac:spMkLst>
        </pc:spChg>
        <pc:spChg chg="mod">
          <ac:chgData name="Xuan Shanli" userId="f83fcc78b2861389" providerId="LiveId" clId="{6D2FCA38-4161-4F7B-8104-14484FD5C7AE}" dt="2023-07-12T02:55:45.627" v="505" actId="1076"/>
          <ac:spMkLst>
            <pc:docMk/>
            <pc:sldMk cId="0" sldId="265"/>
            <ac:spMk id="11284" creationId="{8D9CA25E-FBD0-489B-A203-E07281E4B494}"/>
          </ac:spMkLst>
        </pc:spChg>
        <pc:spChg chg="mod">
          <ac:chgData name="Xuan Shanli" userId="f83fcc78b2861389" providerId="LiveId" clId="{6D2FCA38-4161-4F7B-8104-14484FD5C7AE}" dt="2023-07-12T02:55:31.827" v="470" actId="1076"/>
          <ac:spMkLst>
            <pc:docMk/>
            <pc:sldMk cId="0" sldId="265"/>
            <ac:spMk id="11285" creationId="{6F9E4C2F-7CA0-489D-9970-1101CC2771B7}"/>
          </ac:spMkLst>
        </pc:spChg>
        <pc:spChg chg="mod">
          <ac:chgData name="Xuan Shanli" userId="f83fcc78b2861389" providerId="LiveId" clId="{6D2FCA38-4161-4F7B-8104-14484FD5C7AE}" dt="2023-07-12T02:55:42.437" v="504" actId="1038"/>
          <ac:spMkLst>
            <pc:docMk/>
            <pc:sldMk cId="0" sldId="265"/>
            <ac:spMk id="11286" creationId="{5BC60EDD-B7CD-416B-8F1A-6FE6FF92C6EB}"/>
          </ac:spMkLst>
        </pc:spChg>
      </pc:sldChg>
      <pc:sldChg chg="modSp add mod">
        <pc:chgData name="Xuan Shanli" userId="f83fcc78b2861389" providerId="LiveId" clId="{6D2FCA38-4161-4F7B-8104-14484FD5C7AE}" dt="2023-07-12T03:10:34.220" v="516" actId="1076"/>
        <pc:sldMkLst>
          <pc:docMk/>
          <pc:sldMk cId="0" sldId="266"/>
        </pc:sldMkLst>
        <pc:spChg chg="mod">
          <ac:chgData name="Xuan Shanli" userId="f83fcc78b2861389" providerId="LiveId" clId="{6D2FCA38-4161-4F7B-8104-14484FD5C7AE}" dt="2023-07-12T02:54:16.340" v="450" actId="20577"/>
          <ac:spMkLst>
            <pc:docMk/>
            <pc:sldMk cId="0" sldId="266"/>
            <ac:spMk id="12290" creationId="{DC40475D-92C3-41D4-B2AB-0762900774BC}"/>
          </ac:spMkLst>
        </pc:spChg>
        <pc:spChg chg="mod">
          <ac:chgData name="Xuan Shanli" userId="f83fcc78b2861389" providerId="LiveId" clId="{6D2FCA38-4161-4F7B-8104-14484FD5C7AE}" dt="2023-07-12T02:54:22.653" v="451" actId="1076"/>
          <ac:spMkLst>
            <pc:docMk/>
            <pc:sldMk cId="0" sldId="266"/>
            <ac:spMk id="12291" creationId="{FF38B6C8-46DD-458B-AE7D-656324B38DEA}"/>
          </ac:spMkLst>
        </pc:spChg>
        <pc:spChg chg="mod">
          <ac:chgData name="Xuan Shanli" userId="f83fcc78b2861389" providerId="LiveId" clId="{6D2FCA38-4161-4F7B-8104-14484FD5C7AE}" dt="2023-07-12T02:56:16.369" v="508" actId="20577"/>
          <ac:spMkLst>
            <pc:docMk/>
            <pc:sldMk cId="0" sldId="266"/>
            <ac:spMk id="12292" creationId="{65DFABBF-9AA1-46D5-9F30-4CF5C6D04475}"/>
          </ac:spMkLst>
        </pc:spChg>
        <pc:spChg chg="mod">
          <ac:chgData name="Xuan Shanli" userId="f83fcc78b2861389" providerId="LiveId" clId="{6D2FCA38-4161-4F7B-8104-14484FD5C7AE}" dt="2023-07-12T03:10:21.588" v="513" actId="1076"/>
          <ac:spMkLst>
            <pc:docMk/>
            <pc:sldMk cId="0" sldId="266"/>
            <ac:spMk id="12293" creationId="{791EBB36-254D-43AD-88EC-732C047420B9}"/>
          </ac:spMkLst>
        </pc:spChg>
        <pc:spChg chg="mod">
          <ac:chgData name="Xuan Shanli" userId="f83fcc78b2861389" providerId="LiveId" clId="{6D2FCA38-4161-4F7B-8104-14484FD5C7AE}" dt="2023-07-12T03:10:34.220" v="516" actId="1076"/>
          <ac:spMkLst>
            <pc:docMk/>
            <pc:sldMk cId="0" sldId="266"/>
            <ac:spMk id="12295" creationId="{9772776D-931F-4F51-A4DF-AC2CF69FD5FD}"/>
          </ac:spMkLst>
        </pc:spChg>
        <pc:spChg chg="mod">
          <ac:chgData name="Xuan Shanli" userId="f83fcc78b2861389" providerId="LiveId" clId="{6D2FCA38-4161-4F7B-8104-14484FD5C7AE}" dt="2023-07-12T03:10:18.146" v="512" actId="1076"/>
          <ac:spMkLst>
            <pc:docMk/>
            <pc:sldMk cId="0" sldId="266"/>
            <ac:spMk id="12298" creationId="{28E2780E-7955-42F6-BB09-387A270184A9}"/>
          </ac:spMkLst>
        </pc:spChg>
        <pc:spChg chg="mod">
          <ac:chgData name="Xuan Shanli" userId="f83fcc78b2861389" providerId="LiveId" clId="{6D2FCA38-4161-4F7B-8104-14484FD5C7AE}" dt="2023-07-12T03:10:26.194" v="515" actId="1076"/>
          <ac:spMkLst>
            <pc:docMk/>
            <pc:sldMk cId="0" sldId="266"/>
            <ac:spMk id="12299" creationId="{ED94F6E1-BA4B-479B-BAB1-0324D9C34E91}"/>
          </ac:spMkLst>
        </pc:spChg>
        <pc:spChg chg="mod">
          <ac:chgData name="Xuan Shanli" userId="f83fcc78b2861389" providerId="LiveId" clId="{6D2FCA38-4161-4F7B-8104-14484FD5C7AE}" dt="2023-07-12T02:56:26.564" v="509" actId="1076"/>
          <ac:spMkLst>
            <pc:docMk/>
            <pc:sldMk cId="0" sldId="266"/>
            <ac:spMk id="12300" creationId="{58ACB7BE-E6F9-409E-AA14-A20200E27BD4}"/>
          </ac:spMkLst>
        </pc:spChg>
      </pc:sldChg>
      <pc:sldChg chg="modSp add mod">
        <pc:chgData name="Xuan Shanli" userId="f83fcc78b2861389" providerId="LiveId" clId="{6D2FCA38-4161-4F7B-8104-14484FD5C7AE}" dt="2023-07-12T03:12:58.312" v="573" actId="1076"/>
        <pc:sldMkLst>
          <pc:docMk/>
          <pc:sldMk cId="0" sldId="267"/>
        </pc:sldMkLst>
        <pc:spChg chg="mod">
          <ac:chgData name="Xuan Shanli" userId="f83fcc78b2861389" providerId="LiveId" clId="{6D2FCA38-4161-4F7B-8104-14484FD5C7AE}" dt="2023-07-12T03:10:58.831" v="524" actId="20577"/>
          <ac:spMkLst>
            <pc:docMk/>
            <pc:sldMk cId="0" sldId="267"/>
            <ac:spMk id="13314" creationId="{F1B010CE-56EC-413A-B161-47F799E09E0E}"/>
          </ac:spMkLst>
        </pc:spChg>
        <pc:spChg chg="mod">
          <ac:chgData name="Xuan Shanli" userId="f83fcc78b2861389" providerId="LiveId" clId="{6D2FCA38-4161-4F7B-8104-14484FD5C7AE}" dt="2023-07-12T03:11:16.744" v="526" actId="14100"/>
          <ac:spMkLst>
            <pc:docMk/>
            <pc:sldMk cId="0" sldId="267"/>
            <ac:spMk id="13315" creationId="{536253F3-F718-4FF4-9044-A913915FDC5E}"/>
          </ac:spMkLst>
        </pc:spChg>
        <pc:spChg chg="mod">
          <ac:chgData name="Xuan Shanli" userId="f83fcc78b2861389" providerId="LiveId" clId="{6D2FCA38-4161-4F7B-8104-14484FD5C7AE}" dt="2023-07-12T03:11:16.744" v="526" actId="14100"/>
          <ac:spMkLst>
            <pc:docMk/>
            <pc:sldMk cId="0" sldId="267"/>
            <ac:spMk id="13316" creationId="{2BDB6811-0E57-4030-B1C7-210BB8711E08}"/>
          </ac:spMkLst>
        </pc:spChg>
        <pc:spChg chg="mod">
          <ac:chgData name="Xuan Shanli" userId="f83fcc78b2861389" providerId="LiveId" clId="{6D2FCA38-4161-4F7B-8104-14484FD5C7AE}" dt="2023-07-12T03:12:11.179" v="564" actId="14100"/>
          <ac:spMkLst>
            <pc:docMk/>
            <pc:sldMk cId="0" sldId="267"/>
            <ac:spMk id="13317" creationId="{0003CDBF-2E67-423B-AE5D-9912C6695D09}"/>
          </ac:spMkLst>
        </pc:spChg>
        <pc:spChg chg="mod">
          <ac:chgData name="Xuan Shanli" userId="f83fcc78b2861389" providerId="LiveId" clId="{6D2FCA38-4161-4F7B-8104-14484FD5C7AE}" dt="2023-07-12T03:12:43.670" v="570" actId="1076"/>
          <ac:spMkLst>
            <pc:docMk/>
            <pc:sldMk cId="0" sldId="267"/>
            <ac:spMk id="13318" creationId="{77151508-C685-4B54-984C-C165BEFC34FB}"/>
          </ac:spMkLst>
        </pc:spChg>
        <pc:spChg chg="mod">
          <ac:chgData name="Xuan Shanli" userId="f83fcc78b2861389" providerId="LiveId" clId="{6D2FCA38-4161-4F7B-8104-14484FD5C7AE}" dt="2023-07-12T03:12:58.312" v="573" actId="1076"/>
          <ac:spMkLst>
            <pc:docMk/>
            <pc:sldMk cId="0" sldId="267"/>
            <ac:spMk id="13319" creationId="{F0968E4D-B1B9-4A60-9B2E-B32DD5BBD26F}"/>
          </ac:spMkLst>
        </pc:spChg>
        <pc:spChg chg="mod">
          <ac:chgData name="Xuan Shanli" userId="f83fcc78b2861389" providerId="LiveId" clId="{6D2FCA38-4161-4F7B-8104-14484FD5C7AE}" dt="2023-07-12T03:12:53.713" v="572" actId="14100"/>
          <ac:spMkLst>
            <pc:docMk/>
            <pc:sldMk cId="0" sldId="267"/>
            <ac:spMk id="13320" creationId="{3DCDD186-4403-4223-B8CB-DCB3BD05CAE7}"/>
          </ac:spMkLst>
        </pc:spChg>
      </pc:sldChg>
      <pc:sldChg chg="modSp add mod">
        <pc:chgData name="Xuan Shanli" userId="f83fcc78b2861389" providerId="LiveId" clId="{6D2FCA38-4161-4F7B-8104-14484FD5C7AE}" dt="2023-07-12T03:16:22.250" v="674" actId="1076"/>
        <pc:sldMkLst>
          <pc:docMk/>
          <pc:sldMk cId="0" sldId="268"/>
        </pc:sldMkLst>
        <pc:spChg chg="mod">
          <ac:chgData name="Xuan Shanli" userId="f83fcc78b2861389" providerId="LiveId" clId="{6D2FCA38-4161-4F7B-8104-14484FD5C7AE}" dt="2023-07-12T03:15:41.214" v="584" actId="1076"/>
          <ac:spMkLst>
            <pc:docMk/>
            <pc:sldMk cId="0" sldId="268"/>
            <ac:spMk id="14338" creationId="{4E509E10-D2DD-4F8F-A27C-F1E377901D7A}"/>
          </ac:spMkLst>
        </pc:spChg>
        <pc:spChg chg="mod">
          <ac:chgData name="Xuan Shanli" userId="f83fcc78b2861389" providerId="LiveId" clId="{6D2FCA38-4161-4F7B-8104-14484FD5C7AE}" dt="2023-07-12T03:13:13.760" v="582" actId="1076"/>
          <ac:spMkLst>
            <pc:docMk/>
            <pc:sldMk cId="0" sldId="268"/>
            <ac:spMk id="14339" creationId="{3FFB81EA-5256-42E5-B518-7C34D45D4DAC}"/>
          </ac:spMkLst>
        </pc:spChg>
        <pc:spChg chg="mod">
          <ac:chgData name="Xuan Shanli" userId="f83fcc78b2861389" providerId="LiveId" clId="{6D2FCA38-4161-4F7B-8104-14484FD5C7AE}" dt="2023-07-12T03:15:51.992" v="632" actId="1038"/>
          <ac:spMkLst>
            <pc:docMk/>
            <pc:sldMk cId="0" sldId="268"/>
            <ac:spMk id="14340" creationId="{8D85B70E-7E2E-4E2A-AC80-6A48FF0CF893}"/>
          </ac:spMkLst>
        </pc:spChg>
        <pc:spChg chg="mod">
          <ac:chgData name="Xuan Shanli" userId="f83fcc78b2861389" providerId="LiveId" clId="{6D2FCA38-4161-4F7B-8104-14484FD5C7AE}" dt="2023-07-12T03:15:51.992" v="632" actId="1038"/>
          <ac:spMkLst>
            <pc:docMk/>
            <pc:sldMk cId="0" sldId="268"/>
            <ac:spMk id="14341" creationId="{C92255ED-03D8-4B31-A26A-D3F058BFFECA}"/>
          </ac:spMkLst>
        </pc:spChg>
        <pc:spChg chg="mod">
          <ac:chgData name="Xuan Shanli" userId="f83fcc78b2861389" providerId="LiveId" clId="{6D2FCA38-4161-4F7B-8104-14484FD5C7AE}" dt="2023-07-12T03:15:51.992" v="632" actId="1038"/>
          <ac:spMkLst>
            <pc:docMk/>
            <pc:sldMk cId="0" sldId="268"/>
            <ac:spMk id="14342" creationId="{7A813F3B-5358-4E7B-AA77-4140C511D0E4}"/>
          </ac:spMkLst>
        </pc:spChg>
        <pc:spChg chg="mod">
          <ac:chgData name="Xuan Shanli" userId="f83fcc78b2861389" providerId="LiveId" clId="{6D2FCA38-4161-4F7B-8104-14484FD5C7AE}" dt="2023-07-12T03:15:51.992" v="632" actId="1038"/>
          <ac:spMkLst>
            <pc:docMk/>
            <pc:sldMk cId="0" sldId="268"/>
            <ac:spMk id="14343" creationId="{0F6E69BC-45D4-4DDD-98A3-D8B2D063147F}"/>
          </ac:spMkLst>
        </pc:spChg>
        <pc:spChg chg="mod">
          <ac:chgData name="Xuan Shanli" userId="f83fcc78b2861389" providerId="LiveId" clId="{6D2FCA38-4161-4F7B-8104-14484FD5C7AE}" dt="2023-07-12T03:15:51.992" v="632" actId="1038"/>
          <ac:spMkLst>
            <pc:docMk/>
            <pc:sldMk cId="0" sldId="268"/>
            <ac:spMk id="14344" creationId="{F3CF6D26-CB65-44AE-9EA8-FFCD349C14AF}"/>
          </ac:spMkLst>
        </pc:spChg>
        <pc:spChg chg="mod">
          <ac:chgData name="Xuan Shanli" userId="f83fcc78b2861389" providerId="LiveId" clId="{6D2FCA38-4161-4F7B-8104-14484FD5C7AE}" dt="2023-07-12T03:15:51.992" v="632" actId="1038"/>
          <ac:spMkLst>
            <pc:docMk/>
            <pc:sldMk cId="0" sldId="268"/>
            <ac:spMk id="14345" creationId="{78AA8794-596B-4065-84CF-E43D1CA4DB99}"/>
          </ac:spMkLst>
        </pc:spChg>
        <pc:spChg chg="mod">
          <ac:chgData name="Xuan Shanli" userId="f83fcc78b2861389" providerId="LiveId" clId="{6D2FCA38-4161-4F7B-8104-14484FD5C7AE}" dt="2023-07-12T03:15:56.193" v="633" actId="1076"/>
          <ac:spMkLst>
            <pc:docMk/>
            <pc:sldMk cId="0" sldId="268"/>
            <ac:spMk id="14346" creationId="{B7B6BCE0-0785-4292-ADB7-14DA795A6D0E}"/>
          </ac:spMkLst>
        </pc:spChg>
        <pc:spChg chg="mod">
          <ac:chgData name="Xuan Shanli" userId="f83fcc78b2861389" providerId="LiveId" clId="{6D2FCA38-4161-4F7B-8104-14484FD5C7AE}" dt="2023-07-12T03:16:18.777" v="673" actId="1037"/>
          <ac:spMkLst>
            <pc:docMk/>
            <pc:sldMk cId="0" sldId="268"/>
            <ac:spMk id="14347" creationId="{8CED184D-BEEA-43A3-874A-3803AB3A887A}"/>
          </ac:spMkLst>
        </pc:spChg>
        <pc:spChg chg="mod">
          <ac:chgData name="Xuan Shanli" userId="f83fcc78b2861389" providerId="LiveId" clId="{6D2FCA38-4161-4F7B-8104-14484FD5C7AE}" dt="2023-07-12T03:16:18.777" v="673" actId="1037"/>
          <ac:spMkLst>
            <pc:docMk/>
            <pc:sldMk cId="0" sldId="268"/>
            <ac:spMk id="14348" creationId="{700F9C3F-B838-476C-8088-7158197D2EE4}"/>
          </ac:spMkLst>
        </pc:spChg>
        <pc:spChg chg="mod">
          <ac:chgData name="Xuan Shanli" userId="f83fcc78b2861389" providerId="LiveId" clId="{6D2FCA38-4161-4F7B-8104-14484FD5C7AE}" dt="2023-07-12T03:16:18.777" v="673" actId="1037"/>
          <ac:spMkLst>
            <pc:docMk/>
            <pc:sldMk cId="0" sldId="268"/>
            <ac:spMk id="14349" creationId="{1EEFB43B-E6FF-4FEA-AE4F-EF3990045B5D}"/>
          </ac:spMkLst>
        </pc:spChg>
        <pc:spChg chg="mod">
          <ac:chgData name="Xuan Shanli" userId="f83fcc78b2861389" providerId="LiveId" clId="{6D2FCA38-4161-4F7B-8104-14484FD5C7AE}" dt="2023-07-12T03:16:22.250" v="674" actId="1076"/>
          <ac:spMkLst>
            <pc:docMk/>
            <pc:sldMk cId="0" sldId="268"/>
            <ac:spMk id="14350" creationId="{7E30DCEC-720C-472E-ACF0-D0F6F117B8AE}"/>
          </ac:spMkLst>
        </pc:spChg>
        <pc:spChg chg="mod">
          <ac:chgData name="Xuan Shanli" userId="f83fcc78b2861389" providerId="LiveId" clId="{6D2FCA38-4161-4F7B-8104-14484FD5C7AE}" dt="2023-07-12T03:16:18.777" v="673" actId="1037"/>
          <ac:spMkLst>
            <pc:docMk/>
            <pc:sldMk cId="0" sldId="268"/>
            <ac:spMk id="14351" creationId="{2ED93C96-5EBB-4BA1-8A37-99FD3C900B51}"/>
          </ac:spMkLst>
        </pc:spChg>
      </pc:sldChg>
      <pc:sldChg chg="modSp add mod">
        <pc:chgData name="Xuan Shanli" userId="f83fcc78b2861389" providerId="LiveId" clId="{6D2FCA38-4161-4F7B-8104-14484FD5C7AE}" dt="2023-07-12T03:17:00.596" v="691" actId="1076"/>
        <pc:sldMkLst>
          <pc:docMk/>
          <pc:sldMk cId="0" sldId="269"/>
        </pc:sldMkLst>
        <pc:spChg chg="mod">
          <ac:chgData name="Xuan Shanli" userId="f83fcc78b2861389" providerId="LiveId" clId="{6D2FCA38-4161-4F7B-8104-14484FD5C7AE}" dt="2023-07-12T03:16:40.086" v="685" actId="20577"/>
          <ac:spMkLst>
            <pc:docMk/>
            <pc:sldMk cId="0" sldId="269"/>
            <ac:spMk id="15363" creationId="{B86601D4-EB63-4BF3-A83B-E63A66AC991B}"/>
          </ac:spMkLst>
        </pc:spChg>
        <pc:spChg chg="mod">
          <ac:chgData name="Xuan Shanli" userId="f83fcc78b2861389" providerId="LiveId" clId="{6D2FCA38-4161-4F7B-8104-14484FD5C7AE}" dt="2023-07-12T03:16:54.722" v="690" actId="1076"/>
          <ac:spMkLst>
            <pc:docMk/>
            <pc:sldMk cId="0" sldId="269"/>
            <ac:spMk id="15364" creationId="{8C0C2C94-8424-4C06-813E-1A34B91C0A1C}"/>
          </ac:spMkLst>
        </pc:spChg>
        <pc:spChg chg="mod">
          <ac:chgData name="Xuan Shanli" userId="f83fcc78b2861389" providerId="LiveId" clId="{6D2FCA38-4161-4F7B-8104-14484FD5C7AE}" dt="2023-07-12T03:17:00.596" v="691" actId="1076"/>
          <ac:spMkLst>
            <pc:docMk/>
            <pc:sldMk cId="0" sldId="269"/>
            <ac:spMk id="15365" creationId="{CF762FEF-39D6-418A-BB3C-C882A8D39F65}"/>
          </ac:spMkLst>
        </pc:spChg>
        <pc:spChg chg="mod">
          <ac:chgData name="Xuan Shanli" userId="f83fcc78b2861389" providerId="LiveId" clId="{6D2FCA38-4161-4F7B-8104-14484FD5C7AE}" dt="2023-07-12T03:17:00.596" v="691" actId="1076"/>
          <ac:spMkLst>
            <pc:docMk/>
            <pc:sldMk cId="0" sldId="269"/>
            <ac:spMk id="15366" creationId="{CF1067FB-2A8F-4318-8319-5DD23BB1A918}"/>
          </ac:spMkLst>
        </pc:spChg>
        <pc:spChg chg="mod">
          <ac:chgData name="Xuan Shanli" userId="f83fcc78b2861389" providerId="LiveId" clId="{6D2FCA38-4161-4F7B-8104-14484FD5C7AE}" dt="2023-07-12T03:17:00.596" v="691" actId="1076"/>
          <ac:spMkLst>
            <pc:docMk/>
            <pc:sldMk cId="0" sldId="269"/>
            <ac:spMk id="15367" creationId="{94D369BA-1CEC-43EF-806A-DD1BC7C80049}"/>
          </ac:spMkLst>
        </pc:spChg>
        <pc:spChg chg="mod">
          <ac:chgData name="Xuan Shanli" userId="f83fcc78b2861389" providerId="LiveId" clId="{6D2FCA38-4161-4F7B-8104-14484FD5C7AE}" dt="2023-07-12T03:16:30.758" v="682" actId="20577"/>
          <ac:spMkLst>
            <pc:docMk/>
            <pc:sldMk cId="0" sldId="269"/>
            <ac:spMk id="30722" creationId="{5667B471-49C5-4263-9189-B58AA0F54597}"/>
          </ac:spMkLst>
        </pc:spChg>
      </pc:sldChg>
      <pc:sldChg chg="modSp add mod">
        <pc:chgData name="Xuan Shanli" userId="f83fcc78b2861389" providerId="LiveId" clId="{6D2FCA38-4161-4F7B-8104-14484FD5C7AE}" dt="2023-07-12T03:19:12.037" v="699" actId="1076"/>
        <pc:sldMkLst>
          <pc:docMk/>
          <pc:sldMk cId="0" sldId="271"/>
        </pc:sldMkLst>
        <pc:spChg chg="mod">
          <ac:chgData name="Xuan Shanli" userId="f83fcc78b2861389" providerId="LiveId" clId="{6D2FCA38-4161-4F7B-8104-14484FD5C7AE}" dt="2023-07-12T03:18:40.995" v="692" actId="1076"/>
          <ac:spMkLst>
            <pc:docMk/>
            <pc:sldMk cId="0" sldId="271"/>
            <ac:spMk id="17410" creationId="{8F12BC54-B1D0-4CE6-B091-FACE0D679843}"/>
          </ac:spMkLst>
        </pc:spChg>
        <pc:spChg chg="mod">
          <ac:chgData name="Xuan Shanli" userId="f83fcc78b2861389" providerId="LiveId" clId="{6D2FCA38-4161-4F7B-8104-14484FD5C7AE}" dt="2023-07-12T03:18:58.289" v="695" actId="1076"/>
          <ac:spMkLst>
            <pc:docMk/>
            <pc:sldMk cId="0" sldId="271"/>
            <ac:spMk id="17411" creationId="{AA7A4EB4-8BDA-494A-9831-C7C9D3676C79}"/>
          </ac:spMkLst>
        </pc:spChg>
        <pc:spChg chg="mod">
          <ac:chgData name="Xuan Shanli" userId="f83fcc78b2861389" providerId="LiveId" clId="{6D2FCA38-4161-4F7B-8104-14484FD5C7AE}" dt="2023-07-12T03:19:12.037" v="699" actId="1076"/>
          <ac:spMkLst>
            <pc:docMk/>
            <pc:sldMk cId="0" sldId="271"/>
            <ac:spMk id="17412" creationId="{6CA8AC63-A378-4254-B3D3-CA16A1F1C22B}"/>
          </ac:spMkLst>
        </pc:spChg>
        <pc:spChg chg="mod">
          <ac:chgData name="Xuan Shanli" userId="f83fcc78b2861389" providerId="LiveId" clId="{6D2FCA38-4161-4F7B-8104-14484FD5C7AE}" dt="2023-07-12T03:19:10.201" v="698" actId="1076"/>
          <ac:spMkLst>
            <pc:docMk/>
            <pc:sldMk cId="0" sldId="271"/>
            <ac:spMk id="17413" creationId="{B9C11EB1-792D-49F8-AA50-794DF3789B4B}"/>
          </ac:spMkLst>
        </pc:spChg>
        <pc:spChg chg="mod">
          <ac:chgData name="Xuan Shanli" userId="f83fcc78b2861389" providerId="LiveId" clId="{6D2FCA38-4161-4F7B-8104-14484FD5C7AE}" dt="2023-07-12T03:19:01.492" v="696" actId="1076"/>
          <ac:spMkLst>
            <pc:docMk/>
            <pc:sldMk cId="0" sldId="271"/>
            <ac:spMk id="17414" creationId="{CA0B6E83-BDCB-4A82-B488-18D0981EACF5}"/>
          </ac:spMkLst>
        </pc:spChg>
      </pc:sldChg>
      <pc:sldChg chg="modSp add mod">
        <pc:chgData name="Xuan Shanli" userId="f83fcc78b2861389" providerId="LiveId" clId="{6D2FCA38-4161-4F7B-8104-14484FD5C7AE}" dt="2023-07-12T03:20:23.715" v="713" actId="1076"/>
        <pc:sldMkLst>
          <pc:docMk/>
          <pc:sldMk cId="0" sldId="272"/>
        </pc:sldMkLst>
        <pc:spChg chg="mod">
          <ac:chgData name="Xuan Shanli" userId="f83fcc78b2861389" providerId="LiveId" clId="{6D2FCA38-4161-4F7B-8104-14484FD5C7AE}" dt="2023-07-12T03:19:30.753" v="702" actId="122"/>
          <ac:spMkLst>
            <pc:docMk/>
            <pc:sldMk cId="0" sldId="272"/>
            <ac:spMk id="18434" creationId="{4CAAE872-3B46-4F2C-8382-47181A125D27}"/>
          </ac:spMkLst>
        </pc:spChg>
        <pc:spChg chg="mod">
          <ac:chgData name="Xuan Shanli" userId="f83fcc78b2861389" providerId="LiveId" clId="{6D2FCA38-4161-4F7B-8104-14484FD5C7AE}" dt="2023-07-12T03:19:53.805" v="708" actId="20577"/>
          <ac:spMkLst>
            <pc:docMk/>
            <pc:sldMk cId="0" sldId="272"/>
            <ac:spMk id="18435" creationId="{6FBC9CE5-C61F-4E65-A404-32137571400A}"/>
          </ac:spMkLst>
        </pc:spChg>
        <pc:spChg chg="mod">
          <ac:chgData name="Xuan Shanli" userId="f83fcc78b2861389" providerId="LiveId" clId="{6D2FCA38-4161-4F7B-8104-14484FD5C7AE}" dt="2023-07-12T03:19:57.361" v="709" actId="1076"/>
          <ac:spMkLst>
            <pc:docMk/>
            <pc:sldMk cId="0" sldId="272"/>
            <ac:spMk id="18436" creationId="{C6964AB8-469E-4F3D-87AD-A79B6F8149F9}"/>
          </ac:spMkLst>
        </pc:spChg>
        <pc:spChg chg="mod">
          <ac:chgData name="Xuan Shanli" userId="f83fcc78b2861389" providerId="LiveId" clId="{6D2FCA38-4161-4F7B-8104-14484FD5C7AE}" dt="2023-07-12T03:20:09.362" v="711" actId="1076"/>
          <ac:spMkLst>
            <pc:docMk/>
            <pc:sldMk cId="0" sldId="272"/>
            <ac:spMk id="18437" creationId="{194F3E37-0494-4E5D-82EF-01B67C0428FB}"/>
          </ac:spMkLst>
        </pc:spChg>
        <pc:spChg chg="mod">
          <ac:chgData name="Xuan Shanli" userId="f83fcc78b2861389" providerId="LiveId" clId="{6D2FCA38-4161-4F7B-8104-14484FD5C7AE}" dt="2023-07-12T03:20:23.715" v="713" actId="1076"/>
          <ac:spMkLst>
            <pc:docMk/>
            <pc:sldMk cId="0" sldId="272"/>
            <ac:spMk id="18438" creationId="{17DC1507-7210-422E-971D-D0A4A171CF10}"/>
          </ac:spMkLst>
        </pc:spChg>
        <pc:spChg chg="mod">
          <ac:chgData name="Xuan Shanli" userId="f83fcc78b2861389" providerId="LiveId" clId="{6D2FCA38-4161-4F7B-8104-14484FD5C7AE}" dt="2023-07-12T03:20:23.715" v="713" actId="1076"/>
          <ac:spMkLst>
            <pc:docMk/>
            <pc:sldMk cId="0" sldId="272"/>
            <ac:spMk id="18439" creationId="{6B2D301A-4677-4C01-A3F9-95E13B2708B3}"/>
          </ac:spMkLst>
        </pc:spChg>
        <pc:spChg chg="mod">
          <ac:chgData name="Xuan Shanli" userId="f83fcc78b2861389" providerId="LiveId" clId="{6D2FCA38-4161-4F7B-8104-14484FD5C7AE}" dt="2023-07-12T03:20:23.715" v="713" actId="1076"/>
          <ac:spMkLst>
            <pc:docMk/>
            <pc:sldMk cId="0" sldId="272"/>
            <ac:spMk id="18440" creationId="{8CD745BB-0B77-42FF-A44F-5C4094C7D4CE}"/>
          </ac:spMkLst>
        </pc:spChg>
        <pc:spChg chg="mod">
          <ac:chgData name="Xuan Shanli" userId="f83fcc78b2861389" providerId="LiveId" clId="{6D2FCA38-4161-4F7B-8104-14484FD5C7AE}" dt="2023-07-12T03:20:23.715" v="713" actId="1076"/>
          <ac:spMkLst>
            <pc:docMk/>
            <pc:sldMk cId="0" sldId="272"/>
            <ac:spMk id="18441" creationId="{189EC0D9-5670-4C07-AB03-061E5B144341}"/>
          </ac:spMkLst>
        </pc:spChg>
        <pc:spChg chg="mod">
          <ac:chgData name="Xuan Shanli" userId="f83fcc78b2861389" providerId="LiveId" clId="{6D2FCA38-4161-4F7B-8104-14484FD5C7AE}" dt="2023-07-12T03:20:23.715" v="713" actId="1076"/>
          <ac:spMkLst>
            <pc:docMk/>
            <pc:sldMk cId="0" sldId="272"/>
            <ac:spMk id="18443" creationId="{CC7B1A79-302A-4EB0-ACF7-6061FF071C00}"/>
          </ac:spMkLst>
        </pc:spChg>
        <pc:spChg chg="mod">
          <ac:chgData name="Xuan Shanli" userId="f83fcc78b2861389" providerId="LiveId" clId="{6D2FCA38-4161-4F7B-8104-14484FD5C7AE}" dt="2023-07-12T03:20:23.715" v="713" actId="1076"/>
          <ac:spMkLst>
            <pc:docMk/>
            <pc:sldMk cId="0" sldId="272"/>
            <ac:spMk id="18444" creationId="{8A0BDDDD-F247-499A-85C1-1E3B59112B6D}"/>
          </ac:spMkLst>
        </pc:spChg>
      </pc:sldChg>
      <pc:sldChg chg="modSp add mod">
        <pc:chgData name="Xuan Shanli" userId="f83fcc78b2861389" providerId="LiveId" clId="{6D2FCA38-4161-4F7B-8104-14484FD5C7AE}" dt="2023-07-12T03:20:43.602" v="716" actId="1076"/>
        <pc:sldMkLst>
          <pc:docMk/>
          <pc:sldMk cId="0" sldId="273"/>
        </pc:sldMkLst>
        <pc:spChg chg="mod">
          <ac:chgData name="Xuan Shanli" userId="f83fcc78b2861389" providerId="LiveId" clId="{6D2FCA38-4161-4F7B-8104-14484FD5C7AE}" dt="2023-07-12T03:20:39.293" v="715" actId="1076"/>
          <ac:spMkLst>
            <pc:docMk/>
            <pc:sldMk cId="0" sldId="273"/>
            <ac:spMk id="19458" creationId="{801BCB97-57DF-4EA8-A027-21A35EAFB6D0}"/>
          </ac:spMkLst>
        </pc:spChg>
        <pc:spChg chg="mod">
          <ac:chgData name="Xuan Shanli" userId="f83fcc78b2861389" providerId="LiveId" clId="{6D2FCA38-4161-4F7B-8104-14484FD5C7AE}" dt="2023-07-12T03:20:43.602" v="716" actId="1076"/>
          <ac:spMkLst>
            <pc:docMk/>
            <pc:sldMk cId="0" sldId="273"/>
            <ac:spMk id="19459" creationId="{D0D931A2-2D1C-4766-B333-E89775C6842E}"/>
          </ac:spMkLst>
        </pc:spChg>
      </pc:sldChg>
      <pc:sldChg chg="modSp add mod modAnim">
        <pc:chgData name="Xuan Shanli" userId="f83fcc78b2861389" providerId="LiveId" clId="{6D2FCA38-4161-4F7B-8104-14484FD5C7AE}" dt="2023-07-12T03:22:18.774" v="743" actId="1076"/>
        <pc:sldMkLst>
          <pc:docMk/>
          <pc:sldMk cId="0" sldId="274"/>
        </pc:sldMkLst>
        <pc:spChg chg="mod">
          <ac:chgData name="Xuan Shanli" userId="f83fcc78b2861389" providerId="LiveId" clId="{6D2FCA38-4161-4F7B-8104-14484FD5C7AE}" dt="2023-07-12T03:21:06.108" v="730" actId="20577"/>
          <ac:spMkLst>
            <pc:docMk/>
            <pc:sldMk cId="0" sldId="274"/>
            <ac:spMk id="20482" creationId="{DBC0341F-88F8-4229-A4DF-0A87BF1322B6}"/>
          </ac:spMkLst>
        </pc:spChg>
        <pc:spChg chg="mod">
          <ac:chgData name="Xuan Shanli" userId="f83fcc78b2861389" providerId="LiveId" clId="{6D2FCA38-4161-4F7B-8104-14484FD5C7AE}" dt="2023-07-12T03:21:11.943" v="731" actId="1076"/>
          <ac:spMkLst>
            <pc:docMk/>
            <pc:sldMk cId="0" sldId="274"/>
            <ac:spMk id="20483" creationId="{4E9C152E-032E-43AF-9512-2F6551215B4D}"/>
          </ac:spMkLst>
        </pc:spChg>
        <pc:spChg chg="mod">
          <ac:chgData name="Xuan Shanli" userId="f83fcc78b2861389" providerId="LiveId" clId="{6D2FCA38-4161-4F7B-8104-14484FD5C7AE}" dt="2023-07-12T03:21:27.552" v="735" actId="1038"/>
          <ac:spMkLst>
            <pc:docMk/>
            <pc:sldMk cId="0" sldId="274"/>
            <ac:spMk id="20484" creationId="{E82C4515-97CD-4617-948B-4327C5495668}"/>
          </ac:spMkLst>
        </pc:spChg>
        <pc:spChg chg="mod">
          <ac:chgData name="Xuan Shanli" userId="f83fcc78b2861389" providerId="LiveId" clId="{6D2FCA38-4161-4F7B-8104-14484FD5C7AE}" dt="2023-07-12T03:22:14.456" v="742" actId="255"/>
          <ac:spMkLst>
            <pc:docMk/>
            <pc:sldMk cId="0" sldId="274"/>
            <ac:spMk id="20485" creationId="{C55602E5-D3CE-43A6-8F86-7EDCFDD9531E}"/>
          </ac:spMkLst>
        </pc:spChg>
        <pc:spChg chg="mod">
          <ac:chgData name="Xuan Shanli" userId="f83fcc78b2861389" providerId="LiveId" clId="{6D2FCA38-4161-4F7B-8104-14484FD5C7AE}" dt="2023-07-12T03:22:18.774" v="743" actId="1076"/>
          <ac:spMkLst>
            <pc:docMk/>
            <pc:sldMk cId="0" sldId="274"/>
            <ac:spMk id="20486" creationId="{5891182D-0E5E-464A-AC6B-33BA946D4E5A}"/>
          </ac:spMkLst>
        </pc:spChg>
        <pc:spChg chg="mod">
          <ac:chgData name="Xuan Shanli" userId="f83fcc78b2861389" providerId="LiveId" clId="{6D2FCA38-4161-4F7B-8104-14484FD5C7AE}" dt="2023-07-12T03:21:35.268" v="736" actId="1076"/>
          <ac:spMkLst>
            <pc:docMk/>
            <pc:sldMk cId="0" sldId="274"/>
            <ac:spMk id="20487" creationId="{4431BF5D-7FDD-4361-BC95-26596ABAE86A}"/>
          </ac:spMkLst>
        </pc:spChg>
        <pc:spChg chg="mod">
          <ac:chgData name="Xuan Shanli" userId="f83fcc78b2861389" providerId="LiveId" clId="{6D2FCA38-4161-4F7B-8104-14484FD5C7AE}" dt="2023-07-12T03:21:35.268" v="736" actId="1076"/>
          <ac:spMkLst>
            <pc:docMk/>
            <pc:sldMk cId="0" sldId="274"/>
            <ac:spMk id="20488" creationId="{D4B08DAE-0C9A-405A-8CA9-A2CC47159391}"/>
          </ac:spMkLst>
        </pc:spChg>
        <pc:spChg chg="mod">
          <ac:chgData name="Xuan Shanli" userId="f83fcc78b2861389" providerId="LiveId" clId="{6D2FCA38-4161-4F7B-8104-14484FD5C7AE}" dt="2023-07-12T03:21:59.620" v="740" actId="1076"/>
          <ac:spMkLst>
            <pc:docMk/>
            <pc:sldMk cId="0" sldId="274"/>
            <ac:spMk id="20489" creationId="{8A388785-B2EB-4250-A646-E060E98DD4D1}"/>
          </ac:spMkLst>
        </pc:spChg>
      </pc:sldChg>
      <pc:sldChg chg="addSp delSp modSp add mod modAnim">
        <pc:chgData name="Xuan Shanli" userId="f83fcc78b2861389" providerId="LiveId" clId="{6D2FCA38-4161-4F7B-8104-14484FD5C7AE}" dt="2023-07-12T03:23:55.840" v="771" actId="14100"/>
        <pc:sldMkLst>
          <pc:docMk/>
          <pc:sldMk cId="0" sldId="275"/>
        </pc:sldMkLst>
        <pc:spChg chg="mod">
          <ac:chgData name="Xuan Shanli" userId="f83fcc78b2861389" providerId="LiveId" clId="{6D2FCA38-4161-4F7B-8104-14484FD5C7AE}" dt="2023-07-12T03:22:35.029" v="751" actId="20577"/>
          <ac:spMkLst>
            <pc:docMk/>
            <pc:sldMk cId="0" sldId="275"/>
            <ac:spMk id="21506" creationId="{E64CCDB6-EDB1-45B4-ABC6-4B479FB4E37D}"/>
          </ac:spMkLst>
        </pc:spChg>
        <pc:spChg chg="mod">
          <ac:chgData name="Xuan Shanli" userId="f83fcc78b2861389" providerId="LiveId" clId="{6D2FCA38-4161-4F7B-8104-14484FD5C7AE}" dt="2023-07-12T03:22:47.568" v="755" actId="14100"/>
          <ac:spMkLst>
            <pc:docMk/>
            <pc:sldMk cId="0" sldId="275"/>
            <ac:spMk id="21507" creationId="{4794B3A0-C8A3-412C-9BA9-DA1646797168}"/>
          </ac:spMkLst>
        </pc:spChg>
        <pc:spChg chg="add del mod">
          <ac:chgData name="Xuan Shanli" userId="f83fcc78b2861389" providerId="LiveId" clId="{6D2FCA38-4161-4F7B-8104-14484FD5C7AE}" dt="2023-07-12T03:23:16.993" v="762" actId="1076"/>
          <ac:spMkLst>
            <pc:docMk/>
            <pc:sldMk cId="0" sldId="275"/>
            <ac:spMk id="21508" creationId="{90CBC3FA-4305-400E-BE22-45DE0449FA0D}"/>
          </ac:spMkLst>
        </pc:spChg>
        <pc:spChg chg="mod">
          <ac:chgData name="Xuan Shanli" userId="f83fcc78b2861389" providerId="LiveId" clId="{6D2FCA38-4161-4F7B-8104-14484FD5C7AE}" dt="2023-07-12T03:23:26.065" v="763" actId="1076"/>
          <ac:spMkLst>
            <pc:docMk/>
            <pc:sldMk cId="0" sldId="275"/>
            <ac:spMk id="21509" creationId="{FCE1513C-7AEC-4B4F-BAC5-79FE61E1AF51}"/>
          </ac:spMkLst>
        </pc:spChg>
        <pc:spChg chg="mod">
          <ac:chgData name="Xuan Shanli" userId="f83fcc78b2861389" providerId="LiveId" clId="{6D2FCA38-4161-4F7B-8104-14484FD5C7AE}" dt="2023-07-12T03:23:50.284" v="768" actId="1076"/>
          <ac:spMkLst>
            <pc:docMk/>
            <pc:sldMk cId="0" sldId="275"/>
            <ac:spMk id="21530" creationId="{1E05A15C-4882-462D-AC19-820A3E55D414}"/>
          </ac:spMkLst>
        </pc:spChg>
        <pc:spChg chg="mod">
          <ac:chgData name="Xuan Shanli" userId="f83fcc78b2861389" providerId="LiveId" clId="{6D2FCA38-4161-4F7B-8104-14484FD5C7AE}" dt="2023-07-12T03:23:55.840" v="771" actId="14100"/>
          <ac:spMkLst>
            <pc:docMk/>
            <pc:sldMk cId="0" sldId="275"/>
            <ac:spMk id="21531" creationId="{313F3635-9368-4496-ACD8-FB62B178CB1B}"/>
          </ac:spMkLst>
        </pc:spChg>
        <pc:spChg chg="mod">
          <ac:chgData name="Xuan Shanli" userId="f83fcc78b2861389" providerId="LiveId" clId="{6D2FCA38-4161-4F7B-8104-14484FD5C7AE}" dt="2023-07-12T03:23:39.004" v="766" actId="1076"/>
          <ac:spMkLst>
            <pc:docMk/>
            <pc:sldMk cId="0" sldId="275"/>
            <ac:spMk id="21534" creationId="{581D2BC8-FF48-425F-BB37-66E1FAEEB64E}"/>
          </ac:spMkLst>
        </pc:spChg>
      </pc:sldChg>
      <pc:sldChg chg="modSp add mod">
        <pc:chgData name="Xuan Shanli" userId="f83fcc78b2861389" providerId="LiveId" clId="{6D2FCA38-4161-4F7B-8104-14484FD5C7AE}" dt="2023-07-12T03:24:40.033" v="789" actId="1076"/>
        <pc:sldMkLst>
          <pc:docMk/>
          <pc:sldMk cId="0" sldId="276"/>
        </pc:sldMkLst>
        <pc:spChg chg="mod">
          <ac:chgData name="Xuan Shanli" userId="f83fcc78b2861389" providerId="LiveId" clId="{6D2FCA38-4161-4F7B-8104-14484FD5C7AE}" dt="2023-07-12T03:24:06.909" v="780" actId="20577"/>
          <ac:spMkLst>
            <pc:docMk/>
            <pc:sldMk cId="0" sldId="276"/>
            <ac:spMk id="22530" creationId="{21D88204-204E-4ED8-A57B-F312DA8EA682}"/>
          </ac:spMkLst>
        </pc:spChg>
        <pc:spChg chg="mod">
          <ac:chgData name="Xuan Shanli" userId="f83fcc78b2861389" providerId="LiveId" clId="{6D2FCA38-4161-4F7B-8104-14484FD5C7AE}" dt="2023-07-12T03:24:34.168" v="788" actId="20577"/>
          <ac:spMkLst>
            <pc:docMk/>
            <pc:sldMk cId="0" sldId="276"/>
            <ac:spMk id="22531" creationId="{D90B5BB4-C22A-40A9-A857-7CC1CAD7801D}"/>
          </ac:spMkLst>
        </pc:spChg>
        <pc:spChg chg="mod">
          <ac:chgData name="Xuan Shanli" userId="f83fcc78b2861389" providerId="LiveId" clId="{6D2FCA38-4161-4F7B-8104-14484FD5C7AE}" dt="2023-07-12T03:24:40.033" v="789" actId="1076"/>
          <ac:spMkLst>
            <pc:docMk/>
            <pc:sldMk cId="0" sldId="276"/>
            <ac:spMk id="22532" creationId="{5944EB27-65B0-4DFD-8E98-0A5069AB8E02}"/>
          </ac:spMkLst>
        </pc:spChg>
      </pc:sldChg>
      <pc:sldChg chg="modSp add">
        <pc:chgData name="Xuan Shanli" userId="f83fcc78b2861389" providerId="LiveId" clId="{6D2FCA38-4161-4F7B-8104-14484FD5C7AE}" dt="2023-07-12T03:26:28.593" v="851" actId="1036"/>
        <pc:sldMkLst>
          <pc:docMk/>
          <pc:sldMk cId="0" sldId="277"/>
        </pc:sldMkLst>
        <pc:spChg chg="mod">
          <ac:chgData name="Xuan Shanli" userId="f83fcc78b2861389" providerId="LiveId" clId="{6D2FCA38-4161-4F7B-8104-14484FD5C7AE}" dt="2023-07-12T03:25:41.710" v="808" actId="1076"/>
          <ac:spMkLst>
            <pc:docMk/>
            <pc:sldMk cId="0" sldId="277"/>
            <ac:spMk id="6" creationId="{F50D8072-9EC2-43BB-A611-724BB2C8AB09}"/>
          </ac:spMkLst>
        </pc:spChg>
        <pc:spChg chg="mod">
          <ac:chgData name="Xuan Shanli" userId="f83fcc78b2861389" providerId="LiveId" clId="{6D2FCA38-4161-4F7B-8104-14484FD5C7AE}" dt="2023-07-12T03:25:48.170" v="809" actId="1076"/>
          <ac:spMkLst>
            <pc:docMk/>
            <pc:sldMk cId="0" sldId="277"/>
            <ac:spMk id="7" creationId="{239782F9-826B-4695-875B-28DD95FB9E4D}"/>
          </ac:spMkLst>
        </pc:spChg>
        <pc:spChg chg="mod">
          <ac:chgData name="Xuan Shanli" userId="f83fcc78b2861389" providerId="LiveId" clId="{6D2FCA38-4161-4F7B-8104-14484FD5C7AE}" dt="2023-07-12T03:25:48.170" v="809" actId="1076"/>
          <ac:spMkLst>
            <pc:docMk/>
            <pc:sldMk cId="0" sldId="277"/>
            <ac:spMk id="8" creationId="{801D7D5C-BF7E-4CD5-BC72-92629E7B5964}"/>
          </ac:spMkLst>
        </pc:spChg>
        <pc:spChg chg="mod">
          <ac:chgData name="Xuan Shanli" userId="f83fcc78b2861389" providerId="LiveId" clId="{6D2FCA38-4161-4F7B-8104-14484FD5C7AE}" dt="2023-07-12T03:25:48.170" v="809" actId="1076"/>
          <ac:spMkLst>
            <pc:docMk/>
            <pc:sldMk cId="0" sldId="277"/>
            <ac:spMk id="9" creationId="{4BDCE7E6-7442-4377-8993-E96152A75759}"/>
          </ac:spMkLst>
        </pc:spChg>
        <pc:spChg chg="mod">
          <ac:chgData name="Xuan Shanli" userId="f83fcc78b2861389" providerId="LiveId" clId="{6D2FCA38-4161-4F7B-8104-14484FD5C7AE}" dt="2023-07-12T03:26:21.861" v="827" actId="1076"/>
          <ac:spMkLst>
            <pc:docMk/>
            <pc:sldMk cId="0" sldId="277"/>
            <ac:spMk id="10" creationId="{140E7140-402E-4A32-A158-9A98CAF05315}"/>
          </ac:spMkLst>
        </pc:spChg>
        <pc:spChg chg="mod">
          <ac:chgData name="Xuan Shanli" userId="f83fcc78b2861389" providerId="LiveId" clId="{6D2FCA38-4161-4F7B-8104-14484FD5C7AE}" dt="2023-07-12T03:26:28.593" v="851" actId="1036"/>
          <ac:spMkLst>
            <pc:docMk/>
            <pc:sldMk cId="0" sldId="277"/>
            <ac:spMk id="11" creationId="{7EFE8974-C7E9-4EE7-951F-4AE95F7EBB77}"/>
          </ac:spMkLst>
        </pc:spChg>
        <pc:spChg chg="mod">
          <ac:chgData name="Xuan Shanli" userId="f83fcc78b2861389" providerId="LiveId" clId="{6D2FCA38-4161-4F7B-8104-14484FD5C7AE}" dt="2023-07-12T03:26:28.593" v="851" actId="1036"/>
          <ac:spMkLst>
            <pc:docMk/>
            <pc:sldMk cId="0" sldId="277"/>
            <ac:spMk id="12" creationId="{936B4B14-3151-4852-9BB6-9EC86BFA0598}"/>
          </ac:spMkLst>
        </pc:spChg>
        <pc:spChg chg="mod">
          <ac:chgData name="Xuan Shanli" userId="f83fcc78b2861389" providerId="LiveId" clId="{6D2FCA38-4161-4F7B-8104-14484FD5C7AE}" dt="2023-07-12T03:25:19.242" v="803" actId="122"/>
          <ac:spMkLst>
            <pc:docMk/>
            <pc:sldMk cId="0" sldId="277"/>
            <ac:spMk id="23554" creationId="{204820B9-A4C1-4A0D-9A70-6824ABE00C66}"/>
          </ac:spMkLst>
        </pc:spChg>
        <pc:spChg chg="mod">
          <ac:chgData name="Xuan Shanli" userId="f83fcc78b2861389" providerId="LiveId" clId="{6D2FCA38-4161-4F7B-8104-14484FD5C7AE}" dt="2023-07-12T03:25:37.588" v="807" actId="20577"/>
          <ac:spMkLst>
            <pc:docMk/>
            <pc:sldMk cId="0" sldId="277"/>
            <ac:spMk id="23555" creationId="{E09554F7-43DC-4492-9BFA-4E1165A1AB32}"/>
          </ac:spMkLst>
        </pc:spChg>
      </pc:sldChg>
      <pc:sldChg chg="modSp add">
        <pc:chgData name="Xuan Shanli" userId="f83fcc78b2861389" providerId="LiveId" clId="{6D2FCA38-4161-4F7B-8104-14484FD5C7AE}" dt="2023-07-12T03:28:18.634" v="876" actId="1076"/>
        <pc:sldMkLst>
          <pc:docMk/>
          <pc:sldMk cId="0" sldId="279"/>
        </pc:sldMkLst>
        <pc:spChg chg="mod">
          <ac:chgData name="Xuan Shanli" userId="f83fcc78b2861389" providerId="LiveId" clId="{6D2FCA38-4161-4F7B-8104-14484FD5C7AE}" dt="2023-07-12T03:27:56.836" v="871" actId="122"/>
          <ac:spMkLst>
            <pc:docMk/>
            <pc:sldMk cId="0" sldId="279"/>
            <ac:spMk id="25602" creationId="{9D9603C1-B385-4954-8DA4-B4B3B7669831}"/>
          </ac:spMkLst>
        </pc:spChg>
        <pc:spChg chg="mod">
          <ac:chgData name="Xuan Shanli" userId="f83fcc78b2861389" providerId="LiveId" clId="{6D2FCA38-4161-4F7B-8104-14484FD5C7AE}" dt="2023-07-12T03:28:06.909" v="874" actId="20577"/>
          <ac:spMkLst>
            <pc:docMk/>
            <pc:sldMk cId="0" sldId="279"/>
            <ac:spMk id="25603" creationId="{DBCF30E6-FC9B-41D4-8FC3-091ADFF3F95A}"/>
          </ac:spMkLst>
        </pc:spChg>
        <pc:spChg chg="mod">
          <ac:chgData name="Xuan Shanli" userId="f83fcc78b2861389" providerId="LiveId" clId="{6D2FCA38-4161-4F7B-8104-14484FD5C7AE}" dt="2023-07-12T03:28:15.111" v="875" actId="1076"/>
          <ac:spMkLst>
            <pc:docMk/>
            <pc:sldMk cId="0" sldId="279"/>
            <ac:spMk id="25604" creationId="{2B4192E4-4E92-44E6-AED9-BB0CB3376E75}"/>
          </ac:spMkLst>
        </pc:spChg>
        <pc:spChg chg="mod">
          <ac:chgData name="Xuan Shanli" userId="f83fcc78b2861389" providerId="LiveId" clId="{6D2FCA38-4161-4F7B-8104-14484FD5C7AE}" dt="2023-07-12T03:28:18.634" v="876" actId="1076"/>
          <ac:spMkLst>
            <pc:docMk/>
            <pc:sldMk cId="0" sldId="279"/>
            <ac:spMk id="25605" creationId="{4533AA5A-17EE-498E-B856-424C9573B152}"/>
          </ac:spMkLst>
        </pc:spChg>
      </pc:sldChg>
      <pc:sldChg chg="modSp add mod">
        <pc:chgData name="Xuan Shanli" userId="f83fcc78b2861389" providerId="LiveId" clId="{6D2FCA38-4161-4F7B-8104-14484FD5C7AE}" dt="2023-07-12T03:29:57.194" v="892" actId="1076"/>
        <pc:sldMkLst>
          <pc:docMk/>
          <pc:sldMk cId="0" sldId="281"/>
        </pc:sldMkLst>
        <pc:spChg chg="mod">
          <ac:chgData name="Xuan Shanli" userId="f83fcc78b2861389" providerId="LiveId" clId="{6D2FCA38-4161-4F7B-8104-14484FD5C7AE}" dt="2023-07-12T03:28:57.353" v="881" actId="122"/>
          <ac:spMkLst>
            <pc:docMk/>
            <pc:sldMk cId="0" sldId="281"/>
            <ac:spMk id="27650" creationId="{CF446512-FE2C-4A47-9E7E-D397FEC30081}"/>
          </ac:spMkLst>
        </pc:spChg>
        <pc:spChg chg="mod">
          <ac:chgData name="Xuan Shanli" userId="f83fcc78b2861389" providerId="LiveId" clId="{6D2FCA38-4161-4F7B-8104-14484FD5C7AE}" dt="2023-07-12T03:29:27.213" v="888" actId="20577"/>
          <ac:spMkLst>
            <pc:docMk/>
            <pc:sldMk cId="0" sldId="281"/>
            <ac:spMk id="27651" creationId="{C9BDE4A4-FB87-417A-9C91-B3D5627B06A1}"/>
          </ac:spMkLst>
        </pc:spChg>
        <pc:spChg chg="mod">
          <ac:chgData name="Xuan Shanli" userId="f83fcc78b2861389" providerId="LiveId" clId="{6D2FCA38-4161-4F7B-8104-14484FD5C7AE}" dt="2023-07-12T03:29:51.511" v="891" actId="1076"/>
          <ac:spMkLst>
            <pc:docMk/>
            <pc:sldMk cId="0" sldId="281"/>
            <ac:spMk id="27654" creationId="{8C1C169A-BD42-41FD-909C-8BEE470760C7}"/>
          </ac:spMkLst>
        </pc:spChg>
        <pc:spChg chg="mod">
          <ac:chgData name="Xuan Shanli" userId="f83fcc78b2861389" providerId="LiveId" clId="{6D2FCA38-4161-4F7B-8104-14484FD5C7AE}" dt="2023-07-12T03:29:51.511" v="891" actId="1076"/>
          <ac:spMkLst>
            <pc:docMk/>
            <pc:sldMk cId="0" sldId="281"/>
            <ac:spMk id="27655" creationId="{1ADD14D9-DFD3-4D8E-9A6C-B75F2D4E2977}"/>
          </ac:spMkLst>
        </pc:spChg>
        <pc:spChg chg="mod">
          <ac:chgData name="Xuan Shanli" userId="f83fcc78b2861389" providerId="LiveId" clId="{6D2FCA38-4161-4F7B-8104-14484FD5C7AE}" dt="2023-07-12T03:29:51.511" v="891" actId="1076"/>
          <ac:spMkLst>
            <pc:docMk/>
            <pc:sldMk cId="0" sldId="281"/>
            <ac:spMk id="27656" creationId="{4AF071BF-DDD4-48F6-9248-8BACB76BB20E}"/>
          </ac:spMkLst>
        </pc:spChg>
        <pc:spChg chg="mod">
          <ac:chgData name="Xuan Shanli" userId="f83fcc78b2861389" providerId="LiveId" clId="{6D2FCA38-4161-4F7B-8104-14484FD5C7AE}" dt="2023-07-12T03:29:51.511" v="891" actId="1076"/>
          <ac:spMkLst>
            <pc:docMk/>
            <pc:sldMk cId="0" sldId="281"/>
            <ac:spMk id="27657" creationId="{30DE7829-2480-4093-A270-46FE9AD89CC0}"/>
          </ac:spMkLst>
        </pc:spChg>
        <pc:spChg chg="mod">
          <ac:chgData name="Xuan Shanli" userId="f83fcc78b2861389" providerId="LiveId" clId="{6D2FCA38-4161-4F7B-8104-14484FD5C7AE}" dt="2023-07-12T03:29:51.511" v="891" actId="1076"/>
          <ac:spMkLst>
            <pc:docMk/>
            <pc:sldMk cId="0" sldId="281"/>
            <ac:spMk id="27658" creationId="{A83A7BE1-473C-4049-8FF6-44D6D23BDD4C}"/>
          </ac:spMkLst>
        </pc:spChg>
        <pc:spChg chg="mod">
          <ac:chgData name="Xuan Shanli" userId="f83fcc78b2861389" providerId="LiveId" clId="{6D2FCA38-4161-4F7B-8104-14484FD5C7AE}" dt="2023-07-12T03:29:32.641" v="889" actId="1076"/>
          <ac:spMkLst>
            <pc:docMk/>
            <pc:sldMk cId="0" sldId="281"/>
            <ac:spMk id="27659" creationId="{E783214B-9F77-4894-90A7-5A08C7F0B6D8}"/>
          </ac:spMkLst>
        </pc:spChg>
        <pc:spChg chg="mod">
          <ac:chgData name="Xuan Shanli" userId="f83fcc78b2861389" providerId="LiveId" clId="{6D2FCA38-4161-4F7B-8104-14484FD5C7AE}" dt="2023-07-12T03:29:41.548" v="890" actId="1076"/>
          <ac:spMkLst>
            <pc:docMk/>
            <pc:sldMk cId="0" sldId="281"/>
            <ac:spMk id="27660" creationId="{4375009B-531E-4971-8C6B-F3C213B11B79}"/>
          </ac:spMkLst>
        </pc:spChg>
        <pc:spChg chg="mod">
          <ac:chgData name="Xuan Shanli" userId="f83fcc78b2861389" providerId="LiveId" clId="{6D2FCA38-4161-4F7B-8104-14484FD5C7AE}" dt="2023-07-12T03:29:41.548" v="890" actId="1076"/>
          <ac:spMkLst>
            <pc:docMk/>
            <pc:sldMk cId="0" sldId="281"/>
            <ac:spMk id="27661" creationId="{16B82563-6F7C-44EB-8EEB-BFCCF5E76ECA}"/>
          </ac:spMkLst>
        </pc:spChg>
        <pc:spChg chg="mod">
          <ac:chgData name="Xuan Shanli" userId="f83fcc78b2861389" providerId="LiveId" clId="{6D2FCA38-4161-4F7B-8104-14484FD5C7AE}" dt="2023-07-12T03:29:41.548" v="890" actId="1076"/>
          <ac:spMkLst>
            <pc:docMk/>
            <pc:sldMk cId="0" sldId="281"/>
            <ac:spMk id="27662" creationId="{E6826A58-2FA1-4FE7-AFD0-16407F50B348}"/>
          </ac:spMkLst>
        </pc:spChg>
        <pc:spChg chg="mod">
          <ac:chgData name="Xuan Shanli" userId="f83fcc78b2861389" providerId="LiveId" clId="{6D2FCA38-4161-4F7B-8104-14484FD5C7AE}" dt="2023-07-12T03:29:41.548" v="890" actId="1076"/>
          <ac:spMkLst>
            <pc:docMk/>
            <pc:sldMk cId="0" sldId="281"/>
            <ac:spMk id="27663" creationId="{623521F1-B078-49B9-9F53-FE158EF55AD4}"/>
          </ac:spMkLst>
        </pc:spChg>
        <pc:spChg chg="mod">
          <ac:chgData name="Xuan Shanli" userId="f83fcc78b2861389" providerId="LiveId" clId="{6D2FCA38-4161-4F7B-8104-14484FD5C7AE}" dt="2023-07-12T03:29:57.194" v="892" actId="1076"/>
          <ac:spMkLst>
            <pc:docMk/>
            <pc:sldMk cId="0" sldId="281"/>
            <ac:spMk id="27664" creationId="{50961012-FDD4-4415-8BC8-CDB517ED3985}"/>
          </ac:spMkLst>
        </pc:spChg>
        <pc:spChg chg="mod">
          <ac:chgData name="Xuan Shanli" userId="f83fcc78b2861389" providerId="LiveId" clId="{6D2FCA38-4161-4F7B-8104-14484FD5C7AE}" dt="2023-07-12T03:29:57.194" v="892" actId="1076"/>
          <ac:spMkLst>
            <pc:docMk/>
            <pc:sldMk cId="0" sldId="281"/>
            <ac:spMk id="27665" creationId="{1FA59A6D-BD3C-4843-BF7D-EE457107F12C}"/>
          </ac:spMkLst>
        </pc:spChg>
      </pc:sldChg>
      <pc:sldChg chg="modSp add mod">
        <pc:chgData name="Xuan Shanli" userId="f83fcc78b2861389" providerId="LiveId" clId="{6D2FCA38-4161-4F7B-8104-14484FD5C7AE}" dt="2023-07-12T03:30:45.920" v="947" actId="1036"/>
        <pc:sldMkLst>
          <pc:docMk/>
          <pc:sldMk cId="0" sldId="282"/>
        </pc:sldMkLst>
        <pc:spChg chg="mod">
          <ac:chgData name="Xuan Shanli" userId="f83fcc78b2861389" providerId="LiveId" clId="{6D2FCA38-4161-4F7B-8104-14484FD5C7AE}" dt="2023-07-12T03:30:07.981" v="899" actId="20577"/>
          <ac:spMkLst>
            <pc:docMk/>
            <pc:sldMk cId="0" sldId="282"/>
            <ac:spMk id="28674" creationId="{C0ADC1B8-5AE0-4153-A46C-F8CE290493E7}"/>
          </ac:spMkLst>
        </pc:spChg>
        <pc:spChg chg="mod">
          <ac:chgData name="Xuan Shanli" userId="f83fcc78b2861389" providerId="LiveId" clId="{6D2FCA38-4161-4F7B-8104-14484FD5C7AE}" dt="2023-07-12T03:30:29.630" v="903" actId="20577"/>
          <ac:spMkLst>
            <pc:docMk/>
            <pc:sldMk cId="0" sldId="282"/>
            <ac:spMk id="28675" creationId="{C13E7D42-1D40-462C-8785-E0786E7CF161}"/>
          </ac:spMkLst>
        </pc:spChg>
        <pc:spChg chg="mod">
          <ac:chgData name="Xuan Shanli" userId="f83fcc78b2861389" providerId="LiveId" clId="{6D2FCA38-4161-4F7B-8104-14484FD5C7AE}" dt="2023-07-12T03:30:26.453" v="902" actId="1076"/>
          <ac:spMkLst>
            <pc:docMk/>
            <pc:sldMk cId="0" sldId="282"/>
            <ac:spMk id="28676" creationId="{52B44176-C811-4FF9-B208-216286EBF2EF}"/>
          </ac:spMkLst>
        </pc:spChg>
        <pc:spChg chg="mod">
          <ac:chgData name="Xuan Shanli" userId="f83fcc78b2861389" providerId="LiveId" clId="{6D2FCA38-4161-4F7B-8104-14484FD5C7AE}" dt="2023-07-12T03:30:26.453" v="902" actId="1076"/>
          <ac:spMkLst>
            <pc:docMk/>
            <pc:sldMk cId="0" sldId="282"/>
            <ac:spMk id="28677" creationId="{AD97D733-59E9-491D-AF6D-3C9C6CDD787E}"/>
          </ac:spMkLst>
        </pc:spChg>
        <pc:spChg chg="mod">
          <ac:chgData name="Xuan Shanli" userId="f83fcc78b2861389" providerId="LiveId" clId="{6D2FCA38-4161-4F7B-8104-14484FD5C7AE}" dt="2023-07-12T03:30:45.920" v="947" actId="1036"/>
          <ac:spMkLst>
            <pc:docMk/>
            <pc:sldMk cId="0" sldId="282"/>
            <ac:spMk id="28678" creationId="{DD5DAE90-4AD6-4990-BFA0-501B0D8AE5FF}"/>
          </ac:spMkLst>
        </pc:spChg>
        <pc:spChg chg="mod">
          <ac:chgData name="Xuan Shanli" userId="f83fcc78b2861389" providerId="LiveId" clId="{6D2FCA38-4161-4F7B-8104-14484FD5C7AE}" dt="2023-07-12T03:30:45.920" v="947" actId="1036"/>
          <ac:spMkLst>
            <pc:docMk/>
            <pc:sldMk cId="0" sldId="282"/>
            <ac:spMk id="28679" creationId="{D0E7FAF3-BD04-4C74-ABB8-66D9FE28399A}"/>
          </ac:spMkLst>
        </pc:spChg>
        <pc:spChg chg="mod">
          <ac:chgData name="Xuan Shanli" userId="f83fcc78b2861389" providerId="LiveId" clId="{6D2FCA38-4161-4F7B-8104-14484FD5C7AE}" dt="2023-07-12T03:30:45.920" v="947" actId="1036"/>
          <ac:spMkLst>
            <pc:docMk/>
            <pc:sldMk cId="0" sldId="282"/>
            <ac:spMk id="28680" creationId="{89E2D138-01A6-4E4C-A020-157D93800C88}"/>
          </ac:spMkLst>
        </pc:spChg>
        <pc:spChg chg="mod">
          <ac:chgData name="Xuan Shanli" userId="f83fcc78b2861389" providerId="LiveId" clId="{6D2FCA38-4161-4F7B-8104-14484FD5C7AE}" dt="2023-07-12T03:30:26.453" v="902" actId="1076"/>
          <ac:spMkLst>
            <pc:docMk/>
            <pc:sldMk cId="0" sldId="282"/>
            <ac:spMk id="28681" creationId="{345BC682-B2EC-4A0C-8467-6C3F45E046BB}"/>
          </ac:spMkLst>
        </pc:spChg>
        <pc:spChg chg="mod">
          <ac:chgData name="Xuan Shanli" userId="f83fcc78b2861389" providerId="LiveId" clId="{6D2FCA38-4161-4F7B-8104-14484FD5C7AE}" dt="2023-07-12T03:30:26.453" v="902" actId="1076"/>
          <ac:spMkLst>
            <pc:docMk/>
            <pc:sldMk cId="0" sldId="282"/>
            <ac:spMk id="28682" creationId="{C74A3FF3-F83C-40DF-8FD0-025A7D08A40F}"/>
          </ac:spMkLst>
        </pc:spChg>
      </pc:sldChg>
      <pc:sldChg chg="modSp add mod">
        <pc:chgData name="Xuan Shanli" userId="f83fcc78b2861389" providerId="LiveId" clId="{6D2FCA38-4161-4F7B-8104-14484FD5C7AE}" dt="2023-07-12T01:58:35.616" v="14" actId="27636"/>
        <pc:sldMkLst>
          <pc:docMk/>
          <pc:sldMk cId="0" sldId="283"/>
        </pc:sldMkLst>
        <pc:spChg chg="mod">
          <ac:chgData name="Xuan Shanli" userId="f83fcc78b2861389" providerId="LiveId" clId="{6D2FCA38-4161-4F7B-8104-14484FD5C7AE}" dt="2023-07-12T01:58:35.616" v="14" actId="27636"/>
          <ac:spMkLst>
            <pc:docMk/>
            <pc:sldMk cId="0" sldId="283"/>
            <ac:spMk id="29698" creationId="{2DB06819-5950-467A-926C-E469B3F981FA}"/>
          </ac:spMkLst>
        </pc:spChg>
      </pc:sldChg>
      <pc:sldChg chg="modSp add mod">
        <pc:chgData name="Xuan Shanli" userId="f83fcc78b2861389" providerId="LiveId" clId="{6D2FCA38-4161-4F7B-8104-14484FD5C7AE}" dt="2023-07-12T04:06:33.669" v="978" actId="20577"/>
        <pc:sldMkLst>
          <pc:docMk/>
          <pc:sldMk cId="0" sldId="284"/>
        </pc:sldMkLst>
        <pc:spChg chg="mod">
          <ac:chgData name="Xuan Shanli" userId="f83fcc78b2861389" providerId="LiveId" clId="{6D2FCA38-4161-4F7B-8104-14484FD5C7AE}" dt="2023-07-12T04:06:22.685" v="961" actId="1076"/>
          <ac:spMkLst>
            <pc:docMk/>
            <pc:sldMk cId="0" sldId="284"/>
            <ac:spMk id="30722" creationId="{A7641F26-B9C1-4F63-B072-EF8DD75410BE}"/>
          </ac:spMkLst>
        </pc:spChg>
        <pc:spChg chg="mod">
          <ac:chgData name="Xuan Shanli" userId="f83fcc78b2861389" providerId="LiveId" clId="{6D2FCA38-4161-4F7B-8104-14484FD5C7AE}" dt="2023-07-12T04:06:33.669" v="978" actId="20577"/>
          <ac:spMkLst>
            <pc:docMk/>
            <pc:sldMk cId="0" sldId="284"/>
            <ac:spMk id="30723" creationId="{E6E90478-0549-4177-905B-A55308991D40}"/>
          </ac:spMkLst>
        </pc:spChg>
        <pc:spChg chg="mod">
          <ac:chgData name="Xuan Shanli" userId="f83fcc78b2861389" providerId="LiveId" clId="{6D2FCA38-4161-4F7B-8104-14484FD5C7AE}" dt="2023-07-12T03:31:22.419" v="951" actId="1076"/>
          <ac:spMkLst>
            <pc:docMk/>
            <pc:sldMk cId="0" sldId="284"/>
            <ac:spMk id="30724" creationId="{E9F3B760-A93E-4987-9AF0-43E3F5ED2EEB}"/>
          </ac:spMkLst>
        </pc:spChg>
        <pc:spChg chg="mod">
          <ac:chgData name="Xuan Shanli" userId="f83fcc78b2861389" providerId="LiveId" clId="{6D2FCA38-4161-4F7B-8104-14484FD5C7AE}" dt="2023-07-12T03:31:29.072" v="953" actId="1076"/>
          <ac:spMkLst>
            <pc:docMk/>
            <pc:sldMk cId="0" sldId="284"/>
            <ac:spMk id="30725" creationId="{4535F79F-ED28-4CF3-B6CB-9C61B4572B33}"/>
          </ac:spMkLst>
        </pc:spChg>
        <pc:spChg chg="mod">
          <ac:chgData name="Xuan Shanli" userId="f83fcc78b2861389" providerId="LiveId" clId="{6D2FCA38-4161-4F7B-8104-14484FD5C7AE}" dt="2023-07-12T03:31:25.187" v="952" actId="1076"/>
          <ac:spMkLst>
            <pc:docMk/>
            <pc:sldMk cId="0" sldId="284"/>
            <ac:spMk id="30726" creationId="{5B2F58B8-981E-4B68-B184-A252D0BE1065}"/>
          </ac:spMkLst>
        </pc:spChg>
        <pc:spChg chg="mod">
          <ac:chgData name="Xuan Shanli" userId="f83fcc78b2861389" providerId="LiveId" clId="{6D2FCA38-4161-4F7B-8104-14484FD5C7AE}" dt="2023-07-12T03:31:36.616" v="954" actId="1076"/>
          <ac:spMkLst>
            <pc:docMk/>
            <pc:sldMk cId="0" sldId="284"/>
            <ac:spMk id="30728" creationId="{AD3D9496-266A-49D6-849B-417963DADF9D}"/>
          </ac:spMkLst>
        </pc:spChg>
        <pc:spChg chg="mod">
          <ac:chgData name="Xuan Shanli" userId="f83fcc78b2861389" providerId="LiveId" clId="{6D2FCA38-4161-4F7B-8104-14484FD5C7AE}" dt="2023-07-12T03:31:39.383" v="955" actId="1076"/>
          <ac:spMkLst>
            <pc:docMk/>
            <pc:sldMk cId="0" sldId="284"/>
            <ac:spMk id="30729" creationId="{3C72F80F-C8AD-4CDE-9A1C-B8BBB7CE9682}"/>
          </ac:spMkLst>
        </pc:spChg>
        <pc:spChg chg="mod">
          <ac:chgData name="Xuan Shanli" userId="f83fcc78b2861389" providerId="LiveId" clId="{6D2FCA38-4161-4F7B-8104-14484FD5C7AE}" dt="2023-07-12T03:31:55.809" v="960" actId="1076"/>
          <ac:spMkLst>
            <pc:docMk/>
            <pc:sldMk cId="0" sldId="284"/>
            <ac:spMk id="30730" creationId="{DEE4D760-8464-4DD7-B909-2FB8FF33CAEA}"/>
          </ac:spMkLst>
        </pc:spChg>
        <pc:spChg chg="mod">
          <ac:chgData name="Xuan Shanli" userId="f83fcc78b2861389" providerId="LiveId" clId="{6D2FCA38-4161-4F7B-8104-14484FD5C7AE}" dt="2023-07-12T03:31:49.390" v="959" actId="14100"/>
          <ac:spMkLst>
            <pc:docMk/>
            <pc:sldMk cId="0" sldId="284"/>
            <ac:spMk id="30731" creationId="{BC6E23A0-A90F-4CA7-8963-1DA6ECED853B}"/>
          </ac:spMkLst>
        </pc:spChg>
        <pc:spChg chg="mod">
          <ac:chgData name="Xuan Shanli" userId="f83fcc78b2861389" providerId="LiveId" clId="{6D2FCA38-4161-4F7B-8104-14484FD5C7AE}" dt="2023-07-12T03:31:43.644" v="956" actId="1076"/>
          <ac:spMkLst>
            <pc:docMk/>
            <pc:sldMk cId="0" sldId="284"/>
            <ac:spMk id="30732" creationId="{22920379-DF77-4B4E-888C-B4DD253521CA}"/>
          </ac:spMkLst>
        </pc:spChg>
      </pc:sldChg>
      <pc:sldChg chg="modSp add mod">
        <pc:chgData name="Xuan Shanli" userId="f83fcc78b2861389" providerId="LiveId" clId="{6D2FCA38-4161-4F7B-8104-14484FD5C7AE}" dt="2023-07-12T02:50:29.047" v="390"/>
        <pc:sldMkLst>
          <pc:docMk/>
          <pc:sldMk cId="0" sldId="285"/>
        </pc:sldMkLst>
        <pc:spChg chg="mod">
          <ac:chgData name="Xuan Shanli" userId="f83fcc78b2861389" providerId="LiveId" clId="{6D2FCA38-4161-4F7B-8104-14484FD5C7AE}" dt="2023-07-12T02:50:14.714" v="386"/>
          <ac:spMkLst>
            <pc:docMk/>
            <pc:sldMk cId="0" sldId="285"/>
            <ac:spMk id="3" creationId="{F8BDC6CB-D019-4B1B-95F2-5BF921AA9FA7}"/>
          </ac:spMkLst>
        </pc:spChg>
        <pc:spChg chg="mod">
          <ac:chgData name="Xuan Shanli" userId="f83fcc78b2861389" providerId="LiveId" clId="{6D2FCA38-4161-4F7B-8104-14484FD5C7AE}" dt="2023-07-12T02:50:29.047" v="390"/>
          <ac:spMkLst>
            <pc:docMk/>
            <pc:sldMk cId="0" sldId="285"/>
            <ac:spMk id="4" creationId="{AF586FA8-9FD0-4708-AB17-80C49036BB62}"/>
          </ac:spMkLst>
        </pc:spChg>
        <pc:spChg chg="mod">
          <ac:chgData name="Xuan Shanli" userId="f83fcc78b2861389" providerId="LiveId" clId="{6D2FCA38-4161-4F7B-8104-14484FD5C7AE}" dt="2023-07-12T02:49:55.618" v="377" actId="20577"/>
          <ac:spMkLst>
            <pc:docMk/>
            <pc:sldMk cId="0" sldId="285"/>
            <ac:spMk id="36866" creationId="{B86D4415-4B7A-480A-8512-C416AF885CEB}"/>
          </ac:spMkLst>
        </pc:spChg>
      </pc:sldChg>
      <pc:sldChg chg="modSp add mod">
        <pc:chgData name="Xuan Shanli" userId="f83fcc78b2861389" providerId="LiveId" clId="{6D2FCA38-4161-4F7B-8104-14484FD5C7AE}" dt="2023-07-12T02:51:13.424" v="403" actId="20577"/>
        <pc:sldMkLst>
          <pc:docMk/>
          <pc:sldMk cId="0" sldId="286"/>
        </pc:sldMkLst>
        <pc:spChg chg="mod">
          <ac:chgData name="Xuan Shanli" userId="f83fcc78b2861389" providerId="LiveId" clId="{6D2FCA38-4161-4F7B-8104-14484FD5C7AE}" dt="2023-07-12T02:50:55.856" v="401" actId="20577"/>
          <ac:spMkLst>
            <pc:docMk/>
            <pc:sldMk cId="0" sldId="286"/>
            <ac:spMk id="3" creationId="{92E66A92-1629-4342-849A-BD5291ABCA31}"/>
          </ac:spMkLst>
        </pc:spChg>
        <pc:spChg chg="mod">
          <ac:chgData name="Xuan Shanli" userId="f83fcc78b2861389" providerId="LiveId" clId="{6D2FCA38-4161-4F7B-8104-14484FD5C7AE}" dt="2023-07-12T02:51:02.012" v="402" actId="1076"/>
          <ac:spMkLst>
            <pc:docMk/>
            <pc:sldMk cId="0" sldId="286"/>
            <ac:spMk id="4" creationId="{42039397-CD58-4C6D-9AAB-CED780DA19E8}"/>
          </ac:spMkLst>
        </pc:spChg>
        <pc:spChg chg="mod">
          <ac:chgData name="Xuan Shanli" userId="f83fcc78b2861389" providerId="LiveId" clId="{6D2FCA38-4161-4F7B-8104-14484FD5C7AE}" dt="2023-07-12T02:51:13.424" v="403" actId="20577"/>
          <ac:spMkLst>
            <pc:docMk/>
            <pc:sldMk cId="0" sldId="286"/>
            <ac:spMk id="37890" creationId="{C4950C5D-08E3-42FB-BC1B-13BAD3D24720}"/>
          </ac:spMkLst>
        </pc:spChg>
      </pc:sldChg>
      <pc:sldChg chg="modSp add mod">
        <pc:chgData name="Xuan Shanli" userId="f83fcc78b2861389" providerId="LiveId" clId="{6D2FCA38-4161-4F7B-8104-14484FD5C7AE}" dt="2023-07-12T04:09:55.690" v="1031" actId="207"/>
        <pc:sldMkLst>
          <pc:docMk/>
          <pc:sldMk cId="0" sldId="287"/>
        </pc:sldMkLst>
        <pc:spChg chg="mod">
          <ac:chgData name="Xuan Shanli" userId="f83fcc78b2861389" providerId="LiveId" clId="{6D2FCA38-4161-4F7B-8104-14484FD5C7AE}" dt="2023-07-12T04:09:25.692" v="1027" actId="20577"/>
          <ac:spMkLst>
            <pc:docMk/>
            <pc:sldMk cId="0" sldId="287"/>
            <ac:spMk id="33794" creationId="{9A5AAD99-2676-49DE-A335-B18D92D24C8B}"/>
          </ac:spMkLst>
        </pc:spChg>
        <pc:spChg chg="mod">
          <ac:chgData name="Xuan Shanli" userId="f83fcc78b2861389" providerId="LiveId" clId="{6D2FCA38-4161-4F7B-8104-14484FD5C7AE}" dt="2023-07-12T04:09:29.159" v="1028" actId="1076"/>
          <ac:spMkLst>
            <pc:docMk/>
            <pc:sldMk cId="0" sldId="287"/>
            <ac:spMk id="33795" creationId="{E0B5CD42-D5DF-45BC-A899-C1F9DB4E78EE}"/>
          </ac:spMkLst>
        </pc:spChg>
        <pc:spChg chg="mod">
          <ac:chgData name="Xuan Shanli" userId="f83fcc78b2861389" providerId="LiveId" clId="{6D2FCA38-4161-4F7B-8104-14484FD5C7AE}" dt="2023-07-12T04:09:36.209" v="1029" actId="1076"/>
          <ac:spMkLst>
            <pc:docMk/>
            <pc:sldMk cId="0" sldId="287"/>
            <ac:spMk id="33796" creationId="{B4E6FF7D-616A-4EFC-98A9-F2741AEE55F1}"/>
          </ac:spMkLst>
        </pc:spChg>
        <pc:spChg chg="mod">
          <ac:chgData name="Xuan Shanli" userId="f83fcc78b2861389" providerId="LiveId" clId="{6D2FCA38-4161-4F7B-8104-14484FD5C7AE}" dt="2023-07-12T04:09:36.209" v="1029" actId="1076"/>
          <ac:spMkLst>
            <pc:docMk/>
            <pc:sldMk cId="0" sldId="287"/>
            <ac:spMk id="33797" creationId="{265D20B7-8590-44EF-A65A-9D7881259A8F}"/>
          </ac:spMkLst>
        </pc:spChg>
        <pc:spChg chg="mod">
          <ac:chgData name="Xuan Shanli" userId="f83fcc78b2861389" providerId="LiveId" clId="{6D2FCA38-4161-4F7B-8104-14484FD5C7AE}" dt="2023-07-12T04:09:44.633" v="1030" actId="1076"/>
          <ac:spMkLst>
            <pc:docMk/>
            <pc:sldMk cId="0" sldId="287"/>
            <ac:spMk id="33833" creationId="{A7ABEB31-59B6-4AA6-9CFF-C6E65D4854E4}"/>
          </ac:spMkLst>
        </pc:spChg>
        <pc:spChg chg="mod">
          <ac:chgData name="Xuan Shanli" userId="f83fcc78b2861389" providerId="LiveId" clId="{6D2FCA38-4161-4F7B-8104-14484FD5C7AE}" dt="2023-07-12T04:09:44.633" v="1030" actId="1076"/>
          <ac:spMkLst>
            <pc:docMk/>
            <pc:sldMk cId="0" sldId="287"/>
            <ac:spMk id="33868" creationId="{9248FE97-D368-4FDF-8D52-D3ECCAE6EE00}"/>
          </ac:spMkLst>
        </pc:spChg>
        <pc:spChg chg="mod">
          <ac:chgData name="Xuan Shanli" userId="f83fcc78b2861389" providerId="LiveId" clId="{6D2FCA38-4161-4F7B-8104-14484FD5C7AE}" dt="2023-07-12T04:09:44.633" v="1030" actId="1076"/>
          <ac:spMkLst>
            <pc:docMk/>
            <pc:sldMk cId="0" sldId="287"/>
            <ac:spMk id="33869" creationId="{D82B969B-1495-4373-9F7A-6C4A1CCF329B}"/>
          </ac:spMkLst>
        </pc:spChg>
        <pc:spChg chg="mod">
          <ac:chgData name="Xuan Shanli" userId="f83fcc78b2861389" providerId="LiveId" clId="{6D2FCA38-4161-4F7B-8104-14484FD5C7AE}" dt="2023-07-12T04:09:44.633" v="1030" actId="1076"/>
          <ac:spMkLst>
            <pc:docMk/>
            <pc:sldMk cId="0" sldId="287"/>
            <ac:spMk id="33870" creationId="{CEF0E929-2117-424F-907F-4F1D7314F4C0}"/>
          </ac:spMkLst>
        </pc:spChg>
        <pc:spChg chg="mod">
          <ac:chgData name="Xuan Shanli" userId="f83fcc78b2861389" providerId="LiveId" clId="{6D2FCA38-4161-4F7B-8104-14484FD5C7AE}" dt="2023-07-12T04:09:44.633" v="1030" actId="1076"/>
          <ac:spMkLst>
            <pc:docMk/>
            <pc:sldMk cId="0" sldId="287"/>
            <ac:spMk id="33871" creationId="{DCFDCC25-D454-4E1A-BC60-6775CA3F8551}"/>
          </ac:spMkLst>
        </pc:spChg>
        <pc:graphicFrameChg chg="mod">
          <ac:chgData name="Xuan Shanli" userId="f83fcc78b2861389" providerId="LiveId" clId="{6D2FCA38-4161-4F7B-8104-14484FD5C7AE}" dt="2023-07-12T04:09:44.633" v="1030" actId="1076"/>
          <ac:graphicFrameMkLst>
            <pc:docMk/>
            <pc:sldMk cId="0" sldId="287"/>
            <ac:graphicFrameMk id="33867" creationId="{D87188C6-C139-4786-ACCE-AE2CBD9D83CD}"/>
          </ac:graphicFrameMkLst>
        </pc:graphicFrameChg>
        <pc:graphicFrameChg chg="mod modGraphic">
          <ac:chgData name="Xuan Shanli" userId="f83fcc78b2861389" providerId="LiveId" clId="{6D2FCA38-4161-4F7B-8104-14484FD5C7AE}" dt="2023-07-12T04:09:55.690" v="1031" actId="207"/>
          <ac:graphicFrameMkLst>
            <pc:docMk/>
            <pc:sldMk cId="0" sldId="287"/>
            <ac:graphicFrameMk id="33890" creationId="{072B208E-3D28-44E0-85FB-B00FCE71E1E4}"/>
          </ac:graphicFrameMkLst>
        </pc:graphicFrameChg>
      </pc:sldChg>
      <pc:sldChg chg="modSp add mod">
        <pc:chgData name="Xuan Shanli" userId="f83fcc78b2861389" providerId="LiveId" clId="{6D2FCA38-4161-4F7B-8104-14484FD5C7AE}" dt="2023-07-12T04:12:12.429" v="1051" actId="1076"/>
        <pc:sldMkLst>
          <pc:docMk/>
          <pc:sldMk cId="0" sldId="288"/>
        </pc:sldMkLst>
        <pc:spChg chg="mod">
          <ac:chgData name="Xuan Shanli" userId="f83fcc78b2861389" providerId="LiveId" clId="{6D2FCA38-4161-4F7B-8104-14484FD5C7AE}" dt="2023-07-12T04:10:57.454" v="1034" actId="122"/>
          <ac:spMkLst>
            <pc:docMk/>
            <pc:sldMk cId="0" sldId="288"/>
            <ac:spMk id="34818" creationId="{DA00E63E-5222-49A9-A90A-384B846AA7FA}"/>
          </ac:spMkLst>
        </pc:spChg>
        <pc:spChg chg="mod">
          <ac:chgData name="Xuan Shanli" userId="f83fcc78b2861389" providerId="LiveId" clId="{6D2FCA38-4161-4F7B-8104-14484FD5C7AE}" dt="2023-07-12T04:11:10.973" v="1038" actId="20577"/>
          <ac:spMkLst>
            <pc:docMk/>
            <pc:sldMk cId="0" sldId="288"/>
            <ac:spMk id="34820" creationId="{457CFBDA-8222-44F9-8DEF-AE8C1FE82350}"/>
          </ac:spMkLst>
        </pc:spChg>
        <pc:spChg chg="mod">
          <ac:chgData name="Xuan Shanli" userId="f83fcc78b2861389" providerId="LiveId" clId="{6D2FCA38-4161-4F7B-8104-14484FD5C7AE}" dt="2023-07-12T04:11:22.920" v="1039" actId="1076"/>
          <ac:spMkLst>
            <pc:docMk/>
            <pc:sldMk cId="0" sldId="288"/>
            <ac:spMk id="34821" creationId="{BED015E3-0434-4942-B059-5C3128DBB2DD}"/>
          </ac:spMkLst>
        </pc:spChg>
        <pc:spChg chg="mod">
          <ac:chgData name="Xuan Shanli" userId="f83fcc78b2861389" providerId="LiveId" clId="{6D2FCA38-4161-4F7B-8104-14484FD5C7AE}" dt="2023-07-12T04:11:27.022" v="1040" actId="1076"/>
          <ac:spMkLst>
            <pc:docMk/>
            <pc:sldMk cId="0" sldId="288"/>
            <ac:spMk id="34822" creationId="{66144948-AA10-4417-AD3D-CB1C5538D124}"/>
          </ac:spMkLst>
        </pc:spChg>
        <pc:spChg chg="mod">
          <ac:chgData name="Xuan Shanli" userId="f83fcc78b2861389" providerId="LiveId" clId="{6D2FCA38-4161-4F7B-8104-14484FD5C7AE}" dt="2023-07-12T04:11:33.241" v="1042" actId="1076"/>
          <ac:spMkLst>
            <pc:docMk/>
            <pc:sldMk cId="0" sldId="288"/>
            <ac:spMk id="34823" creationId="{FEB932AD-2E2C-4BFB-A54F-63F9067895A0}"/>
          </ac:spMkLst>
        </pc:spChg>
        <pc:spChg chg="mod">
          <ac:chgData name="Xuan Shanli" userId="f83fcc78b2861389" providerId="LiveId" clId="{6D2FCA38-4161-4F7B-8104-14484FD5C7AE}" dt="2023-07-12T04:11:38.497" v="1043" actId="1076"/>
          <ac:spMkLst>
            <pc:docMk/>
            <pc:sldMk cId="0" sldId="288"/>
            <ac:spMk id="34824" creationId="{56078429-8FAB-4650-8950-80BAE2A0B0C8}"/>
          </ac:spMkLst>
        </pc:spChg>
        <pc:spChg chg="mod">
          <ac:chgData name="Xuan Shanli" userId="f83fcc78b2861389" providerId="LiveId" clId="{6D2FCA38-4161-4F7B-8104-14484FD5C7AE}" dt="2023-07-12T04:11:42.420" v="1044" actId="1076"/>
          <ac:spMkLst>
            <pc:docMk/>
            <pc:sldMk cId="0" sldId="288"/>
            <ac:spMk id="34825" creationId="{A0E67AA4-A077-4430-BEF3-12A9FE256661}"/>
          </ac:spMkLst>
        </pc:spChg>
        <pc:spChg chg="mod">
          <ac:chgData name="Xuan Shanli" userId="f83fcc78b2861389" providerId="LiveId" clId="{6D2FCA38-4161-4F7B-8104-14484FD5C7AE}" dt="2023-07-12T04:11:48.465" v="1045" actId="1076"/>
          <ac:spMkLst>
            <pc:docMk/>
            <pc:sldMk cId="0" sldId="288"/>
            <ac:spMk id="34826" creationId="{1528331E-5032-4E4D-826A-77043E741484}"/>
          </ac:spMkLst>
        </pc:spChg>
        <pc:spChg chg="mod">
          <ac:chgData name="Xuan Shanli" userId="f83fcc78b2861389" providerId="LiveId" clId="{6D2FCA38-4161-4F7B-8104-14484FD5C7AE}" dt="2023-07-12T04:11:48.465" v="1045" actId="1076"/>
          <ac:spMkLst>
            <pc:docMk/>
            <pc:sldMk cId="0" sldId="288"/>
            <ac:spMk id="34827" creationId="{16CBC3F1-8EEF-449C-BE70-6C5B5375E96A}"/>
          </ac:spMkLst>
        </pc:spChg>
        <pc:spChg chg="mod">
          <ac:chgData name="Xuan Shanli" userId="f83fcc78b2861389" providerId="LiveId" clId="{6D2FCA38-4161-4F7B-8104-14484FD5C7AE}" dt="2023-07-12T04:11:54.308" v="1046" actId="1076"/>
          <ac:spMkLst>
            <pc:docMk/>
            <pc:sldMk cId="0" sldId="288"/>
            <ac:spMk id="34828" creationId="{A2366E94-1812-4ACC-B4A7-4EA841E96464}"/>
          </ac:spMkLst>
        </pc:spChg>
        <pc:spChg chg="mod">
          <ac:chgData name="Xuan Shanli" userId="f83fcc78b2861389" providerId="LiveId" clId="{6D2FCA38-4161-4F7B-8104-14484FD5C7AE}" dt="2023-07-12T04:12:12.429" v="1051" actId="1076"/>
          <ac:spMkLst>
            <pc:docMk/>
            <pc:sldMk cId="0" sldId="288"/>
            <ac:spMk id="34829" creationId="{95B334D7-FF38-441E-867C-9CEB2B9D626E}"/>
          </ac:spMkLst>
        </pc:spChg>
        <pc:spChg chg="mod">
          <ac:chgData name="Xuan Shanli" userId="f83fcc78b2861389" providerId="LiveId" clId="{6D2FCA38-4161-4F7B-8104-14484FD5C7AE}" dt="2023-07-12T04:12:06.464" v="1049" actId="1076"/>
          <ac:spMkLst>
            <pc:docMk/>
            <pc:sldMk cId="0" sldId="288"/>
            <ac:spMk id="34830" creationId="{90CE31E0-A9F9-40C9-8A0E-B0A48FAB4219}"/>
          </ac:spMkLst>
        </pc:spChg>
        <pc:spChg chg="mod">
          <ac:chgData name="Xuan Shanli" userId="f83fcc78b2861389" providerId="LiveId" clId="{6D2FCA38-4161-4F7B-8104-14484FD5C7AE}" dt="2023-07-12T04:12:06.464" v="1049" actId="1076"/>
          <ac:spMkLst>
            <pc:docMk/>
            <pc:sldMk cId="0" sldId="288"/>
            <ac:spMk id="34831" creationId="{0472B74A-AFAB-4010-9907-42F592C372AE}"/>
          </ac:spMkLst>
        </pc:spChg>
        <pc:spChg chg="mod">
          <ac:chgData name="Xuan Shanli" userId="f83fcc78b2861389" providerId="LiveId" clId="{6D2FCA38-4161-4F7B-8104-14484FD5C7AE}" dt="2023-07-12T04:12:06.464" v="1049" actId="1076"/>
          <ac:spMkLst>
            <pc:docMk/>
            <pc:sldMk cId="0" sldId="288"/>
            <ac:spMk id="34832" creationId="{10A60AEA-267E-4975-B069-F63113439557}"/>
          </ac:spMkLst>
        </pc:spChg>
        <pc:spChg chg="mod">
          <ac:chgData name="Xuan Shanli" userId="f83fcc78b2861389" providerId="LiveId" clId="{6D2FCA38-4161-4F7B-8104-14484FD5C7AE}" dt="2023-07-12T04:12:08.887" v="1050" actId="1076"/>
          <ac:spMkLst>
            <pc:docMk/>
            <pc:sldMk cId="0" sldId="288"/>
            <ac:spMk id="34833" creationId="{1243254C-E01F-49F2-B9EE-2BEF877B46C6}"/>
          </ac:spMkLst>
        </pc:spChg>
      </pc:sldChg>
      <pc:sldChg chg="modSp add mod">
        <pc:chgData name="Xuan Shanli" userId="f83fcc78b2861389" providerId="LiveId" clId="{6D2FCA38-4161-4F7B-8104-14484FD5C7AE}" dt="2023-07-12T04:13:10.361" v="1069" actId="1076"/>
        <pc:sldMkLst>
          <pc:docMk/>
          <pc:sldMk cId="0" sldId="289"/>
        </pc:sldMkLst>
        <pc:spChg chg="mod">
          <ac:chgData name="Xuan Shanli" userId="f83fcc78b2861389" providerId="LiveId" clId="{6D2FCA38-4161-4F7B-8104-14484FD5C7AE}" dt="2023-07-12T04:12:21.475" v="1058" actId="20577"/>
          <ac:spMkLst>
            <pc:docMk/>
            <pc:sldMk cId="0" sldId="289"/>
            <ac:spMk id="35842" creationId="{9F669CD0-8B38-4018-9EDE-9B0413ACFEBF}"/>
          </ac:spMkLst>
        </pc:spChg>
        <pc:spChg chg="mod">
          <ac:chgData name="Xuan Shanli" userId="f83fcc78b2861389" providerId="LiveId" clId="{6D2FCA38-4161-4F7B-8104-14484FD5C7AE}" dt="2023-07-12T04:12:24.954" v="1059" actId="1076"/>
          <ac:spMkLst>
            <pc:docMk/>
            <pc:sldMk cId="0" sldId="289"/>
            <ac:spMk id="35843" creationId="{DE0C9F5C-0B21-4ADC-92F4-8691770CABDA}"/>
          </ac:spMkLst>
        </pc:spChg>
        <pc:spChg chg="mod">
          <ac:chgData name="Xuan Shanli" userId="f83fcc78b2861389" providerId="LiveId" clId="{6D2FCA38-4161-4F7B-8104-14484FD5C7AE}" dt="2023-07-12T04:12:29.762" v="1060" actId="1076"/>
          <ac:spMkLst>
            <pc:docMk/>
            <pc:sldMk cId="0" sldId="289"/>
            <ac:spMk id="35844" creationId="{5B890D7A-1C41-424D-9EFA-107FD4E8D05C}"/>
          </ac:spMkLst>
        </pc:spChg>
        <pc:spChg chg="mod">
          <ac:chgData name="Xuan Shanli" userId="f83fcc78b2861389" providerId="LiveId" clId="{6D2FCA38-4161-4F7B-8104-14484FD5C7AE}" dt="2023-07-12T04:12:32.467" v="1061" actId="1076"/>
          <ac:spMkLst>
            <pc:docMk/>
            <pc:sldMk cId="0" sldId="289"/>
            <ac:spMk id="35845" creationId="{9D0AF882-AF56-4B31-B416-918B42DEC346}"/>
          </ac:spMkLst>
        </pc:spChg>
        <pc:spChg chg="mod">
          <ac:chgData name="Xuan Shanli" userId="f83fcc78b2861389" providerId="LiveId" clId="{6D2FCA38-4161-4F7B-8104-14484FD5C7AE}" dt="2023-07-12T04:12:34.547" v="1062" actId="1076"/>
          <ac:spMkLst>
            <pc:docMk/>
            <pc:sldMk cId="0" sldId="289"/>
            <ac:spMk id="35846" creationId="{143BB63B-860C-4DE5-BF60-962AF23297B2}"/>
          </ac:spMkLst>
        </pc:spChg>
        <pc:spChg chg="mod">
          <ac:chgData name="Xuan Shanli" userId="f83fcc78b2861389" providerId="LiveId" clId="{6D2FCA38-4161-4F7B-8104-14484FD5C7AE}" dt="2023-07-12T04:12:41.052" v="1064" actId="20577"/>
          <ac:spMkLst>
            <pc:docMk/>
            <pc:sldMk cId="0" sldId="289"/>
            <ac:spMk id="35847" creationId="{7A655F98-7ABF-4266-B691-62138B5470F6}"/>
          </ac:spMkLst>
        </pc:spChg>
        <pc:spChg chg="mod">
          <ac:chgData name="Xuan Shanli" userId="f83fcc78b2861389" providerId="LiveId" clId="{6D2FCA38-4161-4F7B-8104-14484FD5C7AE}" dt="2023-07-12T04:12:54.871" v="1066" actId="1076"/>
          <ac:spMkLst>
            <pc:docMk/>
            <pc:sldMk cId="0" sldId="289"/>
            <ac:spMk id="35848" creationId="{2CF94AA1-32ED-42B2-B62F-8B84E2F5DA54}"/>
          </ac:spMkLst>
        </pc:spChg>
        <pc:spChg chg="mod">
          <ac:chgData name="Xuan Shanli" userId="f83fcc78b2861389" providerId="LiveId" clId="{6D2FCA38-4161-4F7B-8104-14484FD5C7AE}" dt="2023-07-12T04:12:54.871" v="1066" actId="1076"/>
          <ac:spMkLst>
            <pc:docMk/>
            <pc:sldMk cId="0" sldId="289"/>
            <ac:spMk id="35849" creationId="{DB2F59DC-12CD-4BBE-93C5-1F617A5945AD}"/>
          </ac:spMkLst>
        </pc:spChg>
        <pc:spChg chg="mod">
          <ac:chgData name="Xuan Shanli" userId="f83fcc78b2861389" providerId="LiveId" clId="{6D2FCA38-4161-4F7B-8104-14484FD5C7AE}" dt="2023-07-12T04:12:54.871" v="1066" actId="1076"/>
          <ac:spMkLst>
            <pc:docMk/>
            <pc:sldMk cId="0" sldId="289"/>
            <ac:spMk id="35850" creationId="{A8135423-52C1-422C-AB83-0B6AEDAF7C20}"/>
          </ac:spMkLst>
        </pc:spChg>
        <pc:spChg chg="mod">
          <ac:chgData name="Xuan Shanli" userId="f83fcc78b2861389" providerId="LiveId" clId="{6D2FCA38-4161-4F7B-8104-14484FD5C7AE}" dt="2023-07-12T04:13:01.870" v="1068" actId="1076"/>
          <ac:spMkLst>
            <pc:docMk/>
            <pc:sldMk cId="0" sldId="289"/>
            <ac:spMk id="35851" creationId="{C656FF13-2070-464E-AE7F-08D3675957E2}"/>
          </ac:spMkLst>
        </pc:spChg>
        <pc:spChg chg="mod">
          <ac:chgData name="Xuan Shanli" userId="f83fcc78b2861389" providerId="LiveId" clId="{6D2FCA38-4161-4F7B-8104-14484FD5C7AE}" dt="2023-07-12T04:13:01.870" v="1068" actId="1076"/>
          <ac:spMkLst>
            <pc:docMk/>
            <pc:sldMk cId="0" sldId="289"/>
            <ac:spMk id="35852" creationId="{411BBB22-518F-413F-B81B-CE5B5779AC0B}"/>
          </ac:spMkLst>
        </pc:spChg>
        <pc:spChg chg="mod">
          <ac:chgData name="Xuan Shanli" userId="f83fcc78b2861389" providerId="LiveId" clId="{6D2FCA38-4161-4F7B-8104-14484FD5C7AE}" dt="2023-07-12T04:13:10.361" v="1069" actId="1076"/>
          <ac:spMkLst>
            <pc:docMk/>
            <pc:sldMk cId="0" sldId="289"/>
            <ac:spMk id="35853" creationId="{0B9C54C7-B704-43C0-91CD-1D0E4AFD363E}"/>
          </ac:spMkLst>
        </pc:spChg>
        <pc:spChg chg="mod">
          <ac:chgData name="Xuan Shanli" userId="f83fcc78b2861389" providerId="LiveId" clId="{6D2FCA38-4161-4F7B-8104-14484FD5C7AE}" dt="2023-07-12T04:13:10.361" v="1069" actId="1076"/>
          <ac:spMkLst>
            <pc:docMk/>
            <pc:sldMk cId="0" sldId="289"/>
            <ac:spMk id="35854" creationId="{66EC6718-ED36-4E14-8AAB-FF327C88BC3C}"/>
          </ac:spMkLst>
        </pc:spChg>
        <pc:spChg chg="mod">
          <ac:chgData name="Xuan Shanli" userId="f83fcc78b2861389" providerId="LiveId" clId="{6D2FCA38-4161-4F7B-8104-14484FD5C7AE}" dt="2023-07-12T04:13:10.361" v="1069" actId="1076"/>
          <ac:spMkLst>
            <pc:docMk/>
            <pc:sldMk cId="0" sldId="289"/>
            <ac:spMk id="35855" creationId="{F91C5671-FA93-4B33-A92E-C2BEF95EA1D7}"/>
          </ac:spMkLst>
        </pc:spChg>
      </pc:sldChg>
      <pc:sldChg chg="modSp add mod">
        <pc:chgData name="Xuan Shanli" userId="f83fcc78b2861389" providerId="LiveId" clId="{6D2FCA38-4161-4F7B-8104-14484FD5C7AE}" dt="2023-07-12T04:14:27.793" v="1096" actId="207"/>
        <pc:sldMkLst>
          <pc:docMk/>
          <pc:sldMk cId="0" sldId="290"/>
        </pc:sldMkLst>
        <pc:spChg chg="mod">
          <ac:chgData name="Xuan Shanli" userId="f83fcc78b2861389" providerId="LiveId" clId="{6D2FCA38-4161-4F7B-8104-14484FD5C7AE}" dt="2023-07-12T04:13:22.273" v="1077" actId="20577"/>
          <ac:spMkLst>
            <pc:docMk/>
            <pc:sldMk cId="0" sldId="290"/>
            <ac:spMk id="36866" creationId="{C1E9E6D3-07B5-4ED2-A39D-6B3865E215CB}"/>
          </ac:spMkLst>
        </pc:spChg>
        <pc:spChg chg="mod">
          <ac:chgData name="Xuan Shanli" userId="f83fcc78b2861389" providerId="LiveId" clId="{6D2FCA38-4161-4F7B-8104-14484FD5C7AE}" dt="2023-07-12T04:13:25.691" v="1078" actId="1076"/>
          <ac:spMkLst>
            <pc:docMk/>
            <pc:sldMk cId="0" sldId="290"/>
            <ac:spMk id="36867" creationId="{3337C6B1-5D0C-4005-9A4B-7FB37EA3BEB8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68" creationId="{92ADFD91-96A1-467C-AF41-980300C5CE6F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69" creationId="{F7F96FF6-181A-41EF-8E5A-F771F594E442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0" creationId="{40D34519-E276-47A0-8800-E1B3E1B559C7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1" creationId="{5F54BACE-9598-4B33-8EF1-E74BFD2CB63B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2" creationId="{F9A5D97D-9F36-4C2F-A3E5-085E9769F4F1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3" creationId="{2892581B-25EC-404F-84D8-680D036E1C8C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4" creationId="{64D4955F-E8FE-4CBF-8912-7BE9436F0082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5" creationId="{ABAEFE4F-FBA0-4B97-83CD-012189A143DC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6" creationId="{39975037-F702-4C27-9579-231B2334974B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7" creationId="{3740A6C1-0FBE-46FE-A301-FCDAC1CB70DE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8" creationId="{7EE48127-86D5-4C1A-9577-2F54FC1C73A7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79" creationId="{223950AF-367A-4180-80C3-E64A5F9B6E01}"/>
          </ac:spMkLst>
        </pc:spChg>
        <pc:spChg chg="mod">
          <ac:chgData name="Xuan Shanli" userId="f83fcc78b2861389" providerId="LiveId" clId="{6D2FCA38-4161-4F7B-8104-14484FD5C7AE}" dt="2023-07-12T04:13:40.794" v="1079" actId="1076"/>
          <ac:spMkLst>
            <pc:docMk/>
            <pc:sldMk cId="0" sldId="290"/>
            <ac:spMk id="36880" creationId="{4B450943-E27E-4866-AB4D-12BD83D28045}"/>
          </ac:spMkLst>
        </pc:spChg>
        <pc:spChg chg="mod">
          <ac:chgData name="Xuan Shanli" userId="f83fcc78b2861389" providerId="LiveId" clId="{6D2FCA38-4161-4F7B-8104-14484FD5C7AE}" dt="2023-07-12T04:13:55.753" v="1089" actId="20577"/>
          <ac:spMkLst>
            <pc:docMk/>
            <pc:sldMk cId="0" sldId="290"/>
            <ac:spMk id="36881" creationId="{B90E6BA6-9248-4EC7-B630-0F7E987780B6}"/>
          </ac:spMkLst>
        </pc:spChg>
        <pc:spChg chg="mod">
          <ac:chgData name="Xuan Shanli" userId="f83fcc78b2861389" providerId="LiveId" clId="{6D2FCA38-4161-4F7B-8104-14484FD5C7AE}" dt="2023-07-12T04:14:04.367" v="1092" actId="1076"/>
          <ac:spMkLst>
            <pc:docMk/>
            <pc:sldMk cId="0" sldId="290"/>
            <ac:spMk id="36882" creationId="{E21ED592-C905-4137-80E2-F4318EDCC27E}"/>
          </ac:spMkLst>
        </pc:spChg>
        <pc:spChg chg="mod">
          <ac:chgData name="Xuan Shanli" userId="f83fcc78b2861389" providerId="LiveId" clId="{6D2FCA38-4161-4F7B-8104-14484FD5C7AE}" dt="2023-07-12T04:14:18.617" v="1094" actId="1076"/>
          <ac:spMkLst>
            <pc:docMk/>
            <pc:sldMk cId="0" sldId="290"/>
            <ac:spMk id="36883" creationId="{CCDE9115-F66E-429C-8EEA-806230FD027C}"/>
          </ac:spMkLst>
        </pc:spChg>
        <pc:spChg chg="mod">
          <ac:chgData name="Xuan Shanli" userId="f83fcc78b2861389" providerId="LiveId" clId="{6D2FCA38-4161-4F7B-8104-14484FD5C7AE}" dt="2023-07-12T04:14:24.176" v="1095" actId="207"/>
          <ac:spMkLst>
            <pc:docMk/>
            <pc:sldMk cId="0" sldId="290"/>
            <ac:spMk id="36884" creationId="{C8F9516C-74DB-4FE4-8FB6-7AFD58D2E799}"/>
          </ac:spMkLst>
        </pc:spChg>
        <pc:spChg chg="mod">
          <ac:chgData name="Xuan Shanli" userId="f83fcc78b2861389" providerId="LiveId" clId="{6D2FCA38-4161-4F7B-8104-14484FD5C7AE}" dt="2023-07-12T04:14:14.088" v="1093" actId="1076"/>
          <ac:spMkLst>
            <pc:docMk/>
            <pc:sldMk cId="0" sldId="290"/>
            <ac:spMk id="36885" creationId="{6C9786FD-0FDC-4442-B178-092EF2E97035}"/>
          </ac:spMkLst>
        </pc:spChg>
        <pc:spChg chg="mod">
          <ac:chgData name="Xuan Shanli" userId="f83fcc78b2861389" providerId="LiveId" clId="{6D2FCA38-4161-4F7B-8104-14484FD5C7AE}" dt="2023-07-12T04:14:27.793" v="1096" actId="207"/>
          <ac:spMkLst>
            <pc:docMk/>
            <pc:sldMk cId="0" sldId="290"/>
            <ac:spMk id="36886" creationId="{3F6DC41F-E99B-445F-A340-19DCEA97840A}"/>
          </ac:spMkLst>
        </pc:spChg>
        <pc:spChg chg="mod">
          <ac:chgData name="Xuan Shanli" userId="f83fcc78b2861389" providerId="LiveId" clId="{6D2FCA38-4161-4F7B-8104-14484FD5C7AE}" dt="2023-07-12T04:14:14.088" v="1093" actId="1076"/>
          <ac:spMkLst>
            <pc:docMk/>
            <pc:sldMk cId="0" sldId="290"/>
            <ac:spMk id="36887" creationId="{FBDB78BE-C2AC-4475-8017-FD028D8A7EA0}"/>
          </ac:spMkLst>
        </pc:spChg>
        <pc:spChg chg="mod">
          <ac:chgData name="Xuan Shanli" userId="f83fcc78b2861389" providerId="LiveId" clId="{6D2FCA38-4161-4F7B-8104-14484FD5C7AE}" dt="2023-07-12T04:14:14.088" v="1093" actId="1076"/>
          <ac:spMkLst>
            <pc:docMk/>
            <pc:sldMk cId="0" sldId="290"/>
            <ac:spMk id="36888" creationId="{77E03A55-E0FF-4A0C-865C-D737FF5D9781}"/>
          </ac:spMkLst>
        </pc:spChg>
      </pc:sldChg>
      <pc:sldChg chg="modSp add mod">
        <pc:chgData name="Xuan Shanli" userId="f83fcc78b2861389" providerId="LiveId" clId="{6D2FCA38-4161-4F7B-8104-14484FD5C7AE}" dt="2023-07-12T04:14:55.218" v="1105" actId="1076"/>
        <pc:sldMkLst>
          <pc:docMk/>
          <pc:sldMk cId="0" sldId="291"/>
        </pc:sldMkLst>
        <pc:spChg chg="mod">
          <ac:chgData name="Xuan Shanli" userId="f83fcc78b2861389" providerId="LiveId" clId="{6D2FCA38-4161-4F7B-8104-14484FD5C7AE}" dt="2023-07-12T04:14:39.661" v="1104" actId="20577"/>
          <ac:spMkLst>
            <pc:docMk/>
            <pc:sldMk cId="0" sldId="291"/>
            <ac:spMk id="37890" creationId="{7960475F-9569-473A-9669-A005769CE61E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1" creationId="{EFB67222-6B3C-401D-BC03-BB4B3693F68B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2" creationId="{81BB98AB-103B-4BB5-85F2-C658705120EF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3" creationId="{E91AC411-DBE7-4335-A885-DA21CA604CA4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4" creationId="{B21D722F-6F9B-415D-9A8A-C582F7C329CA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5" creationId="{90A63839-56A4-4D4D-97E6-81881F1D2A6C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6" creationId="{44E80C6C-DABF-4E39-81AA-FBEF368A696E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7" creationId="{9B7BF9D0-0220-4476-9DCD-F0360C956F66}"/>
          </ac:spMkLst>
        </pc:spChg>
        <pc:spChg chg="mod">
          <ac:chgData name="Xuan Shanli" userId="f83fcc78b2861389" providerId="LiveId" clId="{6D2FCA38-4161-4F7B-8104-14484FD5C7AE}" dt="2023-07-12T04:14:55.218" v="1105" actId="1076"/>
          <ac:spMkLst>
            <pc:docMk/>
            <pc:sldMk cId="0" sldId="291"/>
            <ac:spMk id="37898" creationId="{92067197-B7EB-499A-9E9A-4A5D8F6B1804}"/>
          </ac:spMkLst>
        </pc:spChg>
      </pc:sldChg>
      <pc:sldChg chg="modSp add mod">
        <pc:chgData name="Xuan Shanli" userId="f83fcc78b2861389" providerId="LiveId" clId="{6D2FCA38-4161-4F7B-8104-14484FD5C7AE}" dt="2023-07-12T04:15:28.713" v="1118" actId="1076"/>
        <pc:sldMkLst>
          <pc:docMk/>
          <pc:sldMk cId="0" sldId="292"/>
        </pc:sldMkLst>
        <pc:spChg chg="mod">
          <ac:chgData name="Xuan Shanli" userId="f83fcc78b2861389" providerId="LiveId" clId="{6D2FCA38-4161-4F7B-8104-14484FD5C7AE}" dt="2023-07-12T04:15:16.628" v="1116" actId="20577"/>
          <ac:spMkLst>
            <pc:docMk/>
            <pc:sldMk cId="0" sldId="292"/>
            <ac:spMk id="38914" creationId="{FBD8455C-54B2-4798-9459-ED8489E7F4F2}"/>
          </ac:spMkLst>
        </pc:spChg>
        <pc:spChg chg="mod">
          <ac:chgData name="Xuan Shanli" userId="f83fcc78b2861389" providerId="LiveId" clId="{6D2FCA38-4161-4F7B-8104-14484FD5C7AE}" dt="2023-07-12T04:15:22.180" v="1117" actId="1076"/>
          <ac:spMkLst>
            <pc:docMk/>
            <pc:sldMk cId="0" sldId="292"/>
            <ac:spMk id="38915" creationId="{8EC1F908-EB5B-43C8-94AC-3D414BA7A415}"/>
          </ac:spMkLst>
        </pc:spChg>
        <pc:spChg chg="mod">
          <ac:chgData name="Xuan Shanli" userId="f83fcc78b2861389" providerId="LiveId" clId="{6D2FCA38-4161-4F7B-8104-14484FD5C7AE}" dt="2023-07-12T04:15:28.713" v="1118" actId="1076"/>
          <ac:spMkLst>
            <pc:docMk/>
            <pc:sldMk cId="0" sldId="292"/>
            <ac:spMk id="38916" creationId="{B2047761-5594-4FC8-8894-AC9B7B6DFA10}"/>
          </ac:spMkLst>
        </pc:spChg>
      </pc:sldChg>
      <pc:sldChg chg="modSp add mod">
        <pc:chgData name="Xuan Shanli" userId="f83fcc78b2861389" providerId="LiveId" clId="{6D2FCA38-4161-4F7B-8104-14484FD5C7AE}" dt="2023-07-12T04:16:16.570" v="1131" actId="1076"/>
        <pc:sldMkLst>
          <pc:docMk/>
          <pc:sldMk cId="0" sldId="293"/>
        </pc:sldMkLst>
        <pc:spChg chg="mod">
          <ac:chgData name="Xuan Shanli" userId="f83fcc78b2861389" providerId="LiveId" clId="{6D2FCA38-4161-4F7B-8104-14484FD5C7AE}" dt="2023-07-12T04:15:45.372" v="1125" actId="20577"/>
          <ac:spMkLst>
            <pc:docMk/>
            <pc:sldMk cId="0" sldId="293"/>
            <ac:spMk id="39938" creationId="{A4A0473E-5CF9-4BC1-937D-A8CA046F4033}"/>
          </ac:spMkLst>
        </pc:spChg>
        <pc:spChg chg="mod">
          <ac:chgData name="Xuan Shanli" userId="f83fcc78b2861389" providerId="LiveId" clId="{6D2FCA38-4161-4F7B-8104-14484FD5C7AE}" dt="2023-07-12T04:15:53.406" v="1128" actId="20577"/>
          <ac:spMkLst>
            <pc:docMk/>
            <pc:sldMk cId="0" sldId="293"/>
            <ac:spMk id="39939" creationId="{E917780A-9A0C-45F4-B3B3-A84413A9743F}"/>
          </ac:spMkLst>
        </pc:spChg>
        <pc:spChg chg="mod">
          <ac:chgData name="Xuan Shanli" userId="f83fcc78b2861389" providerId="LiveId" clId="{6D2FCA38-4161-4F7B-8104-14484FD5C7AE}" dt="2023-07-12T04:16:01.489" v="1129" actId="1076"/>
          <ac:spMkLst>
            <pc:docMk/>
            <pc:sldMk cId="0" sldId="293"/>
            <ac:spMk id="39940" creationId="{74B4F51D-B4B2-4D7F-82D7-91A9C6B2B6EC}"/>
          </ac:spMkLst>
        </pc:spChg>
        <pc:spChg chg="mod">
          <ac:chgData name="Xuan Shanli" userId="f83fcc78b2861389" providerId="LiveId" clId="{6D2FCA38-4161-4F7B-8104-14484FD5C7AE}" dt="2023-07-12T04:16:07.685" v="1130" actId="1076"/>
          <ac:spMkLst>
            <pc:docMk/>
            <pc:sldMk cId="0" sldId="293"/>
            <ac:spMk id="39941" creationId="{58257D44-4542-4238-B333-D68023E7CB59}"/>
          </ac:spMkLst>
        </pc:spChg>
        <pc:spChg chg="mod">
          <ac:chgData name="Xuan Shanli" userId="f83fcc78b2861389" providerId="LiveId" clId="{6D2FCA38-4161-4F7B-8104-14484FD5C7AE}" dt="2023-07-12T04:16:07.685" v="1130" actId="1076"/>
          <ac:spMkLst>
            <pc:docMk/>
            <pc:sldMk cId="0" sldId="293"/>
            <ac:spMk id="39942" creationId="{5CB3F8BA-1BF2-4B1B-9F1A-714868159F98}"/>
          </ac:spMkLst>
        </pc:spChg>
        <pc:spChg chg="mod">
          <ac:chgData name="Xuan Shanli" userId="f83fcc78b2861389" providerId="LiveId" clId="{6D2FCA38-4161-4F7B-8104-14484FD5C7AE}" dt="2023-07-12T04:16:07.685" v="1130" actId="1076"/>
          <ac:spMkLst>
            <pc:docMk/>
            <pc:sldMk cId="0" sldId="293"/>
            <ac:spMk id="39943" creationId="{713DD5F6-B9F8-4A19-9BFA-FB1305E5B76D}"/>
          </ac:spMkLst>
        </pc:spChg>
        <pc:spChg chg="mod">
          <ac:chgData name="Xuan Shanli" userId="f83fcc78b2861389" providerId="LiveId" clId="{6D2FCA38-4161-4F7B-8104-14484FD5C7AE}" dt="2023-07-12T04:16:07.685" v="1130" actId="1076"/>
          <ac:spMkLst>
            <pc:docMk/>
            <pc:sldMk cId="0" sldId="293"/>
            <ac:spMk id="39944" creationId="{5E5C75B6-545D-45FA-90BF-661A65AE9BE5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45" creationId="{4AAF884B-1536-4E36-A1EF-40D750AD1AE3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46" creationId="{6A00ABB6-AAF2-4A55-941A-C754537B1E2A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47" creationId="{86ED1A2C-4FED-4BA9-9509-36EA86A906AE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48" creationId="{EE368D30-6F1E-4BBE-A5D2-FBEFD6CB44B0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49" creationId="{38AA4DAD-2DE1-4BAB-A0F3-D8BF992CA7E8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0" creationId="{C4E2A497-FE32-4694-9C15-0CC2F020748B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1" creationId="{A869C250-06BE-4C78-9B7C-A5D1EFBD7969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2" creationId="{BAB655DD-138D-4038-996C-6E5AEBAF588B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3" creationId="{EBE056B3-1AB4-4E3A-8F5F-C566279CD029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4" creationId="{A342D679-B1B4-4B83-9BA4-57941EEEC2B5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5" creationId="{AD4D557A-2F99-46D6-8C83-6F5F6BB5C076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6" creationId="{9A7632BA-5378-4257-81E7-1D0BD6A17D16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7" creationId="{21E69E71-B248-43B8-B7D7-7B251369730F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8" creationId="{419D4640-8EF1-47EC-8B04-A76009BD7C81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59" creationId="{0006DD33-38DE-4C32-84D2-50E814573E84}"/>
          </ac:spMkLst>
        </pc:spChg>
        <pc:spChg chg="mod">
          <ac:chgData name="Xuan Shanli" userId="f83fcc78b2861389" providerId="LiveId" clId="{6D2FCA38-4161-4F7B-8104-14484FD5C7AE}" dt="2023-07-12T04:16:16.570" v="1131" actId="1076"/>
          <ac:spMkLst>
            <pc:docMk/>
            <pc:sldMk cId="0" sldId="293"/>
            <ac:spMk id="39960" creationId="{AED1C313-D8B2-4B5F-A341-6FFB4298DCCF}"/>
          </ac:spMkLst>
        </pc:spChg>
      </pc:sldChg>
      <pc:sldChg chg="modSp add mod">
        <pc:chgData name="Xuan Shanli" userId="f83fcc78b2861389" providerId="LiveId" clId="{6D2FCA38-4161-4F7B-8104-14484FD5C7AE}" dt="2023-07-12T02:25:31.914" v="85" actId="1076"/>
        <pc:sldMkLst>
          <pc:docMk/>
          <pc:sldMk cId="0" sldId="295"/>
        </pc:sldMkLst>
        <pc:spChg chg="mod">
          <ac:chgData name="Xuan Shanli" userId="f83fcc78b2861389" providerId="LiveId" clId="{6D2FCA38-4161-4F7B-8104-14484FD5C7AE}" dt="2023-07-12T02:25:19.992" v="83" actId="20577"/>
          <ac:spMkLst>
            <pc:docMk/>
            <pc:sldMk cId="0" sldId="295"/>
            <ac:spMk id="3075" creationId="{4EC50CD5-3392-47B0-9D3F-846241581DDF}"/>
          </ac:spMkLst>
        </pc:spChg>
        <pc:spChg chg="mod">
          <ac:chgData name="Xuan Shanli" userId="f83fcc78b2861389" providerId="LiveId" clId="{6D2FCA38-4161-4F7B-8104-14484FD5C7AE}" dt="2023-07-12T02:25:17.731" v="82" actId="1076"/>
          <ac:spMkLst>
            <pc:docMk/>
            <pc:sldMk cId="0" sldId="295"/>
            <ac:spMk id="3076" creationId="{635AF2EE-7463-4682-9703-B74CFB39600D}"/>
          </ac:spMkLst>
        </pc:spChg>
        <pc:spChg chg="mod">
          <ac:chgData name="Xuan Shanli" userId="f83fcc78b2861389" providerId="LiveId" clId="{6D2FCA38-4161-4F7B-8104-14484FD5C7AE}" dt="2023-07-12T02:25:27.946" v="84" actId="1076"/>
          <ac:spMkLst>
            <pc:docMk/>
            <pc:sldMk cId="0" sldId="295"/>
            <ac:spMk id="3099" creationId="{6C9BE3C0-76D9-4DCA-944D-0757D88FDB4C}"/>
          </ac:spMkLst>
        </pc:spChg>
        <pc:spChg chg="mod">
          <ac:chgData name="Xuan Shanli" userId="f83fcc78b2861389" providerId="LiveId" clId="{6D2FCA38-4161-4F7B-8104-14484FD5C7AE}" dt="2023-07-12T02:25:31.914" v="85" actId="1076"/>
          <ac:spMkLst>
            <pc:docMk/>
            <pc:sldMk cId="0" sldId="295"/>
            <ac:spMk id="3100" creationId="{578D8217-1A9D-4D20-AC97-70B94480095F}"/>
          </ac:spMkLst>
        </pc:spChg>
        <pc:spChg chg="mod">
          <ac:chgData name="Xuan Shanli" userId="f83fcc78b2861389" providerId="LiveId" clId="{6D2FCA38-4161-4F7B-8104-14484FD5C7AE}" dt="2023-07-12T02:25:14.107" v="81" actId="14100"/>
          <ac:spMkLst>
            <pc:docMk/>
            <pc:sldMk cId="0" sldId="295"/>
            <ac:spMk id="4098" creationId="{8D9D2C9E-6CFA-4BB1-BE3C-E327D887AA9C}"/>
          </ac:spMkLst>
        </pc:spChg>
      </pc:sldChg>
      <pc:sldChg chg="modSp add mod">
        <pc:chgData name="Xuan Shanli" userId="f83fcc78b2861389" providerId="LiveId" clId="{6D2FCA38-4161-4F7B-8104-14484FD5C7AE}" dt="2023-07-12T02:29:10.617" v="275" actId="1076"/>
        <pc:sldMkLst>
          <pc:docMk/>
          <pc:sldMk cId="0" sldId="298"/>
        </pc:sldMkLst>
        <pc:spChg chg="mod">
          <ac:chgData name="Xuan Shanli" userId="f83fcc78b2861389" providerId="LiveId" clId="{6D2FCA38-4161-4F7B-8104-14484FD5C7AE}" dt="2023-07-12T02:29:06.500" v="274" actId="122"/>
          <ac:spMkLst>
            <pc:docMk/>
            <pc:sldMk cId="0" sldId="298"/>
            <ac:spMk id="8194" creationId="{575D0246-15E2-4B7B-AED5-2967CB1A76C6}"/>
          </ac:spMkLst>
        </pc:spChg>
        <pc:spChg chg="mod">
          <ac:chgData name="Xuan Shanli" userId="f83fcc78b2861389" providerId="LiveId" clId="{6D2FCA38-4161-4F7B-8104-14484FD5C7AE}" dt="2023-07-12T02:29:10.617" v="275" actId="1076"/>
          <ac:spMkLst>
            <pc:docMk/>
            <pc:sldMk cId="0" sldId="298"/>
            <ac:spMk id="93189" creationId="{72DB271C-B23F-4094-8CED-B55FF798AD9D}"/>
          </ac:spMkLst>
        </pc:spChg>
      </pc:sldChg>
      <pc:sldChg chg="modSp add mod">
        <pc:chgData name="Xuan Shanli" userId="f83fcc78b2861389" providerId="LiveId" clId="{6D2FCA38-4161-4F7B-8104-14484FD5C7AE}" dt="2023-07-12T02:31:11.136" v="296" actId="1076"/>
        <pc:sldMkLst>
          <pc:docMk/>
          <pc:sldMk cId="0" sldId="299"/>
        </pc:sldMkLst>
        <pc:spChg chg="mod">
          <ac:chgData name="Xuan Shanli" userId="f83fcc78b2861389" providerId="LiveId" clId="{6D2FCA38-4161-4F7B-8104-14484FD5C7AE}" dt="2023-07-12T02:29:27.560" v="285" actId="20577"/>
          <ac:spMkLst>
            <pc:docMk/>
            <pc:sldMk cId="0" sldId="299"/>
            <ac:spMk id="5122" creationId="{DC2B164D-1524-4930-A8B0-A0F22BADED8B}"/>
          </ac:spMkLst>
        </pc:spChg>
        <pc:spChg chg="mod">
          <ac:chgData name="Xuan Shanli" userId="f83fcc78b2861389" providerId="LiveId" clId="{6D2FCA38-4161-4F7B-8104-14484FD5C7AE}" dt="2023-07-12T02:29:32.376" v="286" actId="1076"/>
          <ac:spMkLst>
            <pc:docMk/>
            <pc:sldMk cId="0" sldId="299"/>
            <ac:spMk id="5123" creationId="{8A8AD2DD-9FDE-4907-B317-C7731CEE8784}"/>
          </ac:spMkLst>
        </pc:spChg>
        <pc:spChg chg="mod">
          <ac:chgData name="Xuan Shanli" userId="f83fcc78b2861389" providerId="LiveId" clId="{6D2FCA38-4161-4F7B-8104-14484FD5C7AE}" dt="2023-07-12T02:29:35.900" v="287" actId="1076"/>
          <ac:spMkLst>
            <pc:docMk/>
            <pc:sldMk cId="0" sldId="299"/>
            <ac:spMk id="5124" creationId="{B2CF1190-D187-4FD6-AF62-C5D978647470}"/>
          </ac:spMkLst>
        </pc:spChg>
        <pc:spChg chg="mod">
          <ac:chgData name="Xuan Shanli" userId="f83fcc78b2861389" providerId="LiveId" clId="{6D2FCA38-4161-4F7B-8104-14484FD5C7AE}" dt="2023-07-12T02:31:06.795" v="295" actId="1076"/>
          <ac:spMkLst>
            <pc:docMk/>
            <pc:sldMk cId="0" sldId="299"/>
            <ac:spMk id="5125" creationId="{BF2F27E9-4C3C-4E82-BB67-D91C351A2BAD}"/>
          </ac:spMkLst>
        </pc:spChg>
        <pc:spChg chg="mod">
          <ac:chgData name="Xuan Shanli" userId="f83fcc78b2861389" providerId="LiveId" clId="{6D2FCA38-4161-4F7B-8104-14484FD5C7AE}" dt="2023-07-12T02:29:43.669" v="289" actId="1076"/>
          <ac:spMkLst>
            <pc:docMk/>
            <pc:sldMk cId="0" sldId="299"/>
            <ac:spMk id="5126" creationId="{29E425DC-7956-4585-98B8-FEC0A3A41C04}"/>
          </ac:spMkLst>
        </pc:spChg>
        <pc:spChg chg="mod">
          <ac:chgData name="Xuan Shanli" userId="f83fcc78b2861389" providerId="LiveId" clId="{6D2FCA38-4161-4F7B-8104-14484FD5C7AE}" dt="2023-07-12T02:30:32.760" v="290" actId="1076"/>
          <ac:spMkLst>
            <pc:docMk/>
            <pc:sldMk cId="0" sldId="299"/>
            <ac:spMk id="5127" creationId="{A4C4D7FC-DF84-4494-BD4A-E39585569EBA}"/>
          </ac:spMkLst>
        </pc:spChg>
        <pc:spChg chg="mod">
          <ac:chgData name="Xuan Shanli" userId="f83fcc78b2861389" providerId="LiveId" clId="{6D2FCA38-4161-4F7B-8104-14484FD5C7AE}" dt="2023-07-12T02:31:11.136" v="296" actId="1076"/>
          <ac:spMkLst>
            <pc:docMk/>
            <pc:sldMk cId="0" sldId="299"/>
            <ac:spMk id="5128" creationId="{3EFF7A3F-CB49-458E-B41C-C715391D9C36}"/>
          </ac:spMkLst>
        </pc:spChg>
        <pc:spChg chg="mod">
          <ac:chgData name="Xuan Shanli" userId="f83fcc78b2861389" providerId="LiveId" clId="{6D2FCA38-4161-4F7B-8104-14484FD5C7AE}" dt="2023-07-12T02:30:43.378" v="293" actId="20577"/>
          <ac:spMkLst>
            <pc:docMk/>
            <pc:sldMk cId="0" sldId="299"/>
            <ac:spMk id="5129" creationId="{4D3F57DB-88DB-4AE1-8E33-9FB61207D8CA}"/>
          </ac:spMkLst>
        </pc:spChg>
      </pc:sldChg>
      <pc:sldChg chg="modSp add mod">
        <pc:chgData name="Xuan Shanli" userId="f83fcc78b2861389" providerId="LiveId" clId="{6D2FCA38-4161-4F7B-8104-14484FD5C7AE}" dt="2023-07-12T02:46:03.097" v="308" actId="1076"/>
        <pc:sldMkLst>
          <pc:docMk/>
          <pc:sldMk cId="0" sldId="300"/>
        </pc:sldMkLst>
        <pc:spChg chg="mod">
          <ac:chgData name="Xuan Shanli" userId="f83fcc78b2861389" providerId="LiveId" clId="{6D2FCA38-4161-4F7B-8104-14484FD5C7AE}" dt="2023-07-12T02:31:52.700" v="304" actId="20577"/>
          <ac:spMkLst>
            <pc:docMk/>
            <pc:sldMk cId="0" sldId="300"/>
            <ac:spMk id="6146" creationId="{3E77CAA6-6BCA-4F64-9D93-D825ECBEC2D1}"/>
          </ac:spMkLst>
        </pc:spChg>
        <pc:spChg chg="mod">
          <ac:chgData name="Xuan Shanli" userId="f83fcc78b2861389" providerId="LiveId" clId="{6D2FCA38-4161-4F7B-8104-14484FD5C7AE}" dt="2023-07-12T02:31:58.138" v="305" actId="1076"/>
          <ac:spMkLst>
            <pc:docMk/>
            <pc:sldMk cId="0" sldId="300"/>
            <ac:spMk id="6147" creationId="{84955D81-E040-4FDE-9E12-AB5C491876F3}"/>
          </ac:spMkLst>
        </pc:spChg>
        <pc:spChg chg="mod">
          <ac:chgData name="Xuan Shanli" userId="f83fcc78b2861389" providerId="LiveId" clId="{6D2FCA38-4161-4F7B-8104-14484FD5C7AE}" dt="2023-07-12T02:46:03.097" v="308" actId="1076"/>
          <ac:spMkLst>
            <pc:docMk/>
            <pc:sldMk cId="0" sldId="300"/>
            <ac:spMk id="6148" creationId="{49C4D405-432B-4AB6-810D-A9C05E9B3FE3}"/>
          </ac:spMkLst>
        </pc:spChg>
      </pc:sldChg>
      <pc:sldChg chg="modSp add mod">
        <pc:chgData name="Xuan Shanli" userId="f83fcc78b2861389" providerId="LiveId" clId="{6D2FCA38-4161-4F7B-8104-14484FD5C7AE}" dt="2023-07-12T02:53:56.143" v="441" actId="14100"/>
        <pc:sldMkLst>
          <pc:docMk/>
          <pc:sldMk cId="0" sldId="301"/>
        </pc:sldMkLst>
        <pc:spChg chg="mod">
          <ac:chgData name="Xuan Shanli" userId="f83fcc78b2861389" providerId="LiveId" clId="{6D2FCA38-4161-4F7B-8104-14484FD5C7AE}" dt="2023-07-12T02:52:02.942" v="412" actId="122"/>
          <ac:spMkLst>
            <pc:docMk/>
            <pc:sldMk cId="0" sldId="301"/>
            <ac:spMk id="21506" creationId="{65CDAA64-7F50-45B6-ADE1-C4528B78AF85}"/>
          </ac:spMkLst>
        </pc:spChg>
        <pc:spChg chg="mod">
          <ac:chgData name="Xuan Shanli" userId="f83fcc78b2861389" providerId="LiveId" clId="{6D2FCA38-4161-4F7B-8104-14484FD5C7AE}" dt="2023-07-12T02:52:18.552" v="422" actId="1076"/>
          <ac:spMkLst>
            <pc:docMk/>
            <pc:sldMk cId="0" sldId="301"/>
            <ac:spMk id="95237" creationId="{EAD24300-5E35-4AB8-A59C-E06B14402D1A}"/>
          </ac:spMkLst>
        </pc:spChg>
        <pc:spChg chg="mod">
          <ac:chgData name="Xuan Shanli" userId="f83fcc78b2861389" providerId="LiveId" clId="{6D2FCA38-4161-4F7B-8104-14484FD5C7AE}" dt="2023-07-12T02:52:31.352" v="423" actId="1076"/>
          <ac:spMkLst>
            <pc:docMk/>
            <pc:sldMk cId="0" sldId="301"/>
            <ac:spMk id="95238" creationId="{3C493128-DDE7-4E47-952D-716BAD7C87F9}"/>
          </ac:spMkLst>
        </pc:spChg>
        <pc:spChg chg="mod">
          <ac:chgData name="Xuan Shanli" userId="f83fcc78b2861389" providerId="LiveId" clId="{6D2FCA38-4161-4F7B-8104-14484FD5C7AE}" dt="2023-07-12T02:52:31.352" v="423" actId="1076"/>
          <ac:spMkLst>
            <pc:docMk/>
            <pc:sldMk cId="0" sldId="301"/>
            <ac:spMk id="95239" creationId="{228C54AF-1AD7-4364-BD69-4460122892E1}"/>
          </ac:spMkLst>
        </pc:spChg>
        <pc:spChg chg="mod">
          <ac:chgData name="Xuan Shanli" userId="f83fcc78b2861389" providerId="LiveId" clId="{6D2FCA38-4161-4F7B-8104-14484FD5C7AE}" dt="2023-07-12T02:52:31.352" v="423" actId="1076"/>
          <ac:spMkLst>
            <pc:docMk/>
            <pc:sldMk cId="0" sldId="301"/>
            <ac:spMk id="95240" creationId="{E6E36799-5BB3-4B67-AF74-26ABAED70270}"/>
          </ac:spMkLst>
        </pc:spChg>
        <pc:spChg chg="mod">
          <ac:chgData name="Xuan Shanli" userId="f83fcc78b2861389" providerId="LiveId" clId="{6D2FCA38-4161-4F7B-8104-14484FD5C7AE}" dt="2023-07-12T02:52:36.482" v="424" actId="1076"/>
          <ac:spMkLst>
            <pc:docMk/>
            <pc:sldMk cId="0" sldId="301"/>
            <ac:spMk id="95241" creationId="{D6328B0F-5F39-4CE3-BB99-342CB2703855}"/>
          </ac:spMkLst>
        </pc:spChg>
        <pc:spChg chg="mod">
          <ac:chgData name="Xuan Shanli" userId="f83fcc78b2861389" providerId="LiveId" clId="{6D2FCA38-4161-4F7B-8104-14484FD5C7AE}" dt="2023-07-12T02:52:47.710" v="426" actId="1076"/>
          <ac:spMkLst>
            <pc:docMk/>
            <pc:sldMk cId="0" sldId="301"/>
            <ac:spMk id="95242" creationId="{6EC12A9E-44DC-453A-9B37-D4882C90D3E0}"/>
          </ac:spMkLst>
        </pc:spChg>
        <pc:spChg chg="mod">
          <ac:chgData name="Xuan Shanli" userId="f83fcc78b2861389" providerId="LiveId" clId="{6D2FCA38-4161-4F7B-8104-14484FD5C7AE}" dt="2023-07-12T02:52:47.710" v="426" actId="1076"/>
          <ac:spMkLst>
            <pc:docMk/>
            <pc:sldMk cId="0" sldId="301"/>
            <ac:spMk id="95243" creationId="{2309774A-F868-49B5-802A-969B2CAE0ADF}"/>
          </ac:spMkLst>
        </pc:spChg>
        <pc:spChg chg="mod">
          <ac:chgData name="Xuan Shanli" userId="f83fcc78b2861389" providerId="LiveId" clId="{6D2FCA38-4161-4F7B-8104-14484FD5C7AE}" dt="2023-07-12T02:53:56.143" v="441" actId="14100"/>
          <ac:spMkLst>
            <pc:docMk/>
            <pc:sldMk cId="0" sldId="301"/>
            <ac:spMk id="95244" creationId="{2E702BF8-3B4B-416D-A165-ABA7AD90FBFA}"/>
          </ac:spMkLst>
        </pc:spChg>
      </pc:sldChg>
      <pc:sldChg chg="delSp modSp add mod">
        <pc:chgData name="Xuan Shanli" userId="f83fcc78b2861389" providerId="LiveId" clId="{6D2FCA38-4161-4F7B-8104-14484FD5C7AE}" dt="2023-07-12T03:27:20.277" v="866" actId="20577"/>
        <pc:sldMkLst>
          <pc:docMk/>
          <pc:sldMk cId="0" sldId="302"/>
        </pc:sldMkLst>
        <pc:spChg chg="mod">
          <ac:chgData name="Xuan Shanli" userId="f83fcc78b2861389" providerId="LiveId" clId="{6D2FCA38-4161-4F7B-8104-14484FD5C7AE}" dt="2023-07-12T03:27:20.277" v="866" actId="20577"/>
          <ac:spMkLst>
            <pc:docMk/>
            <pc:sldMk cId="0" sldId="302"/>
            <ac:spMk id="53250" creationId="{41824A65-3541-43B6-AADC-085830A1D327}"/>
          </ac:spMkLst>
        </pc:spChg>
        <pc:spChg chg="del mod">
          <ac:chgData name="Xuan Shanli" userId="f83fcc78b2861389" providerId="LiveId" clId="{6D2FCA38-4161-4F7B-8104-14484FD5C7AE}" dt="2023-07-12T03:27:03.292" v="855" actId="478"/>
          <ac:spMkLst>
            <pc:docMk/>
            <pc:sldMk cId="0" sldId="302"/>
            <ac:spMk id="53251" creationId="{64A7165D-01C1-4CC4-8292-3252074AE486}"/>
          </ac:spMkLst>
        </pc:spChg>
      </pc:sldChg>
      <pc:sldChg chg="modSp add mod">
        <pc:chgData name="Xuan Shanli" userId="f83fcc78b2861389" providerId="LiveId" clId="{6D2FCA38-4161-4F7B-8104-14484FD5C7AE}" dt="2023-07-12T03:27:41.098" v="870" actId="1076"/>
        <pc:sldMkLst>
          <pc:docMk/>
          <pc:sldMk cId="0" sldId="303"/>
        </pc:sldMkLst>
        <pc:spChg chg="mod">
          <ac:chgData name="Xuan Shanli" userId="f83fcc78b2861389" providerId="LiveId" clId="{6D2FCA38-4161-4F7B-8104-14484FD5C7AE}" dt="2023-07-12T03:27:36.650" v="869" actId="14100"/>
          <ac:spMkLst>
            <pc:docMk/>
            <pc:sldMk cId="0" sldId="303"/>
            <ac:spMk id="54274" creationId="{9BB88410-1640-483E-AFE3-24C09C3EE77E}"/>
          </ac:spMkLst>
        </pc:spChg>
        <pc:spChg chg="mod">
          <ac:chgData name="Xuan Shanli" userId="f83fcc78b2861389" providerId="LiveId" clId="{6D2FCA38-4161-4F7B-8104-14484FD5C7AE}" dt="2023-07-12T03:27:41.098" v="870" actId="1076"/>
          <ac:spMkLst>
            <pc:docMk/>
            <pc:sldMk cId="0" sldId="303"/>
            <ac:spMk id="54275" creationId="{F81B8373-2E1E-4C03-B84A-C773146C5D80}"/>
          </ac:spMkLst>
        </pc:spChg>
      </pc:sldChg>
      <pc:sldChg chg="modSp add mod">
        <pc:chgData name="Xuan Shanli" userId="f83fcc78b2861389" providerId="LiveId" clId="{6D2FCA38-4161-4F7B-8104-14484FD5C7AE}" dt="2023-07-12T04:08:19.475" v="1009" actId="14100"/>
        <pc:sldMkLst>
          <pc:docMk/>
          <pc:sldMk cId="0" sldId="304"/>
        </pc:sldMkLst>
        <pc:spChg chg="mod">
          <ac:chgData name="Xuan Shanli" userId="f83fcc78b2861389" providerId="LiveId" clId="{6D2FCA38-4161-4F7B-8104-14484FD5C7AE}" dt="2023-07-12T04:07:12.387" v="991" actId="1076"/>
          <ac:spMkLst>
            <pc:docMk/>
            <pc:sldMk cId="0" sldId="304"/>
            <ac:spMk id="31746" creationId="{5BA88DFF-8D19-446C-88F5-2EB9AD0A980B}"/>
          </ac:spMkLst>
        </pc:spChg>
        <pc:spChg chg="mod">
          <ac:chgData name="Xuan Shanli" userId="f83fcc78b2861389" providerId="LiveId" clId="{6D2FCA38-4161-4F7B-8104-14484FD5C7AE}" dt="2023-07-12T04:08:00.862" v="998" actId="1076"/>
          <ac:spMkLst>
            <pc:docMk/>
            <pc:sldMk cId="0" sldId="304"/>
            <ac:spMk id="31747" creationId="{2334B825-D49A-4C4C-AAF1-7844F13F4823}"/>
          </ac:spMkLst>
        </pc:spChg>
        <pc:spChg chg="mod">
          <ac:chgData name="Xuan Shanli" userId="f83fcc78b2861389" providerId="LiveId" clId="{6D2FCA38-4161-4F7B-8104-14484FD5C7AE}" dt="2023-07-12T04:08:00.862" v="998" actId="1076"/>
          <ac:spMkLst>
            <pc:docMk/>
            <pc:sldMk cId="0" sldId="304"/>
            <ac:spMk id="31748" creationId="{0C51D205-30DF-4411-9C9C-B2612C8F7090}"/>
          </ac:spMkLst>
        </pc:spChg>
        <pc:spChg chg="mod">
          <ac:chgData name="Xuan Shanli" userId="f83fcc78b2861389" providerId="LiveId" clId="{6D2FCA38-4161-4F7B-8104-14484FD5C7AE}" dt="2023-07-12T04:08:00.862" v="998" actId="1076"/>
          <ac:spMkLst>
            <pc:docMk/>
            <pc:sldMk cId="0" sldId="304"/>
            <ac:spMk id="31749" creationId="{FC333162-1659-43EA-BADC-BEE3ABED2881}"/>
          </ac:spMkLst>
        </pc:spChg>
        <pc:spChg chg="mod">
          <ac:chgData name="Xuan Shanli" userId="f83fcc78b2861389" providerId="LiveId" clId="{6D2FCA38-4161-4F7B-8104-14484FD5C7AE}" dt="2023-07-12T04:08:00.862" v="998" actId="1076"/>
          <ac:spMkLst>
            <pc:docMk/>
            <pc:sldMk cId="0" sldId="304"/>
            <ac:spMk id="31750" creationId="{550615DC-A4AC-4BB0-B7AB-93D51ACF85D6}"/>
          </ac:spMkLst>
        </pc:spChg>
        <pc:spChg chg="mod">
          <ac:chgData name="Xuan Shanli" userId="f83fcc78b2861389" providerId="LiveId" clId="{6D2FCA38-4161-4F7B-8104-14484FD5C7AE}" dt="2023-07-12T04:08:19.475" v="1009" actId="14100"/>
          <ac:spMkLst>
            <pc:docMk/>
            <pc:sldMk cId="0" sldId="304"/>
            <ac:spMk id="31751" creationId="{1DCE1B5A-8BB1-4817-9DFD-548FF8A80F75}"/>
          </ac:spMkLst>
        </pc:spChg>
        <pc:spChg chg="mod">
          <ac:chgData name="Xuan Shanli" userId="f83fcc78b2861389" providerId="LiveId" clId="{6D2FCA38-4161-4F7B-8104-14484FD5C7AE}" dt="2023-07-12T04:08:00.862" v="998" actId="1076"/>
          <ac:spMkLst>
            <pc:docMk/>
            <pc:sldMk cId="0" sldId="304"/>
            <ac:spMk id="31752" creationId="{74BA6BC3-7DF9-400A-9697-A44B6EAAC051}"/>
          </ac:spMkLst>
        </pc:spChg>
        <pc:spChg chg="mod">
          <ac:chgData name="Xuan Shanli" userId="f83fcc78b2861389" providerId="LiveId" clId="{6D2FCA38-4161-4F7B-8104-14484FD5C7AE}" dt="2023-07-12T04:08:00.862" v="998" actId="1076"/>
          <ac:spMkLst>
            <pc:docMk/>
            <pc:sldMk cId="0" sldId="304"/>
            <ac:spMk id="31753" creationId="{E8E601B9-46E0-4270-805A-D1BCD34406DE}"/>
          </ac:spMkLst>
        </pc:spChg>
        <pc:spChg chg="mod">
          <ac:chgData name="Xuan Shanli" userId="f83fcc78b2861389" providerId="LiveId" clId="{6D2FCA38-4161-4F7B-8104-14484FD5C7AE}" dt="2023-07-12T04:08:15.964" v="1008" actId="20577"/>
          <ac:spMkLst>
            <pc:docMk/>
            <pc:sldMk cId="0" sldId="304"/>
            <ac:spMk id="31754" creationId="{64750266-0722-4259-B008-E629C951CF8A}"/>
          </ac:spMkLst>
        </pc:spChg>
        <pc:spChg chg="mod">
          <ac:chgData name="Xuan Shanli" userId="f83fcc78b2861389" providerId="LiveId" clId="{6D2FCA38-4161-4F7B-8104-14484FD5C7AE}" dt="2023-07-12T04:08:14.513" v="1007" actId="20577"/>
          <ac:spMkLst>
            <pc:docMk/>
            <pc:sldMk cId="0" sldId="304"/>
            <ac:spMk id="31755" creationId="{59B0A8EC-6AB8-4909-93A2-A72B9ED109E3}"/>
          </ac:spMkLst>
        </pc:spChg>
        <pc:spChg chg="mod">
          <ac:chgData name="Xuan Shanli" userId="f83fcc78b2861389" providerId="LiveId" clId="{6D2FCA38-4161-4F7B-8104-14484FD5C7AE}" dt="2023-07-12T04:07:38.223" v="996" actId="255"/>
          <ac:spMkLst>
            <pc:docMk/>
            <pc:sldMk cId="0" sldId="304"/>
            <ac:spMk id="31756" creationId="{3AB22AA0-4469-4C05-92E0-134C2B1E12AF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57" creationId="{0A593880-7D6C-465F-A1E0-BFBD8E101526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58" creationId="{4693EAB5-3B36-4E90-8B63-497D869AD82F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59" creationId="{9BDB9993-B861-475E-AF24-415419922F6A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0" creationId="{E33FBACD-0C70-48F0-9BEC-5233D47BC88D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1" creationId="{3FED4EE8-24C5-44AA-A153-A38CC2CB8AEE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2" creationId="{9D524D34-4B70-43B0-821B-F1BDCF4DC6BE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3" creationId="{1198AE48-D62A-4982-AD2A-DF64103A5DB0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4" creationId="{FE5CCBFE-7C7D-4087-84C2-E96119D7B15E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5" creationId="{DA6ED01F-A5F3-46FE-BA32-7895141EB1D0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6" creationId="{4028C52B-7DD1-4BFE-9FEA-D6F24EE94776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7" creationId="{DBECD8D5-152F-49E0-B606-7EA73BD2218F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8" creationId="{46F60FA7-14EE-4A2A-A957-FE7FF4F38FF7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69" creationId="{04EF89FC-4461-410A-9A57-BF10552AC5C0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0" creationId="{54446C7C-5715-4F76-992C-A594126B1451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1" creationId="{F737E0D2-5F30-4EF6-808C-D364FC835B98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2" creationId="{95F386BA-C698-45E9-A806-D9FC509326A1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3" creationId="{FFFC2E34-B83F-4B9F-ADE8-2C4F9CD606DA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4" creationId="{F98FBF10-16BC-496E-898F-64BB85B9E504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5" creationId="{05C8994B-601A-40EF-A33B-73D17C7B8127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6" creationId="{04B8CE81-5747-4C7A-9F4F-42638C60B073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7" creationId="{8927DE3A-BBED-4D4C-A4A2-370F331458A0}"/>
          </ac:spMkLst>
        </pc:spChg>
        <pc:spChg chg="mod">
          <ac:chgData name="Xuan Shanli" userId="f83fcc78b2861389" providerId="LiveId" clId="{6D2FCA38-4161-4F7B-8104-14484FD5C7AE}" dt="2023-07-12T04:07:49.786" v="997" actId="1076"/>
          <ac:spMkLst>
            <pc:docMk/>
            <pc:sldMk cId="0" sldId="304"/>
            <ac:spMk id="31778" creationId="{A4AC78FE-EFE6-4579-A689-C3017BBE230A}"/>
          </ac:spMkLst>
        </pc:spChg>
      </pc:sldChg>
      <pc:sldChg chg="modSp add">
        <pc:chgData name="Xuan Shanli" userId="f83fcc78b2861389" providerId="LiveId" clId="{6D2FCA38-4161-4F7B-8104-14484FD5C7AE}" dt="2023-07-12T04:09:12.502" v="1019" actId="1076"/>
        <pc:sldMkLst>
          <pc:docMk/>
          <pc:sldMk cId="0" sldId="305"/>
        </pc:sldMkLst>
        <pc:spChg chg="mod">
          <ac:chgData name="Xuan Shanli" userId="f83fcc78b2861389" providerId="LiveId" clId="{6D2FCA38-4161-4F7B-8104-14484FD5C7AE}" dt="2023-07-12T04:08:27.138" v="1010" actId="122"/>
          <ac:spMkLst>
            <pc:docMk/>
            <pc:sldMk cId="0" sldId="305"/>
            <ac:spMk id="32770" creationId="{8F763646-D944-4577-8F73-AF1A71978ABE}"/>
          </ac:spMkLst>
        </pc:spChg>
        <pc:spChg chg="mod">
          <ac:chgData name="Xuan Shanli" userId="f83fcc78b2861389" providerId="LiveId" clId="{6D2FCA38-4161-4F7B-8104-14484FD5C7AE}" dt="2023-07-12T04:08:49.177" v="1014" actId="1076"/>
          <ac:spMkLst>
            <pc:docMk/>
            <pc:sldMk cId="0" sldId="305"/>
            <ac:spMk id="32771" creationId="{7283B906-ADD1-439B-A7C6-1F18093CBFFC}"/>
          </ac:spMkLst>
        </pc:spChg>
        <pc:spChg chg="mod">
          <ac:chgData name="Xuan Shanli" userId="f83fcc78b2861389" providerId="LiveId" clId="{6D2FCA38-4161-4F7B-8104-14484FD5C7AE}" dt="2023-07-12T04:08:49.177" v="1014" actId="1076"/>
          <ac:spMkLst>
            <pc:docMk/>
            <pc:sldMk cId="0" sldId="305"/>
            <ac:spMk id="32772" creationId="{920C6F32-0DE5-407D-8598-7EC47AD080E8}"/>
          </ac:spMkLst>
        </pc:spChg>
        <pc:spChg chg="mod">
          <ac:chgData name="Xuan Shanli" userId="f83fcc78b2861389" providerId="LiveId" clId="{6D2FCA38-4161-4F7B-8104-14484FD5C7AE}" dt="2023-07-12T04:08:49.177" v="1014" actId="1076"/>
          <ac:spMkLst>
            <pc:docMk/>
            <pc:sldMk cId="0" sldId="305"/>
            <ac:spMk id="32773" creationId="{CF58B223-4B9A-4AE6-B07F-26BAA05E32CA}"/>
          </ac:spMkLst>
        </pc:spChg>
        <pc:spChg chg="mod">
          <ac:chgData name="Xuan Shanli" userId="f83fcc78b2861389" providerId="LiveId" clId="{6D2FCA38-4161-4F7B-8104-14484FD5C7AE}" dt="2023-07-12T04:08:58.110" v="1016" actId="1076"/>
          <ac:spMkLst>
            <pc:docMk/>
            <pc:sldMk cId="0" sldId="305"/>
            <ac:spMk id="32774" creationId="{8D3E815B-2E00-4D78-A77D-2DB79A2429D2}"/>
          </ac:spMkLst>
        </pc:spChg>
        <pc:spChg chg="mod">
          <ac:chgData name="Xuan Shanli" userId="f83fcc78b2861389" providerId="LiveId" clId="{6D2FCA38-4161-4F7B-8104-14484FD5C7AE}" dt="2023-07-12T04:09:06.958" v="1017" actId="1076"/>
          <ac:spMkLst>
            <pc:docMk/>
            <pc:sldMk cId="0" sldId="305"/>
            <ac:spMk id="32775" creationId="{11F2CB2B-6B8F-435E-A365-B55DA408AD0B}"/>
          </ac:spMkLst>
        </pc:spChg>
        <pc:spChg chg="mod">
          <ac:chgData name="Xuan Shanli" userId="f83fcc78b2861389" providerId="LiveId" clId="{6D2FCA38-4161-4F7B-8104-14484FD5C7AE}" dt="2023-07-12T04:09:09.975" v="1018" actId="1076"/>
          <ac:spMkLst>
            <pc:docMk/>
            <pc:sldMk cId="0" sldId="305"/>
            <ac:spMk id="32776" creationId="{1892E6C5-9F82-45CB-BD29-86CC1129E559}"/>
          </ac:spMkLst>
        </pc:spChg>
        <pc:spChg chg="mod">
          <ac:chgData name="Xuan Shanli" userId="f83fcc78b2861389" providerId="LiveId" clId="{6D2FCA38-4161-4F7B-8104-14484FD5C7AE}" dt="2023-07-12T04:09:12.502" v="1019" actId="1076"/>
          <ac:spMkLst>
            <pc:docMk/>
            <pc:sldMk cId="0" sldId="305"/>
            <ac:spMk id="32777" creationId="{976916AF-DA83-489E-89D0-33BD7DD7511F}"/>
          </ac:spMkLst>
        </pc:spChg>
      </pc:sldChg>
      <pc:sldChg chg="modSp add mod">
        <pc:chgData name="Xuan Shanli" userId="f83fcc78b2861389" providerId="LiveId" clId="{6D2FCA38-4161-4F7B-8104-14484FD5C7AE}" dt="2023-07-12T03:25:12.177" v="802" actId="1076"/>
        <pc:sldMkLst>
          <pc:docMk/>
          <pc:sldMk cId="2986345723" sldId="306"/>
        </pc:sldMkLst>
        <pc:spChg chg="mod">
          <ac:chgData name="Xuan Shanli" userId="f83fcc78b2861389" providerId="LiveId" clId="{6D2FCA38-4161-4F7B-8104-14484FD5C7AE}" dt="2023-07-12T03:24:52.439" v="797" actId="20577"/>
          <ac:spMkLst>
            <pc:docMk/>
            <pc:sldMk cId="2986345723" sldId="306"/>
            <ac:spMk id="22530" creationId="{21D88204-204E-4ED8-A57B-F312DA8EA682}"/>
          </ac:spMkLst>
        </pc:spChg>
        <pc:spChg chg="mod">
          <ac:chgData name="Xuan Shanli" userId="f83fcc78b2861389" providerId="LiveId" clId="{6D2FCA38-4161-4F7B-8104-14484FD5C7AE}" dt="2023-07-12T03:25:02.082" v="800" actId="20577"/>
          <ac:spMkLst>
            <pc:docMk/>
            <pc:sldMk cId="2986345723" sldId="306"/>
            <ac:spMk id="22531" creationId="{D90B5BB4-C22A-40A9-A857-7CC1CAD7801D}"/>
          </ac:spMkLst>
        </pc:spChg>
        <pc:spChg chg="mod">
          <ac:chgData name="Xuan Shanli" userId="f83fcc78b2861389" providerId="LiveId" clId="{6D2FCA38-4161-4F7B-8104-14484FD5C7AE}" dt="2023-07-12T03:25:08.923" v="801" actId="1076"/>
          <ac:spMkLst>
            <pc:docMk/>
            <pc:sldMk cId="2986345723" sldId="306"/>
            <ac:spMk id="22532" creationId="{5944EB27-65B0-4DFD-8E98-0A5069AB8E02}"/>
          </ac:spMkLst>
        </pc:spChg>
        <pc:spChg chg="mod">
          <ac:chgData name="Xuan Shanli" userId="f83fcc78b2861389" providerId="LiveId" clId="{6D2FCA38-4161-4F7B-8104-14484FD5C7AE}" dt="2023-07-12T03:25:12.177" v="802" actId="1076"/>
          <ac:spMkLst>
            <pc:docMk/>
            <pc:sldMk cId="2986345723" sldId="306"/>
            <ac:spMk id="22533" creationId="{C660492F-E86A-4BE7-ABD8-ACC8647EC78E}"/>
          </ac:spMkLst>
        </pc:spChg>
      </pc:sldChg>
      <pc:sldChg chg="modSp add">
        <pc:chgData name="Xuan Shanli" userId="f83fcc78b2861389" providerId="LiveId" clId="{6D2FCA38-4161-4F7B-8104-14484FD5C7AE}" dt="2023-07-12T03:28:49.411" v="880" actId="1076"/>
        <pc:sldMkLst>
          <pc:docMk/>
          <pc:sldMk cId="1440370342" sldId="307"/>
        </pc:sldMkLst>
        <pc:spChg chg="mod">
          <ac:chgData name="Xuan Shanli" userId="f83fcc78b2861389" providerId="LiveId" clId="{6D2FCA38-4161-4F7B-8104-14484FD5C7AE}" dt="2023-07-12T03:28:24.337" v="877" actId="1076"/>
          <ac:spMkLst>
            <pc:docMk/>
            <pc:sldMk cId="1440370342" sldId="307"/>
            <ac:spMk id="26626" creationId="{BE757007-B54F-4CBF-8ECD-C8D256569D94}"/>
          </ac:spMkLst>
        </pc:spChg>
        <pc:spChg chg="mod">
          <ac:chgData name="Xuan Shanli" userId="f83fcc78b2861389" providerId="LiveId" clId="{6D2FCA38-4161-4F7B-8104-14484FD5C7AE}" dt="2023-07-12T03:28:49.411" v="880" actId="1076"/>
          <ac:spMkLst>
            <pc:docMk/>
            <pc:sldMk cId="1440370342" sldId="307"/>
            <ac:spMk id="26627" creationId="{F24392DE-BBCC-46DA-B3A9-6F9E236AA985}"/>
          </ac:spMkLst>
        </pc:spChg>
      </pc:sldChg>
      <pc:sldChg chg="addSp modSp new mod">
        <pc:chgData name="Xuan Shanli" userId="f83fcc78b2861389" providerId="LiveId" clId="{6D2FCA38-4161-4F7B-8104-14484FD5C7AE}" dt="2023-07-12T02:22:03.148" v="35" actId="255"/>
        <pc:sldMkLst>
          <pc:docMk/>
          <pc:sldMk cId="1120128437" sldId="308"/>
        </pc:sldMkLst>
        <pc:spChg chg="mod">
          <ac:chgData name="Xuan Shanli" userId="f83fcc78b2861389" providerId="LiveId" clId="{6D2FCA38-4161-4F7B-8104-14484FD5C7AE}" dt="2023-07-12T02:22:03.148" v="35" actId="255"/>
          <ac:spMkLst>
            <pc:docMk/>
            <pc:sldMk cId="1120128437" sldId="308"/>
            <ac:spMk id="2" creationId="{1C9DE39D-4312-477E-AFF2-1983232BE48E}"/>
          </ac:spMkLst>
        </pc:spChg>
        <pc:picChg chg="add mod">
          <ac:chgData name="Xuan Shanli" userId="f83fcc78b2861389" providerId="LiveId" clId="{6D2FCA38-4161-4F7B-8104-14484FD5C7AE}" dt="2023-07-12T02:21:55.908" v="34" actId="1076"/>
          <ac:picMkLst>
            <pc:docMk/>
            <pc:sldMk cId="1120128437" sldId="308"/>
            <ac:picMk id="4" creationId="{0C11DA10-2F30-4E6C-BDE5-D43004A9B4ED}"/>
          </ac:picMkLst>
        </pc:picChg>
      </pc:sldChg>
      <pc:sldMasterChg chg="addSp modSp mod">
        <pc:chgData name="Xuan Shanli" userId="f83fcc78b2861389" providerId="LiveId" clId="{6D2FCA38-4161-4F7B-8104-14484FD5C7AE}" dt="2023-07-12T01:57:41.491" v="8" actId="1076"/>
        <pc:sldMasterMkLst>
          <pc:docMk/>
          <pc:sldMasterMk cId="1570593571" sldId="2147483648"/>
        </pc:sldMasterMkLst>
        <pc:spChg chg="add mod">
          <ac:chgData name="Xuan Shanli" userId="f83fcc78b2861389" providerId="LiveId" clId="{6D2FCA38-4161-4F7B-8104-14484FD5C7AE}" dt="2023-07-12T01:57:41.491" v="8" actId="1076"/>
          <ac:spMkLst>
            <pc:docMk/>
            <pc:sldMasterMk cId="1570593571" sldId="2147483648"/>
            <ac:spMk id="7" creationId="{C0C347BE-F57D-41E0-A3E1-14C1D313D7C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B052-E841-424F-8AC8-612A965E0F1B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9788-8998-4A55-9B89-A1E9A439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2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B5463D4-AF3A-4005-953A-12F8F9ED1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319E5D-3857-4044-8A36-BDF6339AD51F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5B31FCD-538D-4DC3-A1D1-EC4D9A079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94DE2BA-C076-494D-8206-5DF8518F1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10898EE-6CB1-4536-8C78-8AD087C88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4A4378-ADD7-40A5-866B-F12AF4D66625}" type="slidenum">
              <a:rPr lang="en-US" altLang="zh-CN" sz="1200" smtClean="0"/>
              <a:pPr/>
              <a:t>13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BAFDEF9-5827-4858-B481-58A9FEE45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879ED08-0D74-499B-ADA1-7BCCE2340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7F7AE58-E087-4F8C-8911-99689D6A5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35A561-AA51-4DA3-8455-CA452D2FE1C6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30FB7B9-B62F-48BF-8DB5-295149FA5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AB3A90-746A-44BA-AA81-67AD39148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7F7AE58-E087-4F8C-8911-99689D6A5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35A561-AA51-4DA3-8455-CA452D2FE1C6}" type="slidenum">
              <a:rPr lang="en-US" altLang="zh-CN" sz="1200" smtClean="0"/>
              <a:pPr/>
              <a:t>15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30FB7B9-B62F-48BF-8DB5-295149FA5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AB3A90-746A-44BA-AA81-67AD39148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2206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9788-8998-4A55-9B89-A1E9A43917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43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87E63BF-A8AA-4257-BB13-9C66DFF58C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716A3B-712A-4F39-B776-60241FC6A359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A8D71D1-5AC2-444E-A187-2CC92D418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A53AD4F-68B6-466B-8A5F-C9D3E767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C97264C-1A94-48F7-849E-C0FA69B34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DD18EF-99CC-4F65-AA8E-5477309AE755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3DE65FB-9845-4302-A0E3-9599BB4D9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3E89A87-3240-4D62-B09D-D03EFC07A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6679B2F-1FEF-4192-9E26-195EA4551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A1EFB2-FFD2-41A0-B13D-42A12A1C6604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497B636-BE0E-49BB-A41C-94EBD2482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97803CE-3B6A-4CB8-9C32-50C5F2ED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128E6D6-2C56-4E29-BE05-CD455CE60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A1EF7A-32FB-4ECA-86DB-7095B683B2BB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7F1FEAA-13D1-490D-B9BD-2C169D0E4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D43C0E8-F021-4438-BBF6-5B858BF0F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CBAB121-68E8-4FC4-8B8E-46C19E4AB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EF946F-86FE-4669-B4FE-631D01F379D2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34F10A0-32C7-4E1F-B89B-56D3D8D96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E297A4E-51A2-42C8-A2FC-D5B0BD266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92E76FD-8137-45DB-B9A0-C25277A2B2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A9FD11-C67F-4C2C-817C-0E5017B2F1EB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371EEF-293E-4E6D-8AA6-624FC0748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21B12FB-F0A6-4ED7-AE65-E0FDA8B50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320EEB2-0B61-44AF-B190-0BBC9DBFA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B1343A9-733D-4C46-B60F-5028350872F0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DD3BE8B-22D6-4E8C-BCF2-389A8F054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804F6F-19F3-41AF-A224-28E2F0A91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23F5279-4CE9-4A97-A45D-634F54DD4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A95A49-69A2-4E75-80FF-13A3BBA1B7E6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2C22FD7-DEB4-4B90-A31C-1BC30D712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5E5AACA-9AC6-4193-965B-850D3A551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937F584-D2D3-45E0-BF5F-D997D6FCE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034C28-C849-49F2-AFE1-0AFDDD263EF4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E3C5ABA-615D-4B7F-9C1B-72A080175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5F6EB4B-2A0E-4F0C-82A6-128E4786F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9DD5B68-86BB-4731-BED8-38F85EABB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E1E6AC-F18E-4CB2-9AD6-354757A22AA9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55472F6-15C2-4096-BDAE-87057E740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DA10E90-ABE3-438E-A5D0-652CC347E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49496D9-DCB7-4146-9EC7-79EA865B5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831596-E752-469A-BBD9-AA557965E7FA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88C8622-1439-4C12-B40F-06331CC9B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D4FEEEF-ABF7-4FDB-ABA3-CF8DEEE2F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0C6FEFB-9CE9-4621-ACFD-FDEB6B8BE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AE063-F3B0-46B0-A0C5-F5D9E15BE76A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C383A85-143C-4DFC-BC1D-634AC7978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B2A1871-4158-422D-848C-C52C8C9F6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8F9EC25-3A20-4837-AE08-88C8A9CF8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B276D2-13F2-4833-9310-DC08E720C5CC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A982C8E-CBE6-4CF7-983E-C950EBCD6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2282A2A-7A04-4724-A82A-D61E56E07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E2FCB82-D039-4106-A86E-931DFB826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B2DFD7-EB44-40DF-BA63-BF585B4AD371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AA5DB8-0955-480E-97AA-E863A8073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EF67F20-F873-450C-8C86-B13B61E26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704399B-C3F8-4443-9DD9-704D20D53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C95BFE-1A12-4B31-AB71-60CA5F5C6FA3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5C23581-213C-4FA2-93B2-F4EAC9502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A7DD01D-2AA4-472E-BD41-805AABBC9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AEFA85D-1611-4A4E-BE23-C22B2FF4F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351E28-19B7-4C1F-9465-78223FD70947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67B2BE1-7674-421B-8660-DB21D2DB8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65E25B4-C586-4DA3-850A-A10B42327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12161FE-4BF6-4C1D-B37C-8514BDD66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BB4F24-4FE0-42C1-B4F7-5D3A94A46AA8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8319059-84F0-458B-8907-2B9573E8B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B6D176E-89A4-4EA4-B62F-FC4BA16AE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A32E2DC-C884-48A6-A9C1-EDD796808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03D93C-E931-4537-80BA-F7B031C52DAC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5DF5EE-223F-4505-A6FD-C996629BE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D9A4B2F-5DDA-4628-8F19-F63F80CE4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6B8C21A-528E-4537-B339-4DB5E1A9C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3EAD20-CB9B-4EC9-83CA-9DA65E585723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96D8429-EBE3-49B1-BACE-CD55940C9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8E9072A-F964-44BA-9CEC-B371B95C4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2FBCFF-EB38-4558-86A8-969E81E0665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127" y="6234713"/>
            <a:ext cx="2157978" cy="486762"/>
          </a:xfrm>
          <a:prstGeom prst="rect">
            <a:avLst/>
          </a:prstGeom>
          <a:effectLst>
            <a:glow>
              <a:schemeClr val="accent1">
                <a:lumMod val="60000"/>
                <a:lumOff val="40000"/>
                <a:alpha val="38000"/>
              </a:schemeClr>
            </a:glo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C347BE-F57D-41E0-A3E1-14C1D313D7C5}"/>
              </a:ext>
            </a:extLst>
          </p:cNvPr>
          <p:cNvSpPr txBox="1"/>
          <p:nvPr userDrawn="1"/>
        </p:nvSpPr>
        <p:spPr>
          <a:xfrm>
            <a:off x="309156" y="6311900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CHAP6 Function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7.wav"/><Relationship Id="rId4" Type="http://schemas.openxmlformats.org/officeDocument/2006/relationships/audio" Target="../media/audio9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5.wav"/><Relationship Id="rId5" Type="http://schemas.openxmlformats.org/officeDocument/2006/relationships/audio" Target="../media/audio7.wav"/><Relationship Id="rId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7.wav"/><Relationship Id="rId4" Type="http://schemas.openxmlformats.org/officeDocument/2006/relationships/audio" Target="../media/audio6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E39D-4312-477E-AFF2-1983232B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  函   数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1DA10-2F30-4E6C-BDE5-D43004A9B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1" y="222989"/>
            <a:ext cx="1924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7641F26-B9C1-4F63-B072-EF8DD7541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5" y="187465"/>
            <a:ext cx="9686635" cy="6096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⒋</a:t>
            </a:r>
            <a:r>
              <a:rPr lang="zh-CN" altLang="en-US" sz="2400" b="1" dirty="0">
                <a:solidFill>
                  <a:srgbClr val="00FFCC"/>
                </a:solidFill>
                <a:ea typeface="楷体_GB2312" pitchFamily="49" charset="-122"/>
              </a:rPr>
              <a:t>函数的递归调用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6E90478-0549-4177-905B-A55308991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5" y="762000"/>
            <a:ext cx="8852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概念：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函数直接或间接地自我调用称为递归函数。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E9F3B760-A93E-4987-9AF0-43E3F5ED2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13" y="1143001"/>
            <a:ext cx="2332988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fun1(int x){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z=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fun1(y);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4535F79F-ED28-4CF3-B6CB-9C61B457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323" y="1129256"/>
            <a:ext cx="8408369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fun1(int x)           int   fun2(int  t){                        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                           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z=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fun2(y);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c=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fun1(a);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…                           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                                   } 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5B2F58B8-981E-4B68-B184-A252D0BE1065}"/>
              </a:ext>
            </a:extLst>
          </p:cNvPr>
          <p:cNvSpPr>
            <a:spLocks/>
          </p:cNvSpPr>
          <p:nvPr/>
        </p:nvSpPr>
        <p:spPr bwMode="auto">
          <a:xfrm>
            <a:off x="2209800" y="2982616"/>
            <a:ext cx="2435225" cy="428625"/>
          </a:xfrm>
          <a:prstGeom prst="accentCallout2">
            <a:avLst>
              <a:gd name="adj1" fmla="val 26667"/>
              <a:gd name="adj2" fmla="val -3130"/>
              <a:gd name="adj3" fmla="val 26667"/>
              <a:gd name="adj4" fmla="val -13755"/>
              <a:gd name="adj5" fmla="val -78148"/>
              <a:gd name="adj6" fmla="val -14014"/>
            </a:avLst>
          </a:prstGeom>
          <a:noFill/>
          <a:ln w="9525">
            <a:solidFill>
              <a:srgbClr val="00FF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00FFCC"/>
                </a:solidFill>
                <a:latin typeface="等线" panose="020F0502020204030204"/>
                <a:ea typeface="楷体_GB2312" pitchFamily="49" charset="-122"/>
              </a:rPr>
              <a:t>直接引用自身。</a:t>
            </a:r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4550FB8D-D7A1-457C-8355-3B4FAE542FC9}"/>
              </a:ext>
            </a:extLst>
          </p:cNvPr>
          <p:cNvSpPr>
            <a:spLocks/>
          </p:cNvSpPr>
          <p:nvPr/>
        </p:nvSpPr>
        <p:spPr bwMode="auto">
          <a:xfrm>
            <a:off x="5263164" y="2924671"/>
            <a:ext cx="2454275" cy="544513"/>
          </a:xfrm>
          <a:prstGeom prst="accentCallout3">
            <a:avLst>
              <a:gd name="adj1" fmla="val 20991"/>
              <a:gd name="adj2" fmla="val 103106"/>
              <a:gd name="adj3" fmla="val 20991"/>
              <a:gd name="adj4" fmla="val 116366"/>
              <a:gd name="adj5" fmla="val -150435"/>
              <a:gd name="adj6" fmla="val 116366"/>
              <a:gd name="adj7" fmla="val -150435"/>
              <a:gd name="adj8" fmla="val 60347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66FF33"/>
                </a:solidFill>
                <a:latin typeface="等线" panose="020F0502020204030204"/>
                <a:ea typeface="楷体_GB2312" pitchFamily="49" charset="-122"/>
              </a:rPr>
              <a:t>间接引用自身。</a:t>
            </a:r>
            <a:endParaRPr kumimoji="0" lang="zh-CN" altLang="en-US" sz="2400" dirty="0">
              <a:solidFill>
                <a:srgbClr val="66FF33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AD3D9496-266A-49D6-849B-417963DA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31" y="3489837"/>
            <a:ext cx="63372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递归在没有控制条件的情况下是无穷的递归。</a:t>
            </a:r>
            <a:endParaRPr lang="zh-CN" altLang="en-US" sz="2400" dirty="0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3C72F80F-C8AD-4CDE-9A1C-B8BBB7CE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4013515"/>
            <a:ext cx="394080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"*****" 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main(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DEE4D760-8464-4DD7-B909-2FB8FF33C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13" y="6021214"/>
            <a:ext cx="70378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只有通过控制条件，使递归调用终止，才能应用 。</a:t>
            </a:r>
          </a:p>
        </p:txBody>
      </p:sp>
      <p:sp>
        <p:nvSpPr>
          <p:cNvPr id="30731" name="AutoShape 11">
            <a:extLst>
              <a:ext uri="{FF2B5EF4-FFF2-40B4-BE49-F238E27FC236}">
                <a16:creationId xmlns:a16="http://schemas.microsoft.com/office/drawing/2014/main" id="{BC6E23A0-A90F-4CA7-8963-1DA6ECED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255" y="4797763"/>
            <a:ext cx="3528289" cy="2286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000000"/>
              </a:gs>
              <a:gs pos="50000">
                <a:srgbClr val="66FF33"/>
              </a:gs>
              <a:gs pos="100000">
                <a:srgbClr val="000000"/>
              </a:gs>
            </a:gsLst>
            <a:lin ang="5400000" scaled="1"/>
          </a:gra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22920379-DF77-4B4E-888C-B4DD25352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154" y="3501232"/>
            <a:ext cx="3166549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char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"*****" &lt;&lt;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if(</a:t>
            </a:r>
            <a:r>
              <a:rPr lang="en-US" altLang="zh-CN" sz="20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!= '9'){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 main();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utoUpdateAnimBg="0"/>
      <p:bldP spid="30726" grpId="0" animBg="1" autoUpdateAnimBg="0"/>
      <p:bldP spid="30727" grpId="0" animBg="1" autoUpdateAnimBg="0"/>
      <p:bldP spid="30728" grpId="0" autoUpdateAnimBg="0"/>
      <p:bldP spid="30729" grpId="0" autoUpdateAnimBg="0"/>
      <p:bldP spid="30730" grpId="0" autoUpdateAnimBg="0"/>
      <p:bldP spid="3073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BA88DFF-8D19-446C-88F5-2EB9AD0A9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764" y="168213"/>
            <a:ext cx="9759636" cy="4572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递归举例：求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n!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2334B825-D49A-4C4C-AAF1-7844F13F4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41" y="968750"/>
            <a:ext cx="6514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n!=</a:t>
            </a:r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0C51D205-30DF-4411-9C9C-B2612C8F7090}"/>
              </a:ext>
            </a:extLst>
          </p:cNvPr>
          <p:cNvSpPr>
            <a:spLocks/>
          </p:cNvSpPr>
          <p:nvPr/>
        </p:nvSpPr>
        <p:spPr bwMode="auto">
          <a:xfrm>
            <a:off x="4621441" y="66395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FC333162-1659-43EA-BADC-BEE3ABED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441" y="511550"/>
            <a:ext cx="267282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n=0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n=1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550615DC-A4AC-4BB0-B7AB-93D51ACF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442" y="1349750"/>
            <a:ext cx="21871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n(n-1)!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n&gt;1</a:t>
            </a:r>
          </a:p>
        </p:txBody>
      </p:sp>
      <p:sp>
        <p:nvSpPr>
          <p:cNvPr id="31751" name="AutoShape 7">
            <a:extLst>
              <a:ext uri="{FF2B5EF4-FFF2-40B4-BE49-F238E27FC236}">
                <a16:creationId xmlns:a16="http://schemas.microsoft.com/office/drawing/2014/main" id="{1DCE1B5A-8BB1-4817-9DFD-548FF8A8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799" y="1338775"/>
            <a:ext cx="1208155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74BA6BC3-7DF9-400A-9697-A44B6EAA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42" y="1177134"/>
            <a:ext cx="8566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f(n)=</a:t>
            </a:r>
          </a:p>
        </p:txBody>
      </p:sp>
      <p:sp>
        <p:nvSpPr>
          <p:cNvPr id="31753" name="AutoShape 9">
            <a:extLst>
              <a:ext uri="{FF2B5EF4-FFF2-40B4-BE49-F238E27FC236}">
                <a16:creationId xmlns:a16="http://schemas.microsoft.com/office/drawing/2014/main" id="{E8E601B9-46E0-4270-805A-D1BCD34406DE}"/>
              </a:ext>
            </a:extLst>
          </p:cNvPr>
          <p:cNvSpPr>
            <a:spLocks/>
          </p:cNvSpPr>
          <p:nvPr/>
        </p:nvSpPr>
        <p:spPr bwMode="auto">
          <a:xfrm>
            <a:off x="9193441" y="872334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64750266-0722-4259-B008-E629C951C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441" y="719934"/>
            <a:ext cx="258786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n=0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n=1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59B0A8EC-6AB8-4909-93A2-A72B9ED10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442" y="1634334"/>
            <a:ext cx="17623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(n-1)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n&gt;1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3AB22AA0-4469-4C05-92E0-134C2B1E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48" y="592516"/>
            <a:ext cx="3281965" cy="623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long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(long);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long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i,x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x =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x &lt;&lt;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long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(long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if (n == 0 || n == 1){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 return(n * </a:t>
            </a:r>
            <a:r>
              <a:rPr lang="en-US" altLang="zh-CN" sz="2100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lfac</a:t>
            </a: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(n - 1));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0A593880-7D6C-465F-A1E0-BFBD8E10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87" y="2471590"/>
            <a:ext cx="10890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lfac(4)</a:t>
            </a:r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4693EAB5-3B36-4E90-8B63-497D869AD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686" y="2928790"/>
            <a:ext cx="0" cy="1524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9BDB9993-B861-475E-AF24-415419922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686" y="3081190"/>
            <a:ext cx="8382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E33FBACD-0C70-48F0-9BEC-5233D47B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799" y="2816077"/>
            <a:ext cx="13808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4*lfac(3)</a:t>
            </a:r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3FED4EE8-24C5-44AA-A153-A38CC2CB8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886" y="3233590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9D524D34-4B70-43B0-821B-F1BDCF4DC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886" y="3462190"/>
            <a:ext cx="9906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1198AE48-D62A-4982-AD2A-DF64103A5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199" y="3197077"/>
            <a:ext cx="13808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3*lfac(2)</a:t>
            </a:r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FE5CCBFE-7C7D-4087-84C2-E96119D7B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2286" y="3538390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5" name="Line 21">
            <a:extLst>
              <a:ext uri="{FF2B5EF4-FFF2-40B4-BE49-F238E27FC236}">
                <a16:creationId xmlns:a16="http://schemas.microsoft.com/office/drawing/2014/main" id="{DA6ED01F-A5F3-46FE-BA32-7895141EB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2286" y="3766990"/>
            <a:ext cx="9144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4028C52B-7DD1-4BFE-9FEA-D6F24EE9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661" y="3538390"/>
            <a:ext cx="13808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2*flac(1)</a:t>
            </a:r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DBECD8D5-152F-49E0-B606-7EA73BD22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82486" y="3919390"/>
            <a:ext cx="0" cy="609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46F60FA7-14EE-4A2A-A957-FE7FF4F38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524" y="4528990"/>
            <a:ext cx="645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CC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1769" name="Line 25">
            <a:extLst>
              <a:ext uri="{FF2B5EF4-FFF2-40B4-BE49-F238E27FC236}">
                <a16:creationId xmlns:a16="http://schemas.microsoft.com/office/drawing/2014/main" id="{04EF89FC-4461-410A-9A57-BF10552AC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486" y="4757590"/>
            <a:ext cx="12192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0" name="Line 26">
            <a:extLst>
              <a:ext uri="{FF2B5EF4-FFF2-40B4-BE49-F238E27FC236}">
                <a16:creationId xmlns:a16="http://schemas.microsoft.com/office/drawing/2014/main" id="{54446C7C-5715-4F76-992C-A594126B1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486" y="4757590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F737E0D2-5F30-4EF6-808C-D364FC83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7000" y="4986190"/>
            <a:ext cx="9367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3*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2*1</a:t>
            </a:r>
          </a:p>
        </p:txBody>
      </p:sp>
      <p:sp>
        <p:nvSpPr>
          <p:cNvPr id="31772" name="Line 28">
            <a:extLst>
              <a:ext uri="{FF2B5EF4-FFF2-40B4-BE49-F238E27FC236}">
                <a16:creationId xmlns:a16="http://schemas.microsoft.com/office/drawing/2014/main" id="{95F386BA-C698-45E9-A806-D9FC509326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0686" y="5214790"/>
            <a:ext cx="10668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3" name="Line 29">
            <a:extLst>
              <a:ext uri="{FF2B5EF4-FFF2-40B4-BE49-F238E27FC236}">
                <a16:creationId xmlns:a16="http://schemas.microsoft.com/office/drawing/2014/main" id="{FFFC2E34-B83F-4B9F-ADE8-2C4F9CD60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686" y="5214790"/>
            <a:ext cx="0" cy="228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4" name="Text Box 30">
            <a:extLst>
              <a:ext uri="{FF2B5EF4-FFF2-40B4-BE49-F238E27FC236}">
                <a16:creationId xmlns:a16="http://schemas.microsoft.com/office/drawing/2014/main" id="{F98FBF10-16BC-496E-898F-64BB85B9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087" y="5443390"/>
            <a:ext cx="12285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3*2*1</a:t>
            </a:r>
          </a:p>
        </p:txBody>
      </p:sp>
      <p:sp>
        <p:nvSpPr>
          <p:cNvPr id="31775" name="Line 31">
            <a:extLst>
              <a:ext uri="{FF2B5EF4-FFF2-40B4-BE49-F238E27FC236}">
                <a16:creationId xmlns:a16="http://schemas.microsoft.com/office/drawing/2014/main" id="{05C8994B-601A-40EF-A33B-73D17C7B8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8086" y="3995590"/>
            <a:ext cx="28956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6" name="Text Box 32">
            <a:extLst>
              <a:ext uri="{FF2B5EF4-FFF2-40B4-BE49-F238E27FC236}">
                <a16:creationId xmlns:a16="http://schemas.microsoft.com/office/drawing/2014/main" id="{04B8CE81-5747-4C7A-9F4F-42638C60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600" y="3559027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递推</a:t>
            </a:r>
          </a:p>
        </p:txBody>
      </p:sp>
      <p:sp>
        <p:nvSpPr>
          <p:cNvPr id="31777" name="Line 33">
            <a:extLst>
              <a:ext uri="{FF2B5EF4-FFF2-40B4-BE49-F238E27FC236}">
                <a16:creationId xmlns:a16="http://schemas.microsoft.com/office/drawing/2014/main" id="{8927DE3A-BBED-4D4C-A4A2-370F33145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4486" y="4452790"/>
            <a:ext cx="2514600" cy="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A4AC78FE-EFE6-4579-A689-C3017BBE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137" y="4092427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回归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9" grpId="0" autoUpdateAnimBg="0"/>
      <p:bldP spid="31750" grpId="0" autoUpdateAnimBg="0"/>
      <p:bldP spid="31752" grpId="0" autoUpdateAnimBg="0"/>
      <p:bldP spid="31754" grpId="0" autoUpdateAnimBg="0"/>
      <p:bldP spid="31755" grpId="0" autoUpdateAnimBg="0"/>
      <p:bldP spid="31756" grpId="0" autoUpdateAnimBg="0"/>
      <p:bldP spid="31757" grpId="0" autoUpdateAnimBg="0"/>
      <p:bldP spid="31760" grpId="0" autoUpdateAnimBg="0"/>
      <p:bldP spid="31763" grpId="0" autoUpdateAnimBg="0"/>
      <p:bldP spid="31766" grpId="0" autoUpdateAnimBg="0"/>
      <p:bldP spid="31768" grpId="0" autoUpdateAnimBg="0"/>
      <p:bldP spid="31771" grpId="0" autoUpdateAnimBg="0"/>
      <p:bldP spid="31774" grpId="0" autoUpdateAnimBg="0"/>
      <p:bldP spid="31776" grpId="0" autoUpdateAnimBg="0"/>
      <p:bldP spid="317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86D4415-4B7A-480A-8512-C416AF885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091" y="260350"/>
            <a:ext cx="9705109" cy="515938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00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⒌</a:t>
            </a:r>
            <a:r>
              <a:rPr lang="zh-CN" altLang="en-US" sz="2400" b="1" dirty="0">
                <a:solidFill>
                  <a:srgbClr val="00FFCC"/>
                </a:solidFill>
                <a:ea typeface="楷体_GB2312" pitchFamily="49" charset="-122"/>
              </a:rPr>
              <a:t>函数的参数传递</a:t>
            </a:r>
            <a:endParaRPr lang="zh-CN" altLang="en-US" sz="2400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A44B95C-CC2D-4857-BB0A-53DC2B2C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27" y="776288"/>
            <a:ext cx="11924145" cy="7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函数在调用的过程中，调用函数和被调函数存在数据的相互传递。数据的传递包括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两个方面：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CA93E2B-122E-4276-8A57-E9612C22D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72" y="1617810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将值、引用传递给被调函数；</a:t>
            </a:r>
            <a:endParaRPr lang="zh-CN" altLang="en-US" sz="2400" dirty="0">
              <a:solidFill>
                <a:srgbClr val="66FFFF"/>
              </a:solidFill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0975A355-48AE-454D-9E74-C19A2E41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72" y="2039938"/>
            <a:ext cx="664506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将被调函数的结果值、引用返回给调用函数。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A54B97-3504-4D14-8678-368BE97BC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417" y="3392191"/>
            <a:ext cx="1295400" cy="1371600"/>
          </a:xfrm>
          <a:prstGeom prst="can">
            <a:avLst>
              <a:gd name="adj" fmla="val 26471"/>
            </a:avLst>
          </a:prstGeom>
          <a:gradFill rotWithShape="0">
            <a:gsLst>
              <a:gs pos="0">
                <a:srgbClr val="2F7676"/>
              </a:gs>
              <a:gs pos="50000">
                <a:srgbClr val="66FFFF"/>
              </a:gs>
              <a:gs pos="100000">
                <a:srgbClr val="2F76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楷体_GB2312" pitchFamily="49" charset="-122"/>
              </a:rPr>
              <a:t>调用函数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3EE8756-798D-4675-9E1C-5659CA2F7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472" y="3392191"/>
            <a:ext cx="1295400" cy="1371600"/>
          </a:xfrm>
          <a:prstGeom prst="can">
            <a:avLst>
              <a:gd name="adj" fmla="val 26471"/>
            </a:avLst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被调函数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8C77B665-9903-4CA2-9D45-FBBA6ED3742E}"/>
              </a:ext>
            </a:extLst>
          </p:cNvPr>
          <p:cNvSpPr>
            <a:spLocks/>
          </p:cNvSpPr>
          <p:nvPr/>
        </p:nvSpPr>
        <p:spPr bwMode="auto">
          <a:xfrm>
            <a:off x="6095999" y="2651138"/>
            <a:ext cx="5032374" cy="523875"/>
          </a:xfrm>
          <a:prstGeom prst="accentCallout2">
            <a:avLst>
              <a:gd name="adj1" fmla="val 21819"/>
              <a:gd name="adj2" fmla="val -2380"/>
              <a:gd name="adj3" fmla="val 21819"/>
              <a:gd name="adj4" fmla="val -12249"/>
              <a:gd name="adj5" fmla="val 214379"/>
              <a:gd name="adj6" fmla="val -28035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向被调函数传递值、引用。</a:t>
            </a:r>
            <a:endParaRPr kumimoji="0" lang="zh-CN" altLang="en-US" sz="2400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4CC82DD0-DF7B-4C21-B303-8931BDBDE0A7}"/>
              </a:ext>
            </a:extLst>
          </p:cNvPr>
          <p:cNvSpPr>
            <a:spLocks/>
          </p:cNvSpPr>
          <p:nvPr/>
        </p:nvSpPr>
        <p:spPr bwMode="auto">
          <a:xfrm>
            <a:off x="5442504" y="5157358"/>
            <a:ext cx="6749496" cy="609600"/>
          </a:xfrm>
          <a:prstGeom prst="accentCallout2">
            <a:avLst>
              <a:gd name="adj1" fmla="val 18750"/>
              <a:gd name="adj2" fmla="val 449"/>
              <a:gd name="adj3" fmla="val 18750"/>
              <a:gd name="adj4" fmla="val -8468"/>
              <a:gd name="adj5" fmla="val -117519"/>
              <a:gd name="adj6" fmla="val -22921"/>
            </a:avLst>
          </a:prstGeom>
          <a:noFill/>
          <a:ln w="9525">
            <a:solidFill>
              <a:srgbClr val="00FF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将结果返回给调用函数，值、引用。</a:t>
            </a:r>
          </a:p>
          <a:p>
            <a:pPr lvl="0">
              <a:spcBef>
                <a:spcPct val="0"/>
              </a:spcBef>
              <a:buNone/>
            </a:pPr>
            <a:endParaRPr kumimoji="0" lang="en-US" altLang="zh-CN" sz="2400" dirty="0">
              <a:solidFill>
                <a:srgbClr val="99FF33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C4C8178-B0D0-474F-9F9F-323BE2338E99}"/>
              </a:ext>
            </a:extLst>
          </p:cNvPr>
          <p:cNvCxnSpPr>
            <a:cxnSpLocks/>
          </p:cNvCxnSpPr>
          <p:nvPr/>
        </p:nvCxnSpPr>
        <p:spPr>
          <a:xfrm>
            <a:off x="2874817" y="3796578"/>
            <a:ext cx="36635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C018D2-753A-4C9B-87C4-FD3C6E3B2EB3}"/>
              </a:ext>
            </a:extLst>
          </p:cNvPr>
          <p:cNvCxnSpPr>
            <a:cxnSpLocks/>
          </p:cNvCxnSpPr>
          <p:nvPr/>
        </p:nvCxnSpPr>
        <p:spPr>
          <a:xfrm flipH="1">
            <a:off x="2874817" y="4359996"/>
            <a:ext cx="3620655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C0341F-88F8-4229-A4DF-0A87BF132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3" y="288176"/>
            <a:ext cx="9656756" cy="45720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传值方式</a:t>
            </a:r>
            <a:endParaRPr lang="zh-CN" altLang="en-US" sz="24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E82C4515-97CD-4617-948B-4327C549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3" y="744096"/>
            <a:ext cx="103868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C00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FFFFCC"/>
                </a:solidFill>
                <a:latin typeface="宋体" panose="02010600030101010101" pitchFamily="2" charset="-122"/>
                <a:ea typeface="楷体_GB2312" pitchFamily="49" charset="-122"/>
              </a:rPr>
              <a:t>通过实参与形参的结合，将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数据值传递给形参</a:t>
            </a:r>
            <a:r>
              <a:rPr lang="zh-CN" altLang="en-US" sz="2400" b="1" dirty="0">
                <a:solidFill>
                  <a:srgbClr val="FFFFCC"/>
                </a:solidFill>
                <a:latin typeface="宋体" panose="02010600030101010101" pitchFamily="2" charset="-122"/>
                <a:ea typeface="楷体_GB2312" pitchFamily="49" charset="-122"/>
              </a:rPr>
              <a:t>，形参的改变不影响实参。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C55602E5-D3CE-43A6-8F86-7EDCFDD9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444" y="1201296"/>
            <a:ext cx="5646395" cy="551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</a:t>
            </a:r>
            <a:r>
              <a:rPr lang="en-US" altLang="zh-CN" sz="2200" b="1" dirty="0" err="1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(int, int);//</a:t>
            </a:r>
            <a:r>
              <a:rPr lang="zh-CN" altLang="en-US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原型声明</a:t>
            </a:r>
            <a:endParaRPr lang="en-US" altLang="zh-CN" sz="2200" b="1" dirty="0">
              <a:solidFill>
                <a:srgbClr val="FFC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b="1" dirty="0">
              <a:solidFill>
                <a:srgbClr val="FFFF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 (void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2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c = </a:t>
            </a:r>
            <a:r>
              <a:rPr lang="en-US" altLang="zh-CN" sz="2200" b="1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2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2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a &lt;&lt;'*' &lt;&lt; b &lt;&lt; '=' &lt;&lt; c &lt;&lt; </a:t>
            </a:r>
            <a:r>
              <a:rPr lang="en-US" altLang="zh-CN" sz="22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</a:t>
            </a:r>
            <a:r>
              <a:rPr lang="en-US" altLang="zh-CN" sz="2200" b="1" dirty="0" err="1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iMul</a:t>
            </a: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(int x ,int y)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z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z = x *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(z)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200" b="1" dirty="0">
              <a:solidFill>
                <a:srgbClr val="FFC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5891182D-0E5E-464A-AC6B-33BA946D4E5A}"/>
              </a:ext>
            </a:extLst>
          </p:cNvPr>
          <p:cNvSpPr>
            <a:spLocks/>
          </p:cNvSpPr>
          <p:nvPr/>
        </p:nvSpPr>
        <p:spPr bwMode="auto">
          <a:xfrm>
            <a:off x="1070380" y="2887203"/>
            <a:ext cx="687388" cy="1872208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4431BF5D-7FDD-4361-BC95-26596ABAE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23" y="3290446"/>
            <a:ext cx="551090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调用函数</a:t>
            </a:r>
          </a:p>
        </p:txBody>
      </p:sp>
      <p:sp>
        <p:nvSpPr>
          <p:cNvPr id="20488" name="AutoShape 8">
            <a:extLst>
              <a:ext uri="{FF2B5EF4-FFF2-40B4-BE49-F238E27FC236}">
                <a16:creationId xmlns:a16="http://schemas.microsoft.com/office/drawing/2014/main" id="{D4B08DAE-0C9A-405A-8CA9-A2CC47159391}"/>
              </a:ext>
            </a:extLst>
          </p:cNvPr>
          <p:cNvSpPr>
            <a:spLocks/>
          </p:cNvSpPr>
          <p:nvPr/>
        </p:nvSpPr>
        <p:spPr bwMode="auto">
          <a:xfrm>
            <a:off x="1088893" y="5128046"/>
            <a:ext cx="687387" cy="131762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8A388785-B2EB-4250-A646-E060E98D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23" y="5162654"/>
            <a:ext cx="551090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被调函数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  <p:bldP spid="20485" grpId="0" autoUpdateAnimBg="0"/>
      <p:bldP spid="20486" grpId="0" animBg="1" autoUpdateAnimBg="0"/>
      <p:bldP spid="20487" grpId="0" autoUpdateAnimBg="0"/>
      <p:bldP spid="204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D88204-204E-4ED8-A57B-F312DA8EA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4" y="304800"/>
            <a:ext cx="9686636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</a:t>
            </a:r>
            <a:r>
              <a:rPr lang="en-US" altLang="zh-CN" sz="2400" b="1" dirty="0">
                <a:solidFill>
                  <a:srgbClr val="66FFCC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66FFCC"/>
                </a:solidFill>
                <a:ea typeface="楷体_GB2312" pitchFamily="49" charset="-122"/>
              </a:rPr>
              <a:t>通过引用传递参数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A8F7E22-E6B6-422E-8758-7188D6C4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4" y="664597"/>
            <a:ext cx="1036089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提供了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引用类型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，引用是给已经定义的变量起个别名。引用必须在定义的时候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就初始化。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8CC89F2-E771-48D0-BF24-125B4188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19" y="1486922"/>
            <a:ext cx="719856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变量的引用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x; //x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是已定义的同类型变量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6AC435-CEB0-4F42-ADBB-4479A2F965C0}"/>
              </a:ext>
            </a:extLst>
          </p:cNvPr>
          <p:cNvSpPr/>
          <p:nvPr/>
        </p:nvSpPr>
        <p:spPr>
          <a:xfrm>
            <a:off x="944883" y="2231460"/>
            <a:ext cx="7045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&lt;iostream&gt;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&lt;iomanip&gt;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namespace std;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main(void){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int iSum;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&amp;irSum = iSum;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for (int i = 1; i &lt;= 100; ++i){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irSum += i;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cout &lt;&lt; iSum &lt;&lt; endl;</a:t>
            </a:r>
            <a:endParaRPr lang="en-US" altLang="zh-CN" sz="2400" dirty="0">
              <a:solidFill>
                <a:srgbClr val="FFFF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return 0</a:t>
            </a:r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5" grpId="0" autoUpdateAnimBg="0"/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D88204-204E-4ED8-A57B-F312DA8EA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4" y="304800"/>
            <a:ext cx="9686636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  </a:t>
            </a:r>
            <a:r>
              <a:rPr lang="en-US" altLang="zh-CN" sz="2400" b="1" dirty="0">
                <a:solidFill>
                  <a:srgbClr val="66FFCC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66FFCC"/>
                </a:solidFill>
                <a:ea typeface="楷体_GB2312" pitchFamily="49" charset="-122"/>
              </a:rPr>
              <a:t>通过引用传递参数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90B5BB4-C22A-40A9-A857-7CC1CAD78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4" y="692696"/>
            <a:ext cx="118964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形参定义为变量的引用，实参为变量，被调函数通过变量的引用可以对应的变量。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5944EB27-65B0-4DFD-8E98-0A5069AB8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788" y="1059530"/>
            <a:ext cx="4141175" cy="591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  Swap(int &amp; ,int &amp;);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int 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1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if (a &lt; b){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CN" sz="21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}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1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a &lt;&lt; ":" &lt;&lt; b &lt;&lt; </a:t>
            </a:r>
            <a:r>
              <a:rPr lang="en-US" altLang="zh-CN" sz="21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void  Swap(</a:t>
            </a:r>
            <a:r>
              <a:rPr lang="en-US" altLang="zh-CN" sz="21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&amp;x , int &amp;y</a:t>
            </a: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int  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t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y = 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100" b="1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100" b="1" dirty="0">
              <a:solidFill>
                <a:srgbClr val="FFC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2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86D4415-4B7A-480A-8512-C416AF885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091" y="260350"/>
            <a:ext cx="9705109" cy="51593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4.2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内联函数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8BDC6CB-D019-4B1B-95F2-5BF921AA9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1" y="692150"/>
            <a:ext cx="11914909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内联函数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主要是避免函数在调用时的开销。同时解决宏定义时没有类型检查及字符替换易出错等问题。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内联函数只适合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1~5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句的小函数，且不能用循环及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switch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结构，否则，将被编译成普通函数。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86FA8-9FD0-4708-AB17-80C49036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243" y="1825481"/>
            <a:ext cx="6565466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int 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int,int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zh-CN" altLang="en-US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输入两个整数：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 = 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a &lt;&lt; "</a:t>
            </a:r>
            <a:r>
              <a:rPr lang="zh-CN" altLang="en-US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&lt;&lt;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zh-CN" altLang="en-US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的较大值是：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&lt;&lt; c &lt;&lt; </a:t>
            </a:r>
            <a:r>
              <a:rPr lang="en-US" altLang="zh-CN" sz="22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lang="en-US" altLang="zh-CN" sz="22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iMax</a:t>
            </a: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iVal1,int iVal2){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iVal1 &gt; iVal2 ? iVal1 : iVal2;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0699E5-99D5-49DE-8081-1BAE2B8BBE91}"/>
              </a:ext>
            </a:extLst>
          </p:cNvPr>
          <p:cNvSpPr txBox="1"/>
          <p:nvPr/>
        </p:nvSpPr>
        <p:spPr>
          <a:xfrm>
            <a:off x="8529577" y="3198167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关键字 </a:t>
            </a:r>
            <a:r>
              <a:rPr lang="en-US" altLang="zh-CN" sz="2400" dirty="0">
                <a:solidFill>
                  <a:srgbClr val="FFFF00"/>
                </a:solidFill>
              </a:rPr>
              <a:t>inline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F1EB150-389C-43B3-9B7F-F558FDD710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9309" y="3428999"/>
            <a:ext cx="5860268" cy="25007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allAtOnce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86D4415-4B7A-480A-8512-C416AF885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091" y="260350"/>
            <a:ext cx="9705109" cy="51593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4.3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带默认形参值的函数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8BDC6CB-D019-4B1B-95F2-5BF921AA9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1" y="692150"/>
            <a:ext cx="119149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可以在函数说明是给形参默认值。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部分赋默认值是要求从右向左不能间断。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函数调用是实参给值则用实参值，否则用默认值。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302500-C98B-4397-BF5E-EC4B4D1E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48" y="1501835"/>
            <a:ext cx="11453777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&lt;iomanip&gt;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&lt;cstdlib&gt;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getVol(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r = 1.f, float h = 1.f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float PI = 3.141592f;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 r, h;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请输入圆锥体的底半径和高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cin &gt;&gt; r &gt;&gt; h;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cout &lt;&lt; fixed &lt;&lt; setprecision(4);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半径为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&lt;&lt; r &lt;&lt; 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高为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&lt;&lt; h &lt;&lt;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的圆锥体积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&lt;&lt; getVol(r, h) &lt;&lt; endl;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半径为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高为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的圆锥体体积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&lt;&lt; getVol() &lt;&lt; endl;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半径为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高为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的圆锥体体积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&lt;&lt; getVol(2.f);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system("pause");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0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C4950C5D-08E3-42FB-BC1B-13BAD3D24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855" y="260350"/>
            <a:ext cx="9714345" cy="51593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4.4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函数重载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2E66A92-1629-4342-849A-BD5291AB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56" y="692150"/>
            <a:ext cx="11924144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函数重载是一种同名函数通过不同参数（类型、顺序、个数）实现相同名字不同调用的机制。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如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函数计算面积，圆面积只需一个参数、矩形面积需要两个参数、三角形面积需要三个参数。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2039397-CD58-4C6D-9AAB-CED780DA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476" y="1841242"/>
            <a:ext cx="837921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float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(float);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float 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float,float</a:t>
            </a:r>
            <a:r>
              <a: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float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fR,fA,fB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float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fAreaCir,fAreaRec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输入圆半径：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fR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fAreaCir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fR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圆面积为：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setprecision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(7)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fAreaCir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输入矩形的两边：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fB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fAreaRec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GetArea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fA,fB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zh-CN" altLang="en-US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矩形面积为：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"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fAreaRec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0F37CDE-D381-4AFC-97C2-ECFF06711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799" y="304800"/>
            <a:ext cx="1161934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4.5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变量的存储类型及作用域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0F1DA27C-2A08-4C15-A578-5BD1D6E8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91" y="874008"/>
            <a:ext cx="1192414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变量是内存数据的抽象，即将内存地址、数据表示</a:t>
            </a:r>
            <a:r>
              <a:rPr lang="zh-CN" altLang="en-US" sz="2400" b="1" dirty="0">
                <a:solidFill>
                  <a:srgbClr val="00FF99"/>
                </a:solidFill>
                <a:latin typeface="Arial" panose="020B0604020202020204" pitchFamily="34" charset="0"/>
                <a:ea typeface="楷体_GB2312" pitchFamily="49" charset="-122"/>
              </a:rPr>
              <a:t>抽象成一个符号。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此外，变量还有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存储类型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，存储类型确定了变量在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时间上的生存期和空间上的作用域。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C0E6DBE6-EDBF-4C00-AAD0-361E3337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755900"/>
            <a:ext cx="3567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按空间的作用域可分为：</a:t>
            </a:r>
          </a:p>
        </p:txBody>
      </p:sp>
      <p:sp>
        <p:nvSpPr>
          <p:cNvPr id="10254" name="AutoShape 14">
            <a:extLst>
              <a:ext uri="{FF2B5EF4-FFF2-40B4-BE49-F238E27FC236}">
                <a16:creationId xmlns:a16="http://schemas.microsoft.com/office/drawing/2014/main" id="{A87ECAE0-E270-4514-BA0B-63609097FE76}"/>
              </a:ext>
            </a:extLst>
          </p:cNvPr>
          <p:cNvSpPr>
            <a:spLocks/>
          </p:cNvSpPr>
          <p:nvPr/>
        </p:nvSpPr>
        <p:spPr bwMode="auto">
          <a:xfrm>
            <a:off x="6024563" y="2492375"/>
            <a:ext cx="431800" cy="1081088"/>
          </a:xfrm>
          <a:prstGeom prst="leftBrace">
            <a:avLst>
              <a:gd name="adj1" fmla="val 0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F788B4E4-A2D0-4288-9F7E-6251EE6B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2276475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全局变量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74B58EDF-DB14-4591-B18D-587550DB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259138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局部变量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2D91E4F2-C04D-4EC5-8C30-FA84550B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556125"/>
            <a:ext cx="3567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按时间的生存期可分为：</a:t>
            </a:r>
          </a:p>
        </p:txBody>
      </p:sp>
      <p:sp>
        <p:nvSpPr>
          <p:cNvPr id="10258" name="AutoShape 18">
            <a:extLst>
              <a:ext uri="{FF2B5EF4-FFF2-40B4-BE49-F238E27FC236}">
                <a16:creationId xmlns:a16="http://schemas.microsoft.com/office/drawing/2014/main" id="{5EF8B9A4-5C67-4129-8B54-F40B6980B1C2}"/>
              </a:ext>
            </a:extLst>
          </p:cNvPr>
          <p:cNvSpPr>
            <a:spLocks/>
          </p:cNvSpPr>
          <p:nvPr/>
        </p:nvSpPr>
        <p:spPr bwMode="auto">
          <a:xfrm>
            <a:off x="6024563" y="4292600"/>
            <a:ext cx="431800" cy="1081088"/>
          </a:xfrm>
          <a:prstGeom prst="leftBrace">
            <a:avLst>
              <a:gd name="adj1" fmla="val 0"/>
              <a:gd name="adj2" fmla="val 5000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8D1EE4A8-51C5-431D-A71A-9B673FA1E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9" y="4076700"/>
            <a:ext cx="20284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静态存储变量</a:t>
            </a: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5835F2BF-031C-4117-8436-A6D88235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1" y="5059363"/>
            <a:ext cx="20284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动态存储变量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55" grpId="0"/>
      <p:bldP spid="10256" grpId="0"/>
      <p:bldP spid="10257" grpId="0"/>
      <p:bldP spid="10259" grpId="0"/>
      <p:bldP spid="102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D9D2C9E-6CFA-4BB1-BE3C-E327D887A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553" y="333374"/>
            <a:ext cx="11746556" cy="533400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FFFF00"/>
                </a:solidFill>
                <a:ea typeface="华文新魏" panose="02010800040101010101" pitchFamily="2" charset="-122"/>
              </a:rPr>
              <a:t>结构化程序设计概述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4EC50CD5-3392-47B0-9D3F-84624158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04" y="832452"/>
            <a:ext cx="1192039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结构化程序设计要求一种自顶向下的设计方法，也就是将复杂的系统划分为相对独立的，功能较为单一功能的子系统的组合。 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35AF2EE-7463-4682-9703-B74CFB39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90" y="1676400"/>
            <a:ext cx="69532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每个子系统称为模块，在程序设计中表现为函数。</a:t>
            </a:r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A15B1660-71E7-4CC8-90BA-B8BFC041F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9800"/>
            <a:ext cx="2286000" cy="838200"/>
          </a:xfrm>
          <a:prstGeom prst="cloudCallout">
            <a:avLst>
              <a:gd name="adj1" fmla="val 37500"/>
              <a:gd name="adj2" fmla="val 26324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FFFFCC"/>
                </a:solidFill>
                <a:latin typeface="等线" panose="020F0502020204030204"/>
                <a:ea typeface="楷体_GB2312" pitchFamily="49" charset="-122"/>
              </a:rPr>
              <a:t>复杂问题</a:t>
            </a:r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877F2539-692F-4567-B8B0-690E93C8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44AB4CD-84DB-4B16-9286-5817D971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9" y="3657601"/>
            <a:ext cx="1055687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main()</a:t>
            </a:r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DA4EA2A7-D0D8-4C27-991E-B193595768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114801"/>
            <a:ext cx="2133600" cy="995363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78E28EBD-1C8E-4618-8E33-657305B7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5105401"/>
            <a:ext cx="912813" cy="466725"/>
          </a:xfrm>
          <a:prstGeom prst="rect">
            <a:avLst/>
          </a:prstGeom>
          <a:noFill/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B9E03A10-B934-4CED-9D92-41ACB7A12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19563"/>
            <a:ext cx="0" cy="990600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FC3AFEC3-F30F-428D-8BEC-B3024C36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0639"/>
            <a:ext cx="933450" cy="466725"/>
          </a:xfrm>
          <a:prstGeom prst="rect">
            <a:avLst/>
          </a:prstGeom>
          <a:noFill/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091AC44-CE72-492C-AFFD-C9B2C361B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14801"/>
            <a:ext cx="2514600" cy="995363"/>
          </a:xfrm>
          <a:prstGeom prst="line">
            <a:avLst/>
          </a:prstGeom>
          <a:noFill/>
          <a:ln w="9525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87F6431E-D8EC-4664-9059-F5C536ECF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110164"/>
            <a:ext cx="819150" cy="466725"/>
          </a:xfrm>
          <a:prstGeom prst="rect">
            <a:avLst/>
          </a:prstGeom>
          <a:noFill/>
          <a:ln w="9525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FADDA09-E9BA-4754-99B2-EDDFBA4BA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567363"/>
            <a:ext cx="5334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1CEFAF0E-6B53-44D4-9C54-B93230EE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100764"/>
            <a:ext cx="91440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a1</a:t>
            </a: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7FC95F78-DBE0-4565-B7B5-7A4915869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567363"/>
            <a:ext cx="3810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02939D83-CE13-4C33-A522-03181BEA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96001"/>
            <a:ext cx="89535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a2</a:t>
            </a: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CFBD2A5C-1319-48DA-B071-EDC0805DD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8250" y="5567363"/>
            <a:ext cx="5334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D30EB361-B8FF-4A37-9D5D-7A651D12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6100764"/>
            <a:ext cx="91440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B802D5B3-2B3D-4DF3-BEC9-0F8272350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5567363"/>
            <a:ext cx="3810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37DECA23-F6B5-4795-BC00-94CE2CD65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6096001"/>
            <a:ext cx="89535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9D3B58B4-44E8-4EA4-9289-06DD431A7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5567363"/>
            <a:ext cx="4572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AA946E0D-3ED6-4344-86E8-F4030E06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100764"/>
            <a:ext cx="91440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D33C09D9-A167-40D5-BEBD-A806A8D49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567363"/>
            <a:ext cx="533400" cy="533400"/>
          </a:xfrm>
          <a:prstGeom prst="line">
            <a:avLst/>
          </a:prstGeom>
          <a:noFill/>
          <a:ln w="9525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97" name="Rectangle 25">
            <a:extLst>
              <a:ext uri="{FF2B5EF4-FFF2-40B4-BE49-F238E27FC236}">
                <a16:creationId xmlns:a16="http://schemas.microsoft.com/office/drawing/2014/main" id="{7B07413B-9230-4F99-891D-958F5B5C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6100764"/>
            <a:ext cx="895350" cy="4667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ECFF"/>
                </a:solidFill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3098" name="AutoShape 26">
            <a:extLst>
              <a:ext uri="{FF2B5EF4-FFF2-40B4-BE49-F238E27FC236}">
                <a16:creationId xmlns:a16="http://schemas.microsoft.com/office/drawing/2014/main" id="{F7D59B29-A800-4C3C-AA38-49025B55B310}"/>
              </a:ext>
            </a:extLst>
          </p:cNvPr>
          <p:cNvSpPr>
            <a:spLocks/>
          </p:cNvSpPr>
          <p:nvPr/>
        </p:nvSpPr>
        <p:spPr bwMode="auto">
          <a:xfrm>
            <a:off x="6527801" y="4076700"/>
            <a:ext cx="4576763" cy="406400"/>
          </a:xfrm>
          <a:prstGeom prst="accentCallout2">
            <a:avLst>
              <a:gd name="adj1" fmla="val 28125"/>
              <a:gd name="adj2" fmla="val -1667"/>
              <a:gd name="adj3" fmla="val 28125"/>
              <a:gd name="adj4" fmla="val -5829"/>
              <a:gd name="adj5" fmla="val 67968"/>
              <a:gd name="adj6" fmla="val -5829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各模块之间的关系称之为接口。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6C9BE3C0-76D9-4DCA-944D-0757D88F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240" y="1847407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优点：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78D8217-1A9D-4D20-AC97-70B94480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229644"/>
            <a:ext cx="356711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函数实现的功能单一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完整，可以独立设计，单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独调试。易于维护，通用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性强。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077" grpId="0" animBg="1" autoUpdateAnimBg="0"/>
      <p:bldP spid="3079" grpId="0" animBg="1" autoUpdateAnimBg="0"/>
      <p:bldP spid="3081" grpId="0" animBg="1" autoUpdateAnimBg="0"/>
      <p:bldP spid="3083" grpId="0" animBg="1" autoUpdateAnimBg="0"/>
      <p:bldP spid="3085" grpId="0" animBg="1" autoUpdateAnimBg="0"/>
      <p:bldP spid="3087" grpId="0" animBg="1" autoUpdateAnimBg="0"/>
      <p:bldP spid="3089" grpId="0" animBg="1" autoUpdateAnimBg="0"/>
      <p:bldP spid="3091" grpId="0" animBg="1" autoUpdateAnimBg="0"/>
      <p:bldP spid="3093" grpId="0" animBg="1" autoUpdateAnimBg="0"/>
      <p:bldP spid="3095" grpId="0" animBg="1" autoUpdateAnimBg="0"/>
      <p:bldP spid="3097" grpId="0" animBg="1" autoUpdateAnimBg="0"/>
      <p:bldP spid="3098" grpId="0" animBg="1" autoUpdateAnimBg="0"/>
      <p:bldP spid="3099" grpId="0" autoUpdateAnimBg="0"/>
      <p:bldP spid="310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65CDAA64-7F50-45B6-ADE1-C4528B78A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091" y="365126"/>
            <a:ext cx="11076709" cy="809626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变量存储类型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EAD24300-5E35-4AB8-A59C-E06B14402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1" y="1557338"/>
            <a:ext cx="79622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⑴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局部变量（函数参数）为动态存储类型。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228C54AF-1AD7-4364-BD69-446012289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17" y="1995393"/>
            <a:ext cx="337494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静态类型 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static</a:t>
            </a:r>
          </a:p>
        </p:txBody>
      </p:sp>
      <p:sp>
        <p:nvSpPr>
          <p:cNvPr id="95240" name="Text Box 8">
            <a:extLst>
              <a:ext uri="{FF2B5EF4-FFF2-40B4-BE49-F238E27FC236}">
                <a16:creationId xmlns:a16="http://schemas.microsoft.com/office/drawing/2014/main" id="{E6E36799-5BB3-4B67-AF74-26ABAED70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996" y="2459239"/>
            <a:ext cx="34102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⑶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全局类型         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extern</a:t>
            </a:r>
          </a:p>
        </p:txBody>
      </p:sp>
      <p:sp>
        <p:nvSpPr>
          <p:cNvPr id="95241" name="Text Box 9">
            <a:extLst>
              <a:ext uri="{FF2B5EF4-FFF2-40B4-BE49-F238E27FC236}">
                <a16:creationId xmlns:a16="http://schemas.microsoft.com/office/drawing/2014/main" id="{D6328B0F-5F39-4CE3-BB99-342CB2703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17" y="3204165"/>
            <a:ext cx="26439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变量的说明格式：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6EC12A9E-44DC-453A-9B37-D4882C90D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260" y="3213397"/>
            <a:ext cx="387507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ea typeface="楷体_GB2312" pitchFamily="49" charset="-122"/>
              </a:rPr>
              <a:t>存储类型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66FFFF"/>
                </a:solidFill>
                <a:ea typeface="楷体_GB2312" pitchFamily="49" charset="-122"/>
              </a:rPr>
              <a:t>类型</a:t>
            </a:r>
            <a:r>
              <a:rPr lang="zh-CN" altLang="en-US" sz="2400" b="1">
                <a:solidFill>
                  <a:srgbClr val="66FF33"/>
                </a:solidFill>
                <a:ea typeface="楷体_GB2312" pitchFamily="49" charset="-122"/>
              </a:rPr>
              <a:t>  变量名表；</a:t>
            </a:r>
            <a:endParaRPr lang="zh-CN" altLang="en-US" sz="2400" b="1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5243" name="AutoShape 11">
            <a:extLst>
              <a:ext uri="{FF2B5EF4-FFF2-40B4-BE49-F238E27FC236}">
                <a16:creationId xmlns:a16="http://schemas.microsoft.com/office/drawing/2014/main" id="{2309774A-F868-49B5-802A-969B2CAE0ADF}"/>
              </a:ext>
            </a:extLst>
          </p:cNvPr>
          <p:cNvSpPr>
            <a:spLocks/>
          </p:cNvSpPr>
          <p:nvPr/>
        </p:nvSpPr>
        <p:spPr bwMode="auto">
          <a:xfrm>
            <a:off x="6158346" y="3896173"/>
            <a:ext cx="4495800" cy="384023"/>
          </a:xfrm>
          <a:prstGeom prst="accentCallout2">
            <a:avLst>
              <a:gd name="adj1" fmla="val 29032"/>
              <a:gd name="adj2" fmla="val -1694"/>
              <a:gd name="adj3" fmla="val 29032"/>
              <a:gd name="adj4" fmla="val -18292"/>
              <a:gd name="adj5" fmla="val -63306"/>
              <a:gd name="adj6" fmla="val -18324"/>
            </a:avLst>
          </a:prstGeom>
          <a:noFill/>
          <a:ln w="9525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确定变量在内存中的表示方法。</a:t>
            </a:r>
          </a:p>
        </p:txBody>
      </p:sp>
      <p:sp>
        <p:nvSpPr>
          <p:cNvPr id="95244" name="AutoShape 12">
            <a:extLst>
              <a:ext uri="{FF2B5EF4-FFF2-40B4-BE49-F238E27FC236}">
                <a16:creationId xmlns:a16="http://schemas.microsoft.com/office/drawing/2014/main" id="{2E702BF8-3B4B-416D-A165-ABA7AD90FBFA}"/>
              </a:ext>
            </a:extLst>
          </p:cNvPr>
          <p:cNvSpPr>
            <a:spLocks/>
          </p:cNvSpPr>
          <p:nvPr/>
        </p:nvSpPr>
        <p:spPr bwMode="auto">
          <a:xfrm>
            <a:off x="4913745" y="4431401"/>
            <a:ext cx="7342909" cy="1120832"/>
          </a:xfrm>
          <a:prstGeom prst="accentCallout2">
            <a:avLst>
              <a:gd name="adj1" fmla="val 15000"/>
              <a:gd name="adj2" fmla="val -2329"/>
              <a:gd name="adj3" fmla="val 15824"/>
              <a:gd name="adj4" fmla="val -9212"/>
              <a:gd name="adj5" fmla="val -70362"/>
              <a:gd name="adj6" fmla="val -9032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确定变量的生存期和作用域。该项省略表示：</a:t>
            </a:r>
            <a:endParaRPr kumimoji="0" lang="en-US" altLang="zh-CN" sz="2400" b="1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局部：动态存储类型。</a:t>
            </a:r>
            <a:endParaRPr kumimoji="0" lang="en-US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全局：静态外部。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  <p:bldP spid="95239" grpId="0" autoUpdateAnimBg="0"/>
      <p:bldP spid="95240" grpId="0" autoUpdateAnimBg="0"/>
      <p:bldP spid="95241" grpId="0" autoUpdateAnimBg="0"/>
      <p:bldP spid="95242" grpId="0" autoUpdateAnimBg="0"/>
      <p:bldP spid="95243" grpId="0" animBg="1" autoUpdateAnimBg="0"/>
      <p:bldP spid="952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0E9BA70-7CF5-458F-9FBF-ED8B9BE76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4" y="304800"/>
            <a:ext cx="9686636" cy="5334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局部动态类型（包括函数参数）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36076095-8848-4D69-9132-69059C99D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37" y="806007"/>
            <a:ext cx="69528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定义在复合语句的开始处。块内生存、块内有效。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DB2DEE9-E022-45CD-99C3-53FDE79CF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46" y="1269853"/>
            <a:ext cx="3413412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main(void)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a,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if(b &gt; a){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2400" b="1" dirty="0" err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en-US" altLang="zh-CN" sz="2400" b="1" dirty="0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b =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a &lt;&lt;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return 0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C525E2A0-CC37-4BE9-A587-3328D99EC25E}"/>
              </a:ext>
            </a:extLst>
          </p:cNvPr>
          <p:cNvSpPr>
            <a:spLocks/>
          </p:cNvSpPr>
          <p:nvPr/>
        </p:nvSpPr>
        <p:spPr bwMode="auto">
          <a:xfrm>
            <a:off x="481862" y="2255526"/>
            <a:ext cx="609600" cy="436562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27273EDA-9A50-4149-B66A-FE15743C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75" y="3274701"/>
            <a:ext cx="48953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域</a:t>
            </a:r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7F009248-0E11-44A3-A929-C7BEDF5F35CA}"/>
              </a:ext>
            </a:extLst>
          </p:cNvPr>
          <p:cNvSpPr>
            <a:spLocks/>
          </p:cNvSpPr>
          <p:nvPr/>
        </p:nvSpPr>
        <p:spPr bwMode="auto">
          <a:xfrm>
            <a:off x="2598354" y="3358860"/>
            <a:ext cx="1703118" cy="1928362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9DFD810B-86C2-44C8-B26A-65AEA1DE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844" y="3598863"/>
            <a:ext cx="26035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  <a:r>
              <a:rPr lang="zh-CN" altLang="en-US" sz="2400" b="1" dirty="0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的作用域。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FF47333E-6C38-439E-A18F-3CB63A75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01775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生存期：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5B39290F-9F50-484C-80C2-AC521AF5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9" y="1882775"/>
            <a:ext cx="564953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执行到复合语句建立内存变量。执行出复合语句变量消亡。</a:t>
            </a:r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BA094DD4-DE4B-4FF6-ADD4-5D609D4F3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7662" y="2636525"/>
            <a:ext cx="0" cy="1090079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0898D269-AF45-40F1-A239-CC8340DF3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7662" y="3726604"/>
            <a:ext cx="5334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B8530823-B0F1-44A2-82C6-92F25354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3141663"/>
            <a:ext cx="10668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iTemp</a:t>
            </a:r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9721F69B-0277-4214-BE51-A59243F8C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862" y="4084325"/>
            <a:ext cx="6096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E005EB4C-9EF1-4EDD-99F0-DF14C774F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8462" y="4084325"/>
            <a:ext cx="0" cy="1600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287" name="Rectangle 23">
            <a:extLst>
              <a:ext uri="{FF2B5EF4-FFF2-40B4-BE49-F238E27FC236}">
                <a16:creationId xmlns:a16="http://schemas.microsoft.com/office/drawing/2014/main" id="{E4D74191-4CF0-484A-B339-57A0F493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068638"/>
            <a:ext cx="1225550" cy="647700"/>
          </a:xfrm>
          <a:prstGeom prst="rect">
            <a:avLst/>
          </a:prstGeom>
          <a:solidFill>
            <a:srgbClr val="04386D"/>
          </a:solidFill>
          <a:ln>
            <a:noFill/>
          </a:ln>
          <a:effectLst/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70" grpId="0" autoUpdateAnimBg="0"/>
      <p:bldP spid="11272" grpId="0" autoUpdateAnimBg="0"/>
      <p:bldP spid="11273" grpId="0" autoUpdateAnimBg="0"/>
      <p:bldP spid="11274" grpId="0" autoUpdateAnimBg="0"/>
      <p:bldP spid="1127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40475D-92C3-41D4-B2AB-076290077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171455"/>
            <a:ext cx="9695873" cy="457200"/>
          </a:xfrm>
        </p:spPr>
        <p:txBody>
          <a:bodyPr wrap="none"/>
          <a:lstStyle/>
          <a:p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⒉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局部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static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存储类型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FF38B6C8-46DD-458B-AE7D-656324B38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7" y="525464"/>
            <a:ext cx="814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作用域：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在说明的复合语句内引用，出了复合语句不可见。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65DFABBF-9AA1-46D5-9F30-4CF5C6D0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7" y="877889"/>
            <a:ext cx="10265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生存期：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从程序开始运行直到程序结束，执行出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  }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时，原值并不消失，只是不能引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用。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791EBB36-254D-43AD-88EC-732C04742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91" y="1313597"/>
            <a:ext cx="3400588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#include &lt;</a:t>
            </a:r>
            <a:r>
              <a:rPr kumimoji="0"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</a:rPr>
              <a:t>iomanip</a:t>
            </a: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void row(void);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int  main(void){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int b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for (b = 1; b &lt;= 9; b++){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    row(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}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void row (void){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            int a = 1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int b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for (b = 1; b &lt;= 9; b++){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cout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&lt;&lt;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setw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(4) &lt;&lt; a * b;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cout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&lt;&lt; </a:t>
            </a:r>
            <a:r>
              <a:rPr kumimoji="0"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</a:rPr>
              <a:t>endl</a:t>
            </a: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    a++;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C000"/>
                </a:solidFill>
                <a:latin typeface="Arial" panose="020B0604020202020204" pitchFamily="34" charset="0"/>
              </a:rPr>
              <a:t>}</a:t>
            </a:r>
            <a:endParaRPr kumimoji="0" lang="en-US" altLang="zh-CN" sz="1800" b="1" dirty="0">
              <a:solidFill>
                <a:srgbClr val="FFC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772776D-931F-4F51-A4DF-AC2CF69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766" y="4590258"/>
            <a:ext cx="84860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static </a:t>
            </a:r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28E2780E-7955-42F6-BB09-387A270184A9}"/>
              </a:ext>
            </a:extLst>
          </p:cNvPr>
          <p:cNvSpPr>
            <a:spLocks/>
          </p:cNvSpPr>
          <p:nvPr/>
        </p:nvSpPr>
        <p:spPr bwMode="auto">
          <a:xfrm>
            <a:off x="1063291" y="4590258"/>
            <a:ext cx="838200" cy="2108597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ED94F6E1-BA4B-479B-BAB1-0324D9C3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908" y="4952642"/>
            <a:ext cx="551090" cy="15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0"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的作用域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58ACB7BE-E6F9-409E-AA14-A20200E2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05" y="1929150"/>
            <a:ext cx="551090" cy="44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生存期从编译开始到程序结束。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5" grpId="0" autoUpdateAnimBg="0"/>
      <p:bldP spid="12299" grpId="0" autoUpdateAnimBg="0"/>
      <p:bldP spid="123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B010CE-56EC-413A-B161-47F799E09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210478"/>
            <a:ext cx="9695873" cy="457200"/>
          </a:xfrm>
        </p:spPr>
        <p:txBody>
          <a:bodyPr wrap="none"/>
          <a:lstStyle/>
          <a:p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⒊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全局变量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36253F3-F718-4FF4-9044-A913915FD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764" y="589802"/>
            <a:ext cx="96073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全局变量是定义在任何模块之外的变量。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BDB6811-0E57-4030-B1C7-210BB8711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764" y="970804"/>
            <a:ext cx="52716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作用域：</a:t>
            </a:r>
            <a:r>
              <a:rPr lang="zh-CN" altLang="en-US" sz="2400" b="1">
                <a:solidFill>
                  <a:srgbClr val="99FF33"/>
                </a:solidFill>
                <a:latin typeface="宋体" panose="02010600030101010101" pitchFamily="2" charset="-122"/>
                <a:ea typeface="楷体_GB2312" pitchFamily="49" charset="-122"/>
              </a:rPr>
              <a:t>从说明变量开始直到文件结束。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0003CDBF-2E67-423B-AE5D-9912C6695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78" y="1351806"/>
            <a:ext cx="118218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生存期：</a:t>
            </a:r>
            <a:r>
              <a:rPr lang="zh-CN" altLang="en-US" sz="2400" b="1" dirty="0">
                <a:solidFill>
                  <a:srgbClr val="99FF33"/>
                </a:solidFill>
                <a:latin typeface="宋体" panose="02010600030101010101" pitchFamily="2" charset="-122"/>
                <a:ea typeface="楷体_GB2312" pitchFamily="49" charset="-122"/>
              </a:rPr>
              <a:t>在程序的整个执行过程中。被作用域内函数共享。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77151508-C685-4B54-984C-C165BEFC3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324" y="1971856"/>
            <a:ext cx="3560888" cy="48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void add(void);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00" b="1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00"/>
                </a:solidFill>
                <a:latin typeface="Arial" panose="020B0604020202020204" pitchFamily="34" charset="0"/>
              </a:rPr>
              <a:t>int 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200" b="1" dirty="0" err="1">
                <a:solidFill>
                  <a:srgbClr val="FFFFCC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 &gt;&gt; 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    add();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200" b="1" dirty="0" err="1">
                <a:solidFill>
                  <a:srgbClr val="FFFFCC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 &lt;&lt; "a + b = " &lt;&lt;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void add(void){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    c = a + b;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FFCC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F0968E4D-B1B9-4A60-9B2E-B32DD5BBD26F}"/>
              </a:ext>
            </a:extLst>
          </p:cNvPr>
          <p:cNvSpPr>
            <a:spLocks/>
          </p:cNvSpPr>
          <p:nvPr/>
        </p:nvSpPr>
        <p:spPr bwMode="auto">
          <a:xfrm>
            <a:off x="4257963" y="3260466"/>
            <a:ext cx="1752600" cy="338138"/>
          </a:xfrm>
          <a:prstGeom prst="callout1">
            <a:avLst>
              <a:gd name="adj1" fmla="val 122537"/>
              <a:gd name="adj2" fmla="val 93477"/>
              <a:gd name="adj3" fmla="val 122537"/>
              <a:gd name="adj4" fmla="val -92481"/>
            </a:avLst>
          </a:prstGeom>
          <a:noFill/>
          <a:ln w="9525">
            <a:solidFill>
              <a:srgbClr val="FF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00"/>
                </a:solidFill>
                <a:latin typeface="等线" panose="020F0502020204030204"/>
                <a:ea typeface="楷体_GB2312" pitchFamily="49" charset="-122"/>
              </a:rPr>
              <a:t>全局变量。</a:t>
            </a:r>
            <a:endParaRPr kumimoji="0" lang="zh-CN" altLang="en-US" sz="2400" b="1" dirty="0">
              <a:solidFill>
                <a:srgbClr val="FFFF00"/>
              </a:solidFill>
              <a:latin typeface="等线" panose="020F0502020204030204"/>
              <a:ea typeface="楷体_GB2312" pitchFamily="49" charset="-122"/>
            </a:endParaRP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3DCDD186-4403-4223-B8CB-DCB3BD05CAE7}"/>
              </a:ext>
            </a:extLst>
          </p:cNvPr>
          <p:cNvSpPr>
            <a:spLocks/>
          </p:cNvSpPr>
          <p:nvPr/>
        </p:nvSpPr>
        <p:spPr bwMode="auto">
          <a:xfrm>
            <a:off x="424295" y="3593291"/>
            <a:ext cx="609600" cy="3029181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00"/>
                </a:solidFill>
                <a:latin typeface="等线" panose="020F0502020204030204"/>
                <a:ea typeface="楷体_GB2312" pitchFamily="49" charset="-122"/>
              </a:rPr>
              <a:t>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nimBg="1" autoUpdateAnimBg="0"/>
      <p:bldP spid="1332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E509E10-D2DD-4F8F-A27C-F1E377901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091" y="304800"/>
            <a:ext cx="9705109" cy="5334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  关于全局变量的几点说明：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FFB81EA-5256-42E5-B518-7C34D45D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18" y="717835"/>
            <a:ext cx="57217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  <a:ea typeface="楷体_GB2312" pitchFamily="49" charset="-122"/>
              </a:rPr>
              <a:t>全局变量可以通过说明改变其作用域。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8D85B70E-7E2E-4E2A-AC80-6A48FF0C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415" y="1066801"/>
            <a:ext cx="3117850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 /*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为全局变量*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max(int a, int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4341" name="AutoShape 5">
            <a:extLst>
              <a:ext uri="{FF2B5EF4-FFF2-40B4-BE49-F238E27FC236}">
                <a16:creationId xmlns:a16="http://schemas.microsoft.com/office/drawing/2014/main" id="{C92255ED-03D8-4B31-A26A-D3F058BFFECA}"/>
              </a:ext>
            </a:extLst>
          </p:cNvPr>
          <p:cNvSpPr>
            <a:spLocks/>
          </p:cNvSpPr>
          <p:nvPr/>
        </p:nvSpPr>
        <p:spPr bwMode="auto">
          <a:xfrm>
            <a:off x="1630215" y="3103563"/>
            <a:ext cx="533400" cy="15494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7A813F3B-5358-4E7B-AA77-4140C511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725" y="3465513"/>
            <a:ext cx="55109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作用域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0F6E69BC-45D4-4DDD-98A3-D8B2D0631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803" y="1747838"/>
            <a:ext cx="15351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extern   i;</a:t>
            </a: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F3CF6D26-CB65-44AE-9EA8-FFCD349C14AF}"/>
              </a:ext>
            </a:extLst>
          </p:cNvPr>
          <p:cNvSpPr>
            <a:spLocks/>
          </p:cNvSpPr>
          <p:nvPr/>
        </p:nvSpPr>
        <p:spPr bwMode="auto">
          <a:xfrm>
            <a:off x="868215" y="1676401"/>
            <a:ext cx="1295400" cy="2976563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78AA8794-596B-4065-84CF-E43D1CA4D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00" y="2305051"/>
            <a:ext cx="55109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新的作用域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41" grpId="0" animBg="1" autoUpdateAnimBg="0"/>
      <p:bldP spid="14342" grpId="0" autoUpdateAnimBg="0"/>
      <p:bldP spid="14343" grpId="0" autoUpdateAnimBg="0"/>
      <p:bldP spid="1434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667B471-49C5-4263-9189-B58AA0F54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304800"/>
            <a:ext cx="9695873" cy="4572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  关于全局变量的几点说明：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B86601D4-EB63-4BF3-A83B-E63A66AC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7" y="762000"/>
            <a:ext cx="1190567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⑵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模块设计的原则：内聚性强，耦合性弱。全局变量的使用占用内存资源且增加模块的耦合性，因此，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应适度使用全局变量。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8C0C2C94-8424-4C06-813E-1A34B91C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7" y="1539875"/>
            <a:ext cx="119056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⑶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当模块中出现和全局变量同名的局部变量时，局部变量在模块中优先。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CF762FEF-39D6-418A-BB3C-C882A8D39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364" y="2052378"/>
            <a:ext cx="2197100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a=5;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   fun(…)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int 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99FF33"/>
                </a:solidFill>
                <a:latin typeface="Arial" panose="020B0604020202020204" pitchFamily="34" charset="0"/>
                <a:ea typeface="楷体_GB2312" pitchFamily="49" charset="-122"/>
              </a:rPr>
              <a:t>a=6;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15366" name="AutoShape 6">
            <a:extLst>
              <a:ext uri="{FF2B5EF4-FFF2-40B4-BE49-F238E27FC236}">
                <a16:creationId xmlns:a16="http://schemas.microsoft.com/office/drawing/2014/main" id="{CF1067FB-2A8F-4318-8319-5DD23BB1A918}"/>
              </a:ext>
            </a:extLst>
          </p:cNvPr>
          <p:cNvSpPr>
            <a:spLocks/>
          </p:cNvSpPr>
          <p:nvPr/>
        </p:nvSpPr>
        <p:spPr bwMode="auto">
          <a:xfrm>
            <a:off x="1057564" y="2350827"/>
            <a:ext cx="304800" cy="1066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94D369BA-1CEC-43EF-806A-DD1BC7C80049}"/>
              </a:ext>
            </a:extLst>
          </p:cNvPr>
          <p:cNvSpPr>
            <a:spLocks/>
          </p:cNvSpPr>
          <p:nvPr/>
        </p:nvSpPr>
        <p:spPr bwMode="auto">
          <a:xfrm>
            <a:off x="1057564" y="5170227"/>
            <a:ext cx="304800" cy="4572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99FF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00E63E-5222-49A9-A90A-384B846A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817" y="278847"/>
            <a:ext cx="11724237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4.6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预处理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457CFBDA-8222-44F9-8DEF-AE8C1FE82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7" y="716194"/>
            <a:ext cx="1188418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 ++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除了说明语句、执行语句及控制语句外，还有一类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编译预处理语句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。该类语句的作用是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在编译时对程序作一定的处理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，满足特定的处理要求。编译预处理是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语言的重要特征。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ED015E3-0434-4942-B059-5C3128DBB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2" y="2034012"/>
            <a:ext cx="418285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编译预处理语句的语法形式：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66144948-AA10-4417-AD3D-CB1C5538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2" y="2493826"/>
            <a:ext cx="28347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关键词   参数表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FEB932AD-2E2C-4BFB-A54F-63F906789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318" y="2056646"/>
            <a:ext cx="54139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编译预处理语句不用；为作结束标志！</a:t>
            </a:r>
            <a:endParaRPr lang="zh-CN" altLang="en-US" sz="2400" dirty="0">
              <a:solidFill>
                <a:srgbClr val="00FFCC"/>
              </a:solidFill>
            </a:endParaRP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56078429-8FAB-4650-8950-80BAE2A0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07" y="3207480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宏定义预处理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1528331E-5032-4E4D-826A-77043E74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48" y="3730630"/>
            <a:ext cx="72606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作用：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定义常量名，提高程序的可读性，便于修改。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16CBC3F1-8EEF-449C-BE70-6C5B5375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48" y="4111630"/>
            <a:ext cx="431590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#define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宏名  字符串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A2366E94-1812-4ACC-B4A7-4EA841E9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079" y="4498071"/>
            <a:ext cx="3346086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#define  PI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3.1415926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float 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*r*r);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95B334D7-FF38-441E-867C-9CEB2B9D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308" y="5683341"/>
            <a:ext cx="387507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编译时用字符串替代宏名。</a:t>
            </a: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90CE31E0-A9F9-40C9-8A0E-B0A48FAB4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9805" y="4730443"/>
            <a:ext cx="0" cy="10668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0472B74A-AFAB-4010-9907-42F592C37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7615" y="5797243"/>
            <a:ext cx="98219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10A60AEA-267E-4975-B069-F63113439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15" y="5797243"/>
            <a:ext cx="0" cy="408462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1243254C-E01F-49F2-B9EE-2BEF877B4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708" y="5683341"/>
            <a:ext cx="16388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3.1415926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0" grpId="0" autoUpdateAnimBg="0"/>
      <p:bldP spid="34821" grpId="0" autoUpdateAnimBg="0"/>
      <p:bldP spid="34822" grpId="0" autoUpdateAnimBg="0"/>
      <p:bldP spid="34823" grpId="0" autoUpdateAnimBg="0"/>
      <p:bldP spid="34824" grpId="0" autoUpdateAnimBg="0"/>
      <p:bldP spid="34826" grpId="0" autoUpdateAnimBg="0"/>
      <p:bldP spid="34827" grpId="0" autoUpdateAnimBg="0"/>
      <p:bldP spid="34828" grpId="0" autoUpdateAnimBg="0"/>
      <p:bldP spid="34829" grpId="0" autoUpdateAnimBg="0"/>
      <p:bldP spid="3483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F669CD0-8B38-4018-9EDE-9B0413ACF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04" y="381000"/>
            <a:ext cx="9710596" cy="4572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      说明：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E0C9F5C-0B21-4ADC-92F4-8691770CA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36" y="726412"/>
            <a:ext cx="510618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宏名一般用大写；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编译时用字符串无条件替代宏名；</a:t>
            </a:r>
            <a:endParaRPr lang="zh-CN" altLang="en-US" sz="2400" dirty="0">
              <a:solidFill>
                <a:srgbClr val="00FFCC"/>
              </a:solidFill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5B890D7A-1C41-424D-9EFA-107FD4E8D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710" y="1474528"/>
            <a:ext cx="34163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  PI  3.1415926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PI*r*r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9D0AF882-AF56-4B31-B416-918B42DEC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2323653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143BB63B-860C-4DE5-BF60-962AF232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027" y="2171769"/>
            <a:ext cx="22223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3.1415926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*r*r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A655F98-7ABF-4266-B691-62138B54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04" y="2682875"/>
            <a:ext cx="1052380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⑶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宏名的有效范围，从定义到程序尾。也可以通过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#undef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修改定义范围。</a:t>
            </a:r>
            <a:endParaRPr lang="zh-CN" altLang="en-US" sz="2400" dirty="0">
              <a:solidFill>
                <a:srgbClr val="00FFCC"/>
              </a:solidFill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2CF94AA1-32ED-42B2-B62F-8B84E2F5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02" y="3158535"/>
            <a:ext cx="2486876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#define  G  9.8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main(void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#undef   G</a:t>
            </a:r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DB2F59DC-12CD-4BBE-93C5-1F617A5945AD}"/>
              </a:ext>
            </a:extLst>
          </p:cNvPr>
          <p:cNvSpPr>
            <a:spLocks/>
          </p:cNvSpPr>
          <p:nvPr/>
        </p:nvSpPr>
        <p:spPr bwMode="auto">
          <a:xfrm>
            <a:off x="1148989" y="3292691"/>
            <a:ext cx="533400" cy="1627969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8135423-52C1-422C-AB83-0B6AEDAF7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089" y="3621445"/>
            <a:ext cx="546100" cy="12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的范围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C656FF13-2070-464E-AE7F-08D36759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26" y="5086035"/>
            <a:ext cx="664506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可以在宏定义的字符串中使用已定义的宏名。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411BBB22-518F-413F-B81B-CE5B5779A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20" y="5590840"/>
            <a:ext cx="443773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⑸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”   ”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字符串中的宏名不替换。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0B9C54C7-B704-43C0-91CD-1D0E4AFD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368" y="4064708"/>
            <a:ext cx="300304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PI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3.14159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#define   S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R*R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66EC6718-ED36-4E14-8AAB-FF327C88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368" y="5168020"/>
            <a:ext cx="28812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=“ &lt;&lt; S;</a:t>
            </a:r>
          </a:p>
        </p:txBody>
      </p:sp>
      <p:sp>
        <p:nvSpPr>
          <p:cNvPr id="35855" name="AutoShape 15">
            <a:extLst>
              <a:ext uri="{FF2B5EF4-FFF2-40B4-BE49-F238E27FC236}">
                <a16:creationId xmlns:a16="http://schemas.microsoft.com/office/drawing/2014/main" id="{F91C5671-FA93-4B33-A92E-C2BEF95EA1D7}"/>
              </a:ext>
            </a:extLst>
          </p:cNvPr>
          <p:cNvSpPr>
            <a:spLocks/>
          </p:cNvSpPr>
          <p:nvPr/>
        </p:nvSpPr>
        <p:spPr bwMode="auto">
          <a:xfrm>
            <a:off x="9819605" y="5822763"/>
            <a:ext cx="1489075" cy="455613"/>
          </a:xfrm>
          <a:prstGeom prst="accentCallout2">
            <a:avLst>
              <a:gd name="adj1" fmla="val 25088"/>
              <a:gd name="adj2" fmla="val -5116"/>
              <a:gd name="adj3" fmla="val 25088"/>
              <a:gd name="adj4" fmla="val -37528"/>
              <a:gd name="adj5" fmla="val -52264"/>
              <a:gd name="adj6" fmla="val -37528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不替换。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/>
      <p:bldP spid="35844" grpId="0" autoUpdateAnimBg="0"/>
      <p:bldP spid="35846" grpId="0" autoUpdateAnimBg="0"/>
      <p:bldP spid="35847" grpId="0" autoUpdateAnimBg="0"/>
      <p:bldP spid="35848" grpId="0" autoUpdateAnimBg="0"/>
      <p:bldP spid="35849" grpId="0" animBg="1" autoUpdateAnimBg="0"/>
      <p:bldP spid="35850" grpId="0" autoUpdateAnimBg="0"/>
      <p:bldP spid="35851" grpId="0" autoUpdateAnimBg="0"/>
      <p:bldP spid="35852" grpId="0" autoUpdateAnimBg="0"/>
      <p:bldP spid="35853" grpId="0" autoUpdateAnimBg="0"/>
      <p:bldP spid="35854" grpId="0" autoUpdateAnimBg="0"/>
      <p:bldP spid="3585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60475F-9569-473A-9669-A005769CE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11" y="381000"/>
            <a:ext cx="9692489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⒉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文件包含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EFB67222-6B3C-401D-BC03-BB4B3693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26" y="838200"/>
            <a:ext cx="497954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格式：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#include  &lt;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被包含的文件名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399FF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#include  ”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被包含的文件名”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81BB98AB-103B-4BB5-85F2-C6587051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990" y="1965325"/>
            <a:ext cx="409629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&lt;  &gt;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表示编译系统定义路径；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“   ”表示用户指明路径。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E91AC411-DBE7-4335-A885-DA21CA60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389" y="2711450"/>
            <a:ext cx="69528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作用：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将指定的文件的内容和当前文件一起编译。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B21D722F-6F9B-415D-9A8A-C582F7C32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01" y="3092450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说明：</a:t>
            </a:r>
            <a:endParaRPr lang="zh-CN" altLang="en-US" sz="2400"/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90A63839-56A4-4D4D-97E6-81881F1D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02" y="3473450"/>
            <a:ext cx="51222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#include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只能包含一个文件。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44E80C6C-DABF-4E39-81AA-FBEF368A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01" y="3854450"/>
            <a:ext cx="47984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被包含文件可以嵌套包含文件。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9B7BF9D0-0220-4476-9DCD-F0360C95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02" y="4235450"/>
            <a:ext cx="72606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一般将宏定义及函数的原型声明放在包含文件中。</a:t>
            </a:r>
            <a:endParaRPr lang="zh-CN" altLang="en-US" sz="2400">
              <a:solidFill>
                <a:srgbClr val="00FFCC"/>
              </a:solidFill>
            </a:endParaRP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92067197-B7EB-499A-9E9A-4A5D8F6B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01" y="4616450"/>
            <a:ext cx="6609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被包含的文件一般扩展名为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.h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，称为头文件。</a:t>
            </a:r>
            <a:endParaRPr lang="zh-CN" altLang="en-US" sz="2400">
              <a:solidFill>
                <a:srgbClr val="00FF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/>
      <p:bldP spid="37892" grpId="0" build="p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utoUpdateAnimBg="0"/>
      <p:bldP spid="3789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BD8455C-54B2-4798-9459-ED8489E7F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925" y="221139"/>
            <a:ext cx="9656275" cy="5334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文件包含举例：求半径为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的园面积、园周长。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EC1F908-EB5B-43C8-94AC-3D414BA7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17" y="715915"/>
            <a:ext cx="5607923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 "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my.h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float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r,fArea,fLen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&gt;&gt;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fArea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= S(r);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fLen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=L(r);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"Area = "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fArea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"Len = "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fLen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float  S(float r){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 PI * r * r;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float  L(float r){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 2.f * PI *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B2047761-5594-4FC8-8894-AC9B7B6DFA10}"/>
              </a:ext>
            </a:extLst>
          </p:cNvPr>
          <p:cNvSpPr>
            <a:spLocks/>
          </p:cNvSpPr>
          <p:nvPr/>
        </p:nvSpPr>
        <p:spPr bwMode="auto">
          <a:xfrm>
            <a:off x="5612809" y="1071682"/>
            <a:ext cx="3852862" cy="2231454"/>
          </a:xfrm>
          <a:prstGeom prst="accentCallout2">
            <a:avLst>
              <a:gd name="adj1" fmla="val 7315"/>
              <a:gd name="adj2" fmla="val -1977"/>
              <a:gd name="adj3" fmla="val -6815"/>
              <a:gd name="adj4" fmla="val -7962"/>
              <a:gd name="adj5" fmla="val -8239"/>
              <a:gd name="adj6" fmla="val -50446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#include  &lt;iostream&gt;</a:t>
            </a:r>
          </a:p>
          <a:p>
            <a:pPr lvl="0"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const float PI = 3.141592f;</a:t>
            </a:r>
          </a:p>
          <a:p>
            <a:pPr lvl="0"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float  S(float);</a:t>
            </a:r>
          </a:p>
          <a:p>
            <a:pPr lvl="0"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float  L(float);</a:t>
            </a:r>
          </a:p>
          <a:p>
            <a:pPr lvl="0"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  <a:endParaRPr kumimoji="0"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B5F7D1-ED7F-40F9-B220-B4587D18E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480" y="332891"/>
            <a:ext cx="1189652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31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4.1</a:t>
            </a:r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</a:t>
            </a:r>
            <a:r>
              <a:rPr lang="zh-CN" altLang="en-US" sz="3200" b="1" dirty="0">
                <a:solidFill>
                  <a:srgbClr val="FFFF00"/>
                </a:solidFill>
                <a:ea typeface="楷体_GB2312" pitchFamily="49" charset="-122"/>
              </a:rPr>
              <a:t>的定义和调用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01E7E415-61D4-46A0-974E-6D1F45B0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80" y="818124"/>
            <a:ext cx="3153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⒈</a:t>
            </a: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函数的基本结构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3BA3D8B-634F-4D03-BB4E-CD0A9BDC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468" y="803334"/>
            <a:ext cx="4485821" cy="600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c=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max( a 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"The max = “ &lt;&lt; c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x ,int  y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z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z=x&gt;=y? x :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( z)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691A7E3D-573D-47BF-BDCA-7D4B3A45A5FC}"/>
              </a:ext>
            </a:extLst>
          </p:cNvPr>
          <p:cNvSpPr>
            <a:spLocks/>
          </p:cNvSpPr>
          <p:nvPr/>
        </p:nvSpPr>
        <p:spPr bwMode="auto">
          <a:xfrm>
            <a:off x="2864459" y="2281413"/>
            <a:ext cx="688378" cy="120251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prstClr val="white">
                    <a:lumMod val="9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主</a:t>
            </a:r>
            <a:endParaRPr kumimoji="0" lang="en-US" altLang="zh-CN" sz="2400">
              <a:solidFill>
                <a:prstClr val="white">
                  <a:lumMod val="9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prstClr val="white">
                    <a:lumMod val="9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函</a:t>
            </a:r>
            <a:endParaRPr kumimoji="0" lang="en-US" altLang="zh-CN" sz="2400">
              <a:solidFill>
                <a:prstClr val="white">
                  <a:lumMod val="9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prstClr val="white">
                    <a:lumMod val="9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</a:t>
            </a:r>
            <a:endParaRPr kumimoji="0" lang="zh-CN" altLang="en-US" sz="2400" dirty="0">
              <a:solidFill>
                <a:prstClr val="white">
                  <a:lumMod val="9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0B0B4545-9FD2-4E7E-8C7E-F3F0109E2DE1}"/>
              </a:ext>
            </a:extLst>
          </p:cNvPr>
          <p:cNvSpPr>
            <a:spLocks/>
          </p:cNvSpPr>
          <p:nvPr/>
        </p:nvSpPr>
        <p:spPr bwMode="auto">
          <a:xfrm>
            <a:off x="2968091" y="5218599"/>
            <a:ext cx="688377" cy="120251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>
                <a:solidFill>
                  <a:srgbClr val="FFFF00"/>
                </a:solidFill>
                <a:latin typeface="等线" panose="020F0502020204030204"/>
                <a:ea typeface="等线" panose="02010600030101010101" pitchFamily="2" charset="-122"/>
              </a:rPr>
              <a:t>函数体</a:t>
            </a:r>
            <a:endParaRPr kumimoji="0" lang="zh-CN" altLang="en-US" sz="2400" dirty="0">
              <a:solidFill>
                <a:srgbClr val="FFFF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05" name="AutoShape 9">
            <a:extLst>
              <a:ext uri="{FF2B5EF4-FFF2-40B4-BE49-F238E27FC236}">
                <a16:creationId xmlns:a16="http://schemas.microsoft.com/office/drawing/2014/main" id="{85D63C7C-242F-4A3C-8CFA-2977BF9CC0E9}"/>
              </a:ext>
            </a:extLst>
          </p:cNvPr>
          <p:cNvSpPr>
            <a:spLocks/>
          </p:cNvSpPr>
          <p:nvPr/>
        </p:nvSpPr>
        <p:spPr bwMode="auto">
          <a:xfrm>
            <a:off x="6890545" y="2100030"/>
            <a:ext cx="4343400" cy="342900"/>
          </a:xfrm>
          <a:prstGeom prst="accentCallout2">
            <a:avLst>
              <a:gd name="adj1" fmla="val 33333"/>
              <a:gd name="adj2" fmla="val -1755"/>
              <a:gd name="adj3" fmla="val 33333"/>
              <a:gd name="adj4" fmla="val -67287"/>
              <a:gd name="adj5" fmla="val 718426"/>
              <a:gd name="adj6" fmla="val -67796"/>
            </a:avLst>
          </a:prstGeom>
          <a:noFill/>
          <a:ln w="9525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函数的类型，返回值的类型。</a:t>
            </a:r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D064E11D-6F0B-4EEC-9DAB-057E69CA3879}"/>
              </a:ext>
            </a:extLst>
          </p:cNvPr>
          <p:cNvSpPr>
            <a:spLocks/>
          </p:cNvSpPr>
          <p:nvPr/>
        </p:nvSpPr>
        <p:spPr bwMode="auto">
          <a:xfrm>
            <a:off x="6851439" y="3981469"/>
            <a:ext cx="4724400" cy="866775"/>
          </a:xfrm>
          <a:prstGeom prst="accentCallout2">
            <a:avLst>
              <a:gd name="adj1" fmla="val 13185"/>
              <a:gd name="adj2" fmla="val -1611"/>
              <a:gd name="adj3" fmla="val 13185"/>
              <a:gd name="adj4" fmla="val -51144"/>
              <a:gd name="adj5" fmla="val 60963"/>
              <a:gd name="adj6" fmla="val -50977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函数名（用标识符命名），引用函数的标志，并得到结果。</a:t>
            </a:r>
            <a:endParaRPr lang="zh-CN" altLang="en-US" sz="2400" b="1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7" name="AutoShape 11">
            <a:extLst>
              <a:ext uri="{FF2B5EF4-FFF2-40B4-BE49-F238E27FC236}">
                <a16:creationId xmlns:a16="http://schemas.microsoft.com/office/drawing/2014/main" id="{802EAC15-FF96-480B-A939-D599BFAA849D}"/>
              </a:ext>
            </a:extLst>
          </p:cNvPr>
          <p:cNvSpPr>
            <a:spLocks/>
          </p:cNvSpPr>
          <p:nvPr/>
        </p:nvSpPr>
        <p:spPr bwMode="auto">
          <a:xfrm>
            <a:off x="6890545" y="5290654"/>
            <a:ext cx="2741613" cy="457200"/>
          </a:xfrm>
          <a:prstGeom prst="accentCallout2">
            <a:avLst>
              <a:gd name="adj1" fmla="val 25000"/>
              <a:gd name="adj2" fmla="val -2778"/>
              <a:gd name="adj3" fmla="val 25000"/>
              <a:gd name="adj4" fmla="val -35727"/>
              <a:gd name="adj5" fmla="val -75620"/>
              <a:gd name="adj6" fmla="val -35782"/>
            </a:avLst>
          </a:prstGeom>
          <a:noFill/>
          <a:ln w="9525">
            <a:solidFill>
              <a:srgbClr val="00FF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函数参数说明表。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52BC7D99-3722-487A-A49A-8A92673D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113" y="5984027"/>
            <a:ext cx="14128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定义！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750FC1DA-AA3D-4DCF-93E0-FF9E5218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282" y="2589189"/>
            <a:ext cx="14128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调用！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5" grpId="0" animBg="1" autoUpdateAnimBg="0"/>
      <p:bldP spid="4106" grpId="0" animBg="1" autoUpdateAnimBg="0"/>
      <p:bldP spid="4107" grpId="0" animBg="1" autoUpdateAnimBg="0"/>
      <p:bldP spid="4108" grpId="0" autoUpdateAnimBg="0"/>
      <p:bldP spid="410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A0473E-5CF9-4BC1-937D-A8CA046F4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11" y="381000"/>
            <a:ext cx="9692489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⒊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条件编译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917780A-9A0C-45F4-B3B3-A84413A9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1" y="762001"/>
            <a:ext cx="10378289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     C ++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可以通过条件控制，让编译系统编译不同的程序段，从而提高程序的移植性并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方便调试。</a:t>
            </a:r>
            <a:endParaRPr lang="zh-CN" altLang="en-US" sz="2400" dirty="0">
              <a:solidFill>
                <a:srgbClr val="00FFCC"/>
              </a:solidFill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74B4F51D-B4B2-4D7F-82D7-91A9C6B2B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3" y="1531167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条件编译有三种形式：</a:t>
            </a:r>
            <a:endParaRPr lang="zh-CN" altLang="en-US" sz="2400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58257D44-4542-4238-B333-D68023E7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393" y="2077143"/>
            <a:ext cx="247245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#ifdef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标识符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program seg1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program seg2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#endif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5CB3F8BA-1BF2-4B1B-9F1A-71486815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393" y="4375843"/>
            <a:ext cx="247245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#ifndef  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标识符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program seg1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#else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program seg2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#endif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713DD5F6-B9F8-4A19-9BFA-FB1305E5B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06" y="2791518"/>
            <a:ext cx="40938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5E5C75B6-545D-45FA-90BF-661A65AE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3" y="5015606"/>
            <a:ext cx="40938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4AAF884B-1536-4E36-A1EF-40D750AD1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734" y="2693766"/>
            <a:ext cx="40938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6A00ABB6-AAF2-4A55-941A-C754537B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422" y="2007966"/>
            <a:ext cx="247245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#if  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表达式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program seg1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program seg2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#endif</a:t>
            </a:r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86ED1A2C-4FED-4BA9-9509-36EA86A9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134" y="3989165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48" name="AutoShape 12">
            <a:extLst>
              <a:ext uri="{FF2B5EF4-FFF2-40B4-BE49-F238E27FC236}">
                <a16:creationId xmlns:a16="http://schemas.microsoft.com/office/drawing/2014/main" id="{EE368D30-6F1E-4BBE-A5D2-FBEFD6CB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934" y="4522565"/>
            <a:ext cx="1676400" cy="762000"/>
          </a:xfrm>
          <a:prstGeom prst="flowChartDecision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条件？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38AA4DAD-2DE1-4BAB-A0F3-D8BF992CA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935" y="444636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满足</a:t>
            </a:r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C4E2A497-FE32-4694-9C15-0CC2F02074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934" y="4903565"/>
            <a:ext cx="762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A869C250-06BE-4C78-9B7C-A5D1EFBD7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934" y="4903565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BAB655DD-138D-4038-996C-6E5AEBAF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34" y="5360765"/>
            <a:ext cx="1828800" cy="533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编译程序段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EBE056B3-1AB4-4E3A-8F5F-C566279C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9247" y="4446365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不满足</a:t>
            </a:r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A342D679-B1B4-4B83-9BA4-57941EEEC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7334" y="4903565"/>
            <a:ext cx="8382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AD4D557A-2F99-46D6-8C83-6F5F6BB5C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5534" y="4903565"/>
            <a:ext cx="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9A7632BA-5378-4257-81E7-1D0BD6A1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134" y="5360765"/>
            <a:ext cx="1828800" cy="533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编译程序段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21E69E71-B248-43B8-B7D7-7B2513697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934" y="5894165"/>
            <a:ext cx="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419D4640-8EF1-47EC-8B04-A76009BD7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5534" y="5894165"/>
            <a:ext cx="0" cy="3810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0006DD33-38DE-4C32-84D2-50E814573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934" y="6275165"/>
            <a:ext cx="3276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AED1C313-D8B2-4B5F-A341-6FFB4298D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134" y="6275165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  <p:bldP spid="39945" grpId="0" autoUpdateAnimBg="0"/>
      <p:bldP spid="39946" grpId="0" autoUpdateAnimBg="0"/>
      <p:bldP spid="39948" grpId="0" animBg="1" autoUpdateAnimBg="0"/>
      <p:bldP spid="39949" grpId="0" autoUpdateAnimBg="0"/>
      <p:bldP spid="39952" grpId="0" animBg="1" autoUpdateAnimBg="0"/>
      <p:bldP spid="39953" grpId="0" autoUpdateAnimBg="0"/>
      <p:bldP spid="3995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575D0246-15E2-4B7B-AED5-2967CB1A7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159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dirty="0">
                <a:solidFill>
                  <a:srgbClr val="FFFF00"/>
                </a:solidFill>
                <a:ea typeface="华文新魏" panose="02010800040101010101" pitchFamily="2" charset="-122"/>
              </a:rPr>
              <a:t>函数定义的功能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72DB271C-B23F-4094-8CED-B55FF798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24" y="1807731"/>
            <a:ext cx="5516552" cy="25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函数定义是要确定如下四点：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名称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函数的类型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函数的参数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ebdings" panose="05030102010509060703" pitchFamily="18" charset="2"/>
              <a:buChar char="ý"/>
            </a:pPr>
            <a:r>
              <a:rPr lang="zh-CN" altLang="en-US" b="1">
                <a:solidFill>
                  <a:srgbClr val="FFFFCC"/>
                </a:solidFill>
                <a:ea typeface="楷体_GB2312" pitchFamily="49" charset="-122"/>
              </a:rPr>
              <a:t>函数的功能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2B164D-1524-4930-A8B0-A0F22BADE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3" y="381000"/>
            <a:ext cx="9714345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66FFFF"/>
                </a:solidFill>
                <a:ea typeface="华文新魏" panose="02010800040101010101" pitchFamily="2" charset="-122"/>
              </a:rPr>
              <a:t>      ⒉</a:t>
            </a:r>
            <a:r>
              <a:rPr lang="zh-CN" altLang="en-US" sz="2400" b="1" dirty="0">
                <a:solidFill>
                  <a:srgbClr val="66FFFF"/>
                </a:solidFill>
                <a:ea typeface="楷体_GB2312" pitchFamily="49" charset="-122"/>
              </a:rPr>
              <a:t>函数的定义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A8AD2DD-9FDE-4907-B317-C7731CEE8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41" y="765174"/>
            <a:ext cx="45481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格式：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99FF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en-US" altLang="zh-CN" sz="2400" b="1">
                <a:solidFill>
                  <a:srgbClr val="3399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函数名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参数说明表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  	   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内部说明语句 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	     功能语句 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>
              <a:solidFill>
                <a:srgbClr val="FFFFCC"/>
              </a:solidFill>
            </a:endParaRP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B2CF1190-D187-4FD6-AF62-C5D978647470}"/>
              </a:ext>
            </a:extLst>
          </p:cNvPr>
          <p:cNvSpPr>
            <a:spLocks/>
          </p:cNvSpPr>
          <p:nvPr/>
        </p:nvSpPr>
        <p:spPr bwMode="auto">
          <a:xfrm>
            <a:off x="4325865" y="1778794"/>
            <a:ext cx="4281488" cy="709612"/>
          </a:xfrm>
          <a:prstGeom prst="callout1">
            <a:avLst>
              <a:gd name="adj1" fmla="val 110736"/>
              <a:gd name="adj2" fmla="val 97329"/>
              <a:gd name="adj3" fmla="val 110736"/>
              <a:gd name="adj4" fmla="val -13681"/>
            </a:avLst>
          </a:prstGeom>
          <a:noFill/>
          <a:ln w="9525">
            <a:solidFill>
              <a:srgbClr val="66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0"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如果函数有返回值，应含有</a:t>
            </a:r>
            <a:r>
              <a:rPr kumimoji="0"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kumimoji="0"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语句。</a:t>
            </a:r>
            <a:endParaRPr lang="zh-CN" altLang="en-US" sz="2400" b="1">
              <a:solidFill>
                <a:srgbClr val="66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F2F27E9-4C3C-4E82-BB67-D91C351A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068" y="235733"/>
            <a:ext cx="3276600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x ,int  y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int z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z=x&gt;=y? x : y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( z)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29E425DC-7956-4585-98B8-FEC0A3A4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41" y="3162301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说明：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400" dirty="0"/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A4C4D7FC-DF84-4494-BD4A-E3958556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69" y="3595400"/>
            <a:ext cx="784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函数不能嵌套定义，但可以嵌套引用，包括引用自己。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3EFF7A3F-CB49-458E-B41C-C715391D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884" y="4258938"/>
            <a:ext cx="31021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max(int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x,int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y){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int  cx(int </a:t>
            </a:r>
            <a:r>
              <a:rPr lang="en-US" altLang="zh-CN" sz="2400" b="1" dirty="0" err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c,int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}   /*Error  !*/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  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4D3F57DB-88DB-4AE1-8E33-9FB61207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86" y="3947560"/>
            <a:ext cx="12006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 ⑵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函数如果无返回值，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type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应说明为空类型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。函数无参数应定义成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8A3D1CE4-E679-43BA-9C66-1E21BE95A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648200"/>
            <a:ext cx="27927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Bell(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 err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 &lt;&lt; "\007";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66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/>
      <p:bldP spid="5124" grpId="0" animBg="1" autoUpdateAnimBg="0"/>
      <p:bldP spid="5125" grpId="0" autoUpdateAnimBg="0"/>
      <p:bldP spid="5126" grpId="0" autoUpdateAnimBg="0"/>
      <p:bldP spid="5127" grpId="0" autoUpdateAnimBg="0"/>
      <p:bldP spid="5128" grpId="0" autoUpdateAnimBg="0"/>
      <p:bldP spid="5129" grpId="0" autoUpdateAnimBg="0"/>
      <p:bldP spid="51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77CAA6-6BCA-4F64-9D93-D825ECBEC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381000"/>
            <a:ext cx="9695873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00FFCC"/>
                </a:solidFill>
                <a:ea typeface="华文新魏" panose="02010800040101010101" pitchFamily="2" charset="-122"/>
              </a:rPr>
              <a:t>       ⒊</a:t>
            </a:r>
            <a:r>
              <a:rPr lang="zh-CN" altLang="en-US" sz="2400" b="1" dirty="0">
                <a:solidFill>
                  <a:srgbClr val="00FFCC"/>
                </a:solidFill>
                <a:ea typeface="楷体_GB2312" pitchFamily="49" charset="-122"/>
              </a:rPr>
              <a:t>函数的调用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4955D81-E040-4FDE-9E12-AB5C49187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45" y="769361"/>
            <a:ext cx="73404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00FFCC"/>
                </a:solidFill>
                <a:latin typeface="楷体_GB2312" pitchFamily="49" charset="-122"/>
                <a:ea typeface="楷体_GB2312" pitchFamily="49" charset="-122"/>
              </a:rPr>
              <a:t>调用方式：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函数名</a:t>
            </a: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实参表</a:t>
            </a: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         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实参应在数量、类型、位置上与形参一一对应。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9C4D405-432B-4AB6-810D-A9C05E9B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783" y="2154238"/>
            <a:ext cx="63420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一般引用方式有三种：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语 句 形  式：   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max(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a,b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表达式形式：    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 = max(a, b)*2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 数 参  数：    </a:t>
            </a:r>
            <a:r>
              <a:rPr lang="en-US" altLang="zh-CN" sz="2400" b="1" dirty="0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c = max (a , max (b , d ))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  <p:bldP spid="614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2361AE4-FABA-4A2F-A72E-7E96DF90B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42" y="251114"/>
            <a:ext cx="9658914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00FF99"/>
                </a:solidFill>
                <a:ea typeface="华文新魏" panose="02010800040101010101" pitchFamily="2" charset="-122"/>
              </a:rPr>
              <a:t>       ⑵</a:t>
            </a:r>
            <a:r>
              <a:rPr lang="zh-CN" altLang="en-US" sz="2400" b="1" dirty="0">
                <a:solidFill>
                  <a:srgbClr val="00FF99"/>
                </a:solidFill>
                <a:ea typeface="楷体_GB2312" pitchFamily="49" charset="-122"/>
              </a:rPr>
              <a:t>调用过程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17662CA-27B0-4529-9929-D7C690FF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9" y="708314"/>
            <a:ext cx="3214639" cy="44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 (void){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 ,b ,c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 = max( a ,b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"Max =  " &lt;&lt;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max ( int x ,  int  y )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z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z=x&gt;y? x :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(z)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39471415-256D-405B-B67F-19B6B1DD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7" y="5082160"/>
            <a:ext cx="85153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先计算实参的值，从右向左向函数传递调赋值给形参。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5CA7078-7264-4B63-8608-1ED048D4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869" y="2903702"/>
            <a:ext cx="851674" cy="36629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1BBB87E-AA5F-4AA5-BC55-AFB5859B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869" y="3284702"/>
            <a:ext cx="851674" cy="36629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827A0B8F-85E9-405D-942F-AB798AF6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81" y="2867190"/>
            <a:ext cx="41277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0A88E081-278A-40E2-AA56-4C379974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269" y="2903702"/>
            <a:ext cx="851674" cy="36629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CCA46682-8EF9-46B8-B117-3FDCCAE0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269" y="3284702"/>
            <a:ext cx="851674" cy="36629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56A522DA-4C55-4EFF-9642-A3FAA1CC4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9669" y="2919577"/>
            <a:ext cx="43247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y</a:t>
            </a:r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E53B2C4A-8A48-4121-8B63-EABF234ED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868" y="3513302"/>
            <a:ext cx="102200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5A1CB0AF-EDF5-4990-BCE5-F21379A1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868" y="2903702"/>
            <a:ext cx="39485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070708E3-9F4E-4136-9574-89DE78C72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868" y="3132302"/>
            <a:ext cx="1022009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20AE779B-45FE-4759-B933-28029D40B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868" y="3284702"/>
            <a:ext cx="39485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B9A8503C-E4BB-4F7C-ADBE-64A5F71F4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65" y="5495042"/>
            <a:ext cx="119044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转移在函数中运行，执行到一个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语句，将返回表达式的值。可理解为函数名带回给调用函数。</a:t>
            </a:r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8B3FB06B-C2D3-400D-9B97-0BA17ED5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966" y="2508513"/>
            <a:ext cx="1600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B24D026E-9094-447A-970A-E8B21D942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966" y="2508513"/>
            <a:ext cx="0" cy="1676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54357D5F-2DE8-49C7-9866-511A041D0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966" y="4184913"/>
            <a:ext cx="685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4268A830-8952-4CA5-9B86-F17EA3148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269" y="2217902"/>
            <a:ext cx="851674" cy="36629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4F78DEFF-E934-49A3-A87B-9CB2B46C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469" y="2125827"/>
            <a:ext cx="3751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z</a:t>
            </a:r>
          </a:p>
        </p:txBody>
      </p:sp>
      <p:sp>
        <p:nvSpPr>
          <p:cNvPr id="7189" name="Line 21">
            <a:extLst>
              <a:ext uri="{FF2B5EF4-FFF2-40B4-BE49-F238E27FC236}">
                <a16:creationId xmlns:a16="http://schemas.microsoft.com/office/drawing/2014/main" id="{1D97501D-7634-48BE-9653-DCD04A194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766" y="4184913"/>
            <a:ext cx="0" cy="381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9AA17D54-F155-42D5-A6AB-17F8F272F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868" y="2217902"/>
            <a:ext cx="39485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B5320089-59D5-4E2D-85B1-EF95F1D4D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766" y="4565913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2" name="Line 24">
            <a:extLst>
              <a:ext uri="{FF2B5EF4-FFF2-40B4-BE49-F238E27FC236}">
                <a16:creationId xmlns:a16="http://schemas.microsoft.com/office/drawing/2014/main" id="{69C267FA-D8FF-402E-9AE8-23C875B0A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766" y="4565913"/>
            <a:ext cx="19812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FF3BEEB4-4DF7-47FF-9356-B59C23ADB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7966" y="4261113"/>
            <a:ext cx="0" cy="3048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C9BB9FE0-9254-4703-8271-3A2024600B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8766" y="3803913"/>
            <a:ext cx="121920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4B4997C3-0F3B-4C0C-B9C0-1E374CDBDE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8766" y="2584713"/>
            <a:ext cx="0" cy="1219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D2027556-6744-450F-88ED-1703E364B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6766" y="2584713"/>
            <a:ext cx="7620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7" name="Line 29">
            <a:extLst>
              <a:ext uri="{FF2B5EF4-FFF2-40B4-BE49-F238E27FC236}">
                <a16:creationId xmlns:a16="http://schemas.microsoft.com/office/drawing/2014/main" id="{8A69D8C2-FA26-4399-92BA-8006C49B3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766" y="2584713"/>
            <a:ext cx="0" cy="3810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EF3F887E-C6D4-4BC8-A572-10BABAA7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43" y="6339801"/>
            <a:ext cx="85782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函数如果没有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语句，由最后一个</a:t>
            </a:r>
            <a:r>
              <a:rPr lang="en-US" altLang="zh-CN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r>
              <a:rPr lang="zh-CN" altLang="en-US" sz="2400" b="1">
                <a:solidFill>
                  <a:srgbClr val="66FFFF"/>
                </a:solidFill>
                <a:latin typeface="Arial" panose="020B0604020202020204" pitchFamily="34" charset="0"/>
                <a:ea typeface="楷体_GB2312" pitchFamily="49" charset="-122"/>
              </a:rPr>
              <a:t>返回一个不确定的值！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nimBg="1" autoUpdateAnimBg="0"/>
      <p:bldP spid="7174" grpId="0" animBg="1" autoUpdateAnimBg="0"/>
      <p:bldP spid="7175" grpId="0" autoUpdateAnimBg="0"/>
      <p:bldP spid="7176" grpId="0" animBg="1" autoUpdateAnimBg="0"/>
      <p:bldP spid="7177" grpId="0" animBg="1" autoUpdateAnimBg="0"/>
      <p:bldP spid="7178" grpId="0" autoUpdateAnimBg="0"/>
      <p:bldP spid="7180" grpId="0" autoUpdateAnimBg="0"/>
      <p:bldP spid="7182" grpId="0" autoUpdateAnimBg="0"/>
      <p:bldP spid="7183" grpId="0" autoUpdateAnimBg="0"/>
      <p:bldP spid="7188" grpId="0" autoUpdateAnimBg="0"/>
      <p:bldP spid="7190" grpId="0" autoUpdateAnimBg="0"/>
      <p:bldP spid="71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A7050EC-5695-4EBD-91FC-16D1A86AC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2" y="381000"/>
            <a:ext cx="9723582" cy="4572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       关于返回值的几点说明：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C2918E6-4C34-4051-B106-D0365592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2" y="762001"/>
            <a:ext cx="11896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函数可以通过一个</a:t>
            </a: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语句返回一个值，也可以不返回值，此时应在定义函数时用</a:t>
            </a: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类型加以说明。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6922F59C-9193-4161-8421-BA01BDCB2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61" y="1463676"/>
            <a:ext cx="11896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⑵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函数中可以出现多个</a:t>
            </a: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return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语句，遇到一个</a:t>
            </a: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return 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语句，则返回值，且返回调用函数，继续执行。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950894A6-7CAF-401E-94C4-9BD28E0BE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94" y="4609494"/>
            <a:ext cx="35301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max ( int  x , int y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 (x&gt;=y ) </a:t>
            </a:r>
            <a:r>
              <a:rPr lang="en-US" altLang="zh-CN" sz="2400" b="1" dirty="0">
                <a:solidFill>
                  <a:srgbClr val="00FF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 x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 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 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BECD51E4-D512-491D-A3F8-A7A34CDF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59" y="2225676"/>
            <a:ext cx="11896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华文新魏" panose="02010800040101010101" pitchFamily="2" charset="-122"/>
              </a:rPr>
              <a:t>        ⑶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楷体_GB2312" pitchFamily="49" charset="-122"/>
              </a:rPr>
              <a:t>返回值的类型应与函数的类型一致，如不一致，以函数类型为准，先转换为函数类型后，再返回。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5D29CA56-9AA9-47D5-846A-92E90BBF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606" y="4572001"/>
            <a:ext cx="42514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max(void){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float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return z;/* z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先转化为整型*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3D35AAEE-7753-4CF5-9BBB-FD1FBBD72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56" y="2987676"/>
            <a:ext cx="11896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⑷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楷体_GB2312" pitchFamily="49" charset="-122"/>
              </a:rPr>
              <a:t>为了确保参数和返回值类型正确，一般须在函数调用前对其类型和参数的类型加以说明，该说明称之为原型声明。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46723C1D-28CD-4E0E-9AD8-446DC5EA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28" y="3801328"/>
            <a:ext cx="30844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</a:t>
            </a:r>
            <a:r>
              <a:rPr lang="en-US" altLang="zh-CN" sz="2400" b="1" dirty="0" err="1">
                <a:solidFill>
                  <a:srgbClr val="00FF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imax</a:t>
            </a:r>
            <a:r>
              <a:rPr lang="en-US" altLang="zh-CN" sz="2400" b="1" dirty="0">
                <a:solidFill>
                  <a:srgbClr val="00FF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( int  ,int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 (void 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int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x,y,z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z=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(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       …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8202" name="AutoShape 10">
            <a:extLst>
              <a:ext uri="{FF2B5EF4-FFF2-40B4-BE49-F238E27FC236}">
                <a16:creationId xmlns:a16="http://schemas.microsoft.com/office/drawing/2014/main" id="{3295495D-4E36-4B6A-B504-1E8BF116EF2E}"/>
              </a:ext>
            </a:extLst>
          </p:cNvPr>
          <p:cNvSpPr>
            <a:spLocks/>
          </p:cNvSpPr>
          <p:nvPr/>
        </p:nvSpPr>
        <p:spPr bwMode="auto">
          <a:xfrm>
            <a:off x="7162800" y="3810001"/>
            <a:ext cx="3200400" cy="365125"/>
          </a:xfrm>
          <a:prstGeom prst="callout1">
            <a:avLst>
              <a:gd name="adj1" fmla="val 120870"/>
              <a:gd name="adj2" fmla="val 96431"/>
              <a:gd name="adj3" fmla="val 120870"/>
              <a:gd name="adj4" fmla="val -18801"/>
            </a:avLst>
          </a:prstGeom>
          <a:noFill/>
          <a:ln w="9525">
            <a:solidFill>
              <a:srgbClr val="00FF99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00FF99"/>
                </a:solidFill>
                <a:latin typeface="等线" panose="020F0502020204030204"/>
                <a:ea typeface="楷体_GB2312" pitchFamily="49" charset="-122"/>
              </a:rPr>
              <a:t>原型声明语句，加；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01" grpId="0" autoUpdateAnimBg="0"/>
      <p:bldP spid="820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DB85D5-E2C6-4F40-AA69-A967F534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H="1">
            <a:off x="8104910" y="113272"/>
            <a:ext cx="3457575" cy="4000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举例：通过函数计算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zh-CN" sz="2400" b="1" baseline="460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 baseline="460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BDB87C60-9F74-4C5E-A96D-48FD921DF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5" y="106471"/>
            <a:ext cx="7113142" cy="711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double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dPow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(float , int)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float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x &gt;&gt;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&lt;&lt; x &lt;&lt; "^" &lt;&lt; n  &lt;&lt; " = " &lt;&lt;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dPow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(x,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double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dPow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(float x , int n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double  p = 1.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1;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p = p *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66B16A66-7BFC-4F06-A751-6F868221CA05}"/>
              </a:ext>
            </a:extLst>
          </p:cNvPr>
          <p:cNvSpPr>
            <a:spLocks/>
          </p:cNvSpPr>
          <p:nvPr/>
        </p:nvSpPr>
        <p:spPr bwMode="auto">
          <a:xfrm>
            <a:off x="6959600" y="764704"/>
            <a:ext cx="1728688" cy="381000"/>
          </a:xfrm>
          <a:prstGeom prst="callout1">
            <a:avLst>
              <a:gd name="adj1" fmla="val 120000"/>
              <a:gd name="adj2" fmla="val 94120"/>
              <a:gd name="adj3" fmla="val 122424"/>
              <a:gd name="adj4" fmla="val -156371"/>
            </a:avLst>
          </a:prstGeom>
          <a:noFill/>
          <a:ln w="9525">
            <a:solidFill>
              <a:srgbClr val="FF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原型声明。</a:t>
            </a:r>
            <a:endParaRPr kumimoji="0"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A3090FBE-5B1D-4FF0-BBFC-2DD8D26CC7E8}"/>
              </a:ext>
            </a:extLst>
          </p:cNvPr>
          <p:cNvSpPr>
            <a:spLocks/>
          </p:cNvSpPr>
          <p:nvPr/>
        </p:nvSpPr>
        <p:spPr bwMode="auto">
          <a:xfrm>
            <a:off x="1563689" y="4036291"/>
            <a:ext cx="609600" cy="259830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00FF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E1A87C71-D25E-46AB-B6D2-D12679DB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9" y="4672633"/>
            <a:ext cx="551090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FF99"/>
                </a:solidFill>
                <a:latin typeface="Arial" panose="020B0604020202020204" pitchFamily="34" charset="0"/>
                <a:ea typeface="楷体_GB2312" pitchFamily="49" charset="-122"/>
              </a:rPr>
              <a:t>定义函数</a:t>
            </a:r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4BDAED2D-A3FD-4C39-9E80-4BE2DB41C7BC}"/>
              </a:ext>
            </a:extLst>
          </p:cNvPr>
          <p:cNvSpPr>
            <a:spLocks/>
          </p:cNvSpPr>
          <p:nvPr/>
        </p:nvSpPr>
        <p:spPr bwMode="auto">
          <a:xfrm>
            <a:off x="9192925" y="2042102"/>
            <a:ext cx="1938337" cy="400050"/>
          </a:xfrm>
          <a:prstGeom prst="accentCallout2">
            <a:avLst>
              <a:gd name="adj1" fmla="val 28569"/>
              <a:gd name="adj2" fmla="val -3931"/>
              <a:gd name="adj3" fmla="val 28569"/>
              <a:gd name="adj4" fmla="val -62000"/>
              <a:gd name="adj5" fmla="val 192856"/>
              <a:gd name="adj6" fmla="val -62162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调用函数。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nimBg="1" autoUpdateAnimBg="0"/>
      <p:bldP spid="9221" grpId="0" animBg="1" autoUpdateAnimBg="0"/>
      <p:bldP spid="9222" grpId="0" autoUpdateAnimBg="0"/>
      <p:bldP spid="9223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3694</Words>
  <Application>Microsoft Office PowerPoint</Application>
  <PresentationFormat>宽屏</PresentationFormat>
  <Paragraphs>575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等线</vt:lpstr>
      <vt:lpstr>等线 Light</vt:lpstr>
      <vt:lpstr>华文新魏</vt:lpstr>
      <vt:lpstr>华文行楷</vt:lpstr>
      <vt:lpstr>楷体_GB2312</vt:lpstr>
      <vt:lpstr>宋体</vt:lpstr>
      <vt:lpstr>微软雅黑 Light</vt:lpstr>
      <vt:lpstr>Arial</vt:lpstr>
      <vt:lpstr>Courier New</vt:lpstr>
      <vt:lpstr>Times New Roman</vt:lpstr>
      <vt:lpstr>Webdings</vt:lpstr>
      <vt:lpstr>Wingdings</vt:lpstr>
      <vt:lpstr>Office 主题​​</vt:lpstr>
      <vt:lpstr>第四章  函   数</vt:lpstr>
      <vt:lpstr>结构化程序设计概述</vt:lpstr>
      <vt:lpstr>      4.1 函数的定义和调用</vt:lpstr>
      <vt:lpstr>函数定义的功能</vt:lpstr>
      <vt:lpstr>      ⒉函数的定义</vt:lpstr>
      <vt:lpstr>       ⒊函数的调用</vt:lpstr>
      <vt:lpstr>       ⑵调用过程</vt:lpstr>
      <vt:lpstr>       关于返回值的几点说明：</vt:lpstr>
      <vt:lpstr>举例：通过函数计算xn 。</vt:lpstr>
      <vt:lpstr>        ⒋函数的递归调用</vt:lpstr>
      <vt:lpstr>       递归举例：求n!。</vt:lpstr>
      <vt:lpstr>        ⒌函数的参数传递</vt:lpstr>
      <vt:lpstr>       ⑴传值方式</vt:lpstr>
      <vt:lpstr>       ⑵通过引用传递参数</vt:lpstr>
      <vt:lpstr>         ⑵通过引用传递参数</vt:lpstr>
      <vt:lpstr>        4.2 内联函数</vt:lpstr>
      <vt:lpstr>        4.3 带默认形参值的函数</vt:lpstr>
      <vt:lpstr>        4.4 函数重载</vt:lpstr>
      <vt:lpstr>       4.5 变量的存储类型及作用域</vt:lpstr>
      <vt:lpstr>变量存储类型</vt:lpstr>
      <vt:lpstr>      ⒈局部动态类型（包括函数参数）</vt:lpstr>
      <vt:lpstr>       ⒉局部static存储类型</vt:lpstr>
      <vt:lpstr>       ⒊全局变量</vt:lpstr>
      <vt:lpstr>       关于全局变量的几点说明：</vt:lpstr>
      <vt:lpstr>       关于全局变量的几点说明：</vt:lpstr>
      <vt:lpstr>       4.6 预处理</vt:lpstr>
      <vt:lpstr>      说明：</vt:lpstr>
      <vt:lpstr>       ⒉文件包含</vt:lpstr>
      <vt:lpstr>       文件包含举例：求半径为r的园面积、园周长。</vt:lpstr>
      <vt:lpstr>      ⒊条件编译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Xuan Shanli</cp:lastModifiedBy>
  <cp:revision>37</cp:revision>
  <dcterms:created xsi:type="dcterms:W3CDTF">2019-02-12T01:55:44Z</dcterms:created>
  <dcterms:modified xsi:type="dcterms:W3CDTF">2023-10-16T12:30:44Z</dcterms:modified>
</cp:coreProperties>
</file>