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ink/ink5.xml" ContentType="application/inkml+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95" r:id="rId2"/>
    <p:sldId id="354" r:id="rId3"/>
    <p:sldId id="297" r:id="rId4"/>
    <p:sldId id="298" r:id="rId5"/>
    <p:sldId id="299" r:id="rId6"/>
    <p:sldId id="300" r:id="rId7"/>
    <p:sldId id="301" r:id="rId8"/>
    <p:sldId id="302" r:id="rId9"/>
    <p:sldId id="303" r:id="rId10"/>
    <p:sldId id="304" r:id="rId11"/>
    <p:sldId id="305" r:id="rId12"/>
    <p:sldId id="306" r:id="rId13"/>
    <p:sldId id="349" r:id="rId14"/>
    <p:sldId id="307" r:id="rId15"/>
    <p:sldId id="308" r:id="rId16"/>
    <p:sldId id="309" r:id="rId17"/>
    <p:sldId id="312" r:id="rId18"/>
    <p:sldId id="313" r:id="rId19"/>
    <p:sldId id="314" r:id="rId20"/>
    <p:sldId id="350" r:id="rId21"/>
    <p:sldId id="317" r:id="rId22"/>
    <p:sldId id="318" r:id="rId23"/>
    <p:sldId id="319" r:id="rId24"/>
    <p:sldId id="320" r:id="rId25"/>
    <p:sldId id="321" r:id="rId26"/>
    <p:sldId id="323" r:id="rId27"/>
    <p:sldId id="322" r:id="rId28"/>
    <p:sldId id="325" r:id="rId29"/>
    <p:sldId id="326" r:id="rId30"/>
    <p:sldId id="327" r:id="rId31"/>
    <p:sldId id="328" r:id="rId32"/>
    <p:sldId id="329" r:id="rId33"/>
    <p:sldId id="330" r:id="rId34"/>
    <p:sldId id="335" r:id="rId35"/>
    <p:sldId id="336" r:id="rId36"/>
    <p:sldId id="337" r:id="rId37"/>
    <p:sldId id="338" r:id="rId38"/>
    <p:sldId id="340" r:id="rId39"/>
    <p:sldId id="341" r:id="rId40"/>
    <p:sldId id="342" r:id="rId41"/>
    <p:sldId id="343" r:id="rId42"/>
    <p:sldId id="351" r:id="rId43"/>
    <p:sldId id="331" r:id="rId44"/>
    <p:sldId id="332" r:id="rId45"/>
    <p:sldId id="333" r:id="rId46"/>
    <p:sldId id="334" r:id="rId47"/>
    <p:sldId id="352" r:id="rId48"/>
    <p:sldId id="292" r:id="rId49"/>
    <p:sldId id="294" r:id="rId50"/>
    <p:sldId id="353" r:id="rId51"/>
    <p:sldId id="344"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an Shanli" initials="XS" lastIdx="1" clrIdx="0">
    <p:extLst>
      <p:ext uri="{19B8F6BF-5375-455C-9EA6-DF929625EA0E}">
        <p15:presenceInfo xmlns:p15="http://schemas.microsoft.com/office/powerpoint/2012/main" userId="f83fcc78b286138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969A7"/>
    <a:srgbClr val="0122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18" autoAdjust="0"/>
    <p:restoredTop sz="96314" autoAdjust="0"/>
  </p:normalViewPr>
  <p:slideViewPr>
    <p:cSldViewPr snapToGrid="0">
      <p:cViewPr varScale="1">
        <p:scale>
          <a:sx n="113" d="100"/>
          <a:sy n="113" d="100"/>
        </p:scale>
        <p:origin x="3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an Shanli" userId="f83fcc78b2861389" providerId="LiveId" clId="{4230563B-FDFA-46B2-9C96-D0ECA5226652}"/>
    <pc:docChg chg="custSel modMainMaster">
      <pc:chgData name="Xuan Shanli" userId="f83fcc78b2861389" providerId="LiveId" clId="{4230563B-FDFA-46B2-9C96-D0ECA5226652}" dt="2023-07-11T01:40:40.042" v="191" actId="29295"/>
      <pc:docMkLst>
        <pc:docMk/>
      </pc:docMkLst>
      <pc:sldMasterChg chg="addSp delSp modSp mod">
        <pc:chgData name="Xuan Shanli" userId="f83fcc78b2861389" providerId="LiveId" clId="{4230563B-FDFA-46B2-9C96-D0ECA5226652}" dt="2023-07-11T01:40:40.042" v="191" actId="29295"/>
        <pc:sldMasterMkLst>
          <pc:docMk/>
          <pc:sldMasterMk cId="1570593571" sldId="2147483648"/>
        </pc:sldMasterMkLst>
        <pc:picChg chg="add mod">
          <ac:chgData name="Xuan Shanli" userId="f83fcc78b2861389" providerId="LiveId" clId="{4230563B-FDFA-46B2-9C96-D0ECA5226652}" dt="2023-07-11T01:40:40.042" v="191" actId="29295"/>
          <ac:picMkLst>
            <pc:docMk/>
            <pc:sldMasterMk cId="1570593571" sldId="2147483648"/>
            <ac:picMk id="8" creationId="{732FBCFF-EB38-4558-86A8-969E81E06656}"/>
          </ac:picMkLst>
        </pc:picChg>
        <pc:picChg chg="del">
          <ac:chgData name="Xuan Shanli" userId="f83fcc78b2861389" providerId="LiveId" clId="{4230563B-FDFA-46B2-9C96-D0ECA5226652}" dt="2023-07-11T01:38:21.465" v="0" actId="478"/>
          <ac:picMkLst>
            <pc:docMk/>
            <pc:sldMasterMk cId="1570593571" sldId="2147483648"/>
            <ac:picMk id="11" creationId="{879212B1-3B53-4BE0-B069-F91D4C7339CC}"/>
          </ac:picMkLst>
        </pc:picChg>
      </pc:sldMasterChg>
    </pc:docChg>
  </pc:docChgLst>
  <pc:docChgLst>
    <pc:chgData name="Xuan Shanli" userId="f83fcc78b2861389" providerId="LiveId" clId="{AEA8EC25-83D8-4122-93EF-F7F9DBCB44C7}"/>
    <pc:docChg chg="undo custSel addSld delSld modSld modMainMaster">
      <pc:chgData name="Xuan Shanli" userId="f83fcc78b2861389" providerId="LiveId" clId="{AEA8EC25-83D8-4122-93EF-F7F9DBCB44C7}" dt="2023-07-12T01:07:59.465" v="1577" actId="1076"/>
      <pc:docMkLst>
        <pc:docMk/>
      </pc:docMkLst>
      <pc:sldChg chg="del">
        <pc:chgData name="Xuan Shanli" userId="f83fcc78b2861389" providerId="LiveId" clId="{AEA8EC25-83D8-4122-93EF-F7F9DBCB44C7}" dt="2023-07-12T00:44:26.591" v="1063" actId="2696"/>
        <pc:sldMkLst>
          <pc:docMk/>
          <pc:sldMk cId="135552157" sldId="256"/>
        </pc:sldMkLst>
      </pc:sldChg>
      <pc:sldChg chg="modSp add mod">
        <pc:chgData name="Xuan Shanli" userId="f83fcc78b2861389" providerId="LiveId" clId="{AEA8EC25-83D8-4122-93EF-F7F9DBCB44C7}" dt="2023-07-12T01:04:45.385" v="1463" actId="1076"/>
        <pc:sldMkLst>
          <pc:docMk/>
          <pc:sldMk cId="0" sldId="292"/>
        </pc:sldMkLst>
        <pc:spChg chg="mod">
          <ac:chgData name="Xuan Shanli" userId="f83fcc78b2861389" providerId="LiveId" clId="{AEA8EC25-83D8-4122-93EF-F7F9DBCB44C7}" dt="2023-07-12T01:04:34.868" v="1462" actId="20577"/>
          <ac:spMkLst>
            <pc:docMk/>
            <pc:sldMk cId="0" sldId="292"/>
            <ac:spMk id="2" creationId="{75BB0B3D-6845-41E0-A1EA-DE1F7BA9020D}"/>
          </ac:spMkLst>
        </pc:spChg>
        <pc:spChg chg="mod">
          <ac:chgData name="Xuan Shanli" userId="f83fcc78b2861389" providerId="LiveId" clId="{AEA8EC25-83D8-4122-93EF-F7F9DBCB44C7}" dt="2023-07-12T01:04:45.385" v="1463" actId="1076"/>
          <ac:spMkLst>
            <pc:docMk/>
            <pc:sldMk cId="0" sldId="292"/>
            <ac:spMk id="3" creationId="{4DC44F54-D1B1-4655-A2EF-EA6322F8EE54}"/>
          </ac:spMkLst>
        </pc:spChg>
        <pc:spChg chg="mod">
          <ac:chgData name="Xuan Shanli" userId="f83fcc78b2861389" providerId="LiveId" clId="{AEA8EC25-83D8-4122-93EF-F7F9DBCB44C7}" dt="2023-07-12T01:04:45.385" v="1463" actId="1076"/>
          <ac:spMkLst>
            <pc:docMk/>
            <pc:sldMk cId="0" sldId="292"/>
            <ac:spMk id="5" creationId="{CDF75125-10BA-4361-9A44-BCEAB17E1459}"/>
          </ac:spMkLst>
        </pc:spChg>
        <pc:spChg chg="mod">
          <ac:chgData name="Xuan Shanli" userId="f83fcc78b2861389" providerId="LiveId" clId="{AEA8EC25-83D8-4122-93EF-F7F9DBCB44C7}" dt="2023-07-12T01:04:45.385" v="1463" actId="1076"/>
          <ac:spMkLst>
            <pc:docMk/>
            <pc:sldMk cId="0" sldId="292"/>
            <ac:spMk id="7" creationId="{D901603A-FB8A-4C30-85EC-8D1AFA085868}"/>
          </ac:spMkLst>
        </pc:spChg>
        <pc:spChg chg="mod">
          <ac:chgData name="Xuan Shanli" userId="f83fcc78b2861389" providerId="LiveId" clId="{AEA8EC25-83D8-4122-93EF-F7F9DBCB44C7}" dt="2023-07-12T01:04:45.385" v="1463" actId="1076"/>
          <ac:spMkLst>
            <pc:docMk/>
            <pc:sldMk cId="0" sldId="292"/>
            <ac:spMk id="18436" creationId="{55FC2097-0E5C-40C0-A6F8-CD09070CD72D}"/>
          </ac:spMkLst>
        </pc:spChg>
        <pc:spChg chg="mod">
          <ac:chgData name="Xuan Shanli" userId="f83fcc78b2861389" providerId="LiveId" clId="{AEA8EC25-83D8-4122-93EF-F7F9DBCB44C7}" dt="2023-07-12T01:04:45.385" v="1463" actId="1076"/>
          <ac:spMkLst>
            <pc:docMk/>
            <pc:sldMk cId="0" sldId="292"/>
            <ac:spMk id="18438" creationId="{84518379-F60C-4747-9718-73EEE96F12A8}"/>
          </ac:spMkLst>
        </pc:spChg>
      </pc:sldChg>
      <pc:sldChg chg="modSp add mod modAnim">
        <pc:chgData name="Xuan Shanli" userId="f83fcc78b2861389" providerId="LiveId" clId="{AEA8EC25-83D8-4122-93EF-F7F9DBCB44C7}" dt="2023-07-12T01:06:17.760" v="1493" actId="1037"/>
        <pc:sldMkLst>
          <pc:docMk/>
          <pc:sldMk cId="0" sldId="294"/>
        </pc:sldMkLst>
        <pc:spChg chg="mod">
          <ac:chgData name="Xuan Shanli" userId="f83fcc78b2861389" providerId="LiveId" clId="{AEA8EC25-83D8-4122-93EF-F7F9DBCB44C7}" dt="2023-07-12T01:05:57.344" v="1486" actId="20577"/>
          <ac:spMkLst>
            <pc:docMk/>
            <pc:sldMk cId="0" sldId="294"/>
            <ac:spMk id="2" creationId="{AD8FE508-9252-4DB6-B41F-2322E5D17D09}"/>
          </ac:spMkLst>
        </pc:spChg>
        <pc:spChg chg="mod">
          <ac:chgData name="Xuan Shanli" userId="f83fcc78b2861389" providerId="LiveId" clId="{AEA8EC25-83D8-4122-93EF-F7F9DBCB44C7}" dt="2023-07-12T01:05:32.037" v="1480" actId="1076"/>
          <ac:spMkLst>
            <pc:docMk/>
            <pc:sldMk cId="0" sldId="294"/>
            <ac:spMk id="3" creationId="{4B6E9EE8-7CA0-40D5-8DB8-8FB711E2645C}"/>
          </ac:spMkLst>
        </pc:spChg>
        <pc:spChg chg="mod">
          <ac:chgData name="Xuan Shanli" userId="f83fcc78b2861389" providerId="LiveId" clId="{AEA8EC25-83D8-4122-93EF-F7F9DBCB44C7}" dt="2023-07-12T01:05:44.342" v="1484" actId="1076"/>
          <ac:spMkLst>
            <pc:docMk/>
            <pc:sldMk cId="0" sldId="294"/>
            <ac:spMk id="5" creationId="{AF53761F-70BC-475B-BB9D-57FEC4590ADD}"/>
          </ac:spMkLst>
        </pc:spChg>
        <pc:spChg chg="mod">
          <ac:chgData name="Xuan Shanli" userId="f83fcc78b2861389" providerId="LiveId" clId="{AEA8EC25-83D8-4122-93EF-F7F9DBCB44C7}" dt="2023-07-12T01:06:17.760" v="1493" actId="1037"/>
          <ac:spMkLst>
            <pc:docMk/>
            <pc:sldMk cId="0" sldId="294"/>
            <ac:spMk id="7" creationId="{7CFD8874-BD5D-48BC-B9F7-B39BC48FA76B}"/>
          </ac:spMkLst>
        </pc:spChg>
        <pc:spChg chg="mod">
          <ac:chgData name="Xuan Shanli" userId="f83fcc78b2861389" providerId="LiveId" clId="{AEA8EC25-83D8-4122-93EF-F7F9DBCB44C7}" dt="2023-07-12T01:05:37.743" v="1481" actId="1076"/>
          <ac:spMkLst>
            <pc:docMk/>
            <pc:sldMk cId="0" sldId="294"/>
            <ac:spMk id="18436" creationId="{FEB71A55-3E86-4BEF-98E3-148FFB3C5AFC}"/>
          </ac:spMkLst>
        </pc:spChg>
        <pc:spChg chg="mod">
          <ac:chgData name="Xuan Shanli" userId="f83fcc78b2861389" providerId="LiveId" clId="{AEA8EC25-83D8-4122-93EF-F7F9DBCB44C7}" dt="2023-07-12T01:05:51.355" v="1485" actId="1076"/>
          <ac:spMkLst>
            <pc:docMk/>
            <pc:sldMk cId="0" sldId="294"/>
            <ac:spMk id="18438" creationId="{EB3D17C9-671F-411D-B577-CC8B2191EC66}"/>
          </ac:spMkLst>
        </pc:spChg>
      </pc:sldChg>
      <pc:sldChg chg="addSp delSp modSp add mod modAnim">
        <pc:chgData name="Xuan Shanli" userId="f83fcc78b2861389" providerId="LiveId" clId="{AEA8EC25-83D8-4122-93EF-F7F9DBCB44C7}" dt="2023-07-11T14:37:31.853" v="72" actId="21"/>
        <pc:sldMkLst>
          <pc:docMk/>
          <pc:sldMk cId="0" sldId="295"/>
        </pc:sldMkLst>
        <pc:spChg chg="mod">
          <ac:chgData name="Xuan Shanli" userId="f83fcc78b2861389" providerId="LiveId" clId="{AEA8EC25-83D8-4122-93EF-F7F9DBCB44C7}" dt="2023-07-11T14:35:59.908" v="52" actId="1076"/>
          <ac:spMkLst>
            <pc:docMk/>
            <pc:sldMk cId="0" sldId="295"/>
            <ac:spMk id="2050" creationId="{4FA382D5-26AA-4D8E-B159-136701CAF8C7}"/>
          </ac:spMkLst>
        </pc:spChg>
        <pc:spChg chg="del">
          <ac:chgData name="Xuan Shanli" userId="f83fcc78b2861389" providerId="LiveId" clId="{AEA8EC25-83D8-4122-93EF-F7F9DBCB44C7}" dt="2023-07-11T14:37:31.853" v="72" actId="21"/>
          <ac:spMkLst>
            <pc:docMk/>
            <pc:sldMk cId="0" sldId="295"/>
            <ac:spMk id="2052" creationId="{115B8CF9-DD20-4BCD-A23C-9CB1BF8BA292}"/>
          </ac:spMkLst>
        </pc:spChg>
        <pc:spChg chg="del">
          <ac:chgData name="Xuan Shanli" userId="f83fcc78b2861389" providerId="LiveId" clId="{AEA8EC25-83D8-4122-93EF-F7F9DBCB44C7}" dt="2023-07-11T14:36:02.115" v="53" actId="478"/>
          <ac:spMkLst>
            <pc:docMk/>
            <pc:sldMk cId="0" sldId="295"/>
            <ac:spMk id="2053" creationId="{50C5370D-17AF-4DC1-AF1B-BBCF601D0BAE}"/>
          </ac:spMkLst>
        </pc:spChg>
        <pc:picChg chg="add mod">
          <ac:chgData name="Xuan Shanli" userId="f83fcc78b2861389" providerId="LiveId" clId="{AEA8EC25-83D8-4122-93EF-F7F9DBCB44C7}" dt="2023-07-11T14:35:36.680" v="50" actId="1076"/>
          <ac:picMkLst>
            <pc:docMk/>
            <pc:sldMk cId="0" sldId="295"/>
            <ac:picMk id="3" creationId="{12E6027F-1634-4BF7-B965-7F176F9BFCC3}"/>
          </ac:picMkLst>
        </pc:picChg>
        <pc:picChg chg="del">
          <ac:chgData name="Xuan Shanli" userId="f83fcc78b2861389" providerId="LiveId" clId="{AEA8EC25-83D8-4122-93EF-F7F9DBCB44C7}" dt="2023-07-11T14:35:10.173" v="44" actId="478"/>
          <ac:picMkLst>
            <pc:docMk/>
            <pc:sldMk cId="0" sldId="295"/>
            <ac:picMk id="3075" creationId="{F1DB180E-8799-4A85-A662-BB54C507CF47}"/>
          </ac:picMkLst>
        </pc:picChg>
      </pc:sldChg>
      <pc:sldChg chg="modSp add mod modAnim addCm">
        <pc:chgData name="Xuan Shanli" userId="f83fcc78b2861389" providerId="LiveId" clId="{AEA8EC25-83D8-4122-93EF-F7F9DBCB44C7}" dt="2023-07-11T14:41:23.030" v="120" actId="692"/>
        <pc:sldMkLst>
          <pc:docMk/>
          <pc:sldMk cId="0" sldId="297"/>
        </pc:sldMkLst>
        <pc:spChg chg="mod">
          <ac:chgData name="Xuan Shanli" userId="f83fcc78b2861389" providerId="LiveId" clId="{AEA8EC25-83D8-4122-93EF-F7F9DBCB44C7}" dt="2023-07-11T14:38:56.081" v="95" actId="20577"/>
          <ac:spMkLst>
            <pc:docMk/>
            <pc:sldMk cId="0" sldId="297"/>
            <ac:spMk id="49154" creationId="{8C083962-337F-4389-B637-C91718D0BC48}"/>
          </ac:spMkLst>
        </pc:spChg>
        <pc:spChg chg="mod">
          <ac:chgData name="Xuan Shanli" userId="f83fcc78b2861389" providerId="LiveId" clId="{AEA8EC25-83D8-4122-93EF-F7F9DBCB44C7}" dt="2023-07-11T14:38:54.693" v="94" actId="20577"/>
          <ac:spMkLst>
            <pc:docMk/>
            <pc:sldMk cId="0" sldId="297"/>
            <ac:spMk id="49155" creationId="{1CCD0570-8825-4317-BAD4-29E50FF34BA7}"/>
          </ac:spMkLst>
        </pc:spChg>
        <pc:spChg chg="mod">
          <ac:chgData name="Xuan Shanli" userId="f83fcc78b2861389" providerId="LiveId" clId="{AEA8EC25-83D8-4122-93EF-F7F9DBCB44C7}" dt="2023-07-11T14:39:09.567" v="98" actId="20577"/>
          <ac:spMkLst>
            <pc:docMk/>
            <pc:sldMk cId="0" sldId="297"/>
            <ac:spMk id="49156" creationId="{3E37AA29-1C75-4616-9416-42062A356A30}"/>
          </ac:spMkLst>
        </pc:spChg>
        <pc:spChg chg="mod">
          <ac:chgData name="Xuan Shanli" userId="f83fcc78b2861389" providerId="LiveId" clId="{AEA8EC25-83D8-4122-93EF-F7F9DBCB44C7}" dt="2023-07-11T14:39:33.364" v="105" actId="20577"/>
          <ac:spMkLst>
            <pc:docMk/>
            <pc:sldMk cId="0" sldId="297"/>
            <ac:spMk id="49157" creationId="{133ECDC4-E752-49E1-8BDF-C2D573F50D18}"/>
          </ac:spMkLst>
        </pc:spChg>
        <pc:spChg chg="mod">
          <ac:chgData name="Xuan Shanli" userId="f83fcc78b2861389" providerId="LiveId" clId="{AEA8EC25-83D8-4122-93EF-F7F9DBCB44C7}" dt="2023-07-11T14:39:44.530" v="106" actId="1076"/>
          <ac:spMkLst>
            <pc:docMk/>
            <pc:sldMk cId="0" sldId="297"/>
            <ac:spMk id="49158" creationId="{20CF6C07-9604-4F56-8368-FD34ACD68B08}"/>
          </ac:spMkLst>
        </pc:spChg>
        <pc:spChg chg="mod">
          <ac:chgData name="Xuan Shanli" userId="f83fcc78b2861389" providerId="LiveId" clId="{AEA8EC25-83D8-4122-93EF-F7F9DBCB44C7}" dt="2023-07-11T14:40:17.463" v="116" actId="1038"/>
          <ac:spMkLst>
            <pc:docMk/>
            <pc:sldMk cId="0" sldId="297"/>
            <ac:spMk id="49159" creationId="{3BE55DE9-ADAC-4D82-8DE9-729C28A85282}"/>
          </ac:spMkLst>
        </pc:spChg>
        <pc:spChg chg="mod">
          <ac:chgData name="Xuan Shanli" userId="f83fcc78b2861389" providerId="LiveId" clId="{AEA8EC25-83D8-4122-93EF-F7F9DBCB44C7}" dt="2023-07-11T14:40:10.870" v="109" actId="1076"/>
          <ac:spMkLst>
            <pc:docMk/>
            <pc:sldMk cId="0" sldId="297"/>
            <ac:spMk id="49160" creationId="{9C2C991F-42F5-4201-8908-7E01F26DE256}"/>
          </ac:spMkLst>
        </pc:spChg>
        <pc:spChg chg="mod">
          <ac:chgData name="Xuan Shanli" userId="f83fcc78b2861389" providerId="LiveId" clId="{AEA8EC25-83D8-4122-93EF-F7F9DBCB44C7}" dt="2023-07-11T14:40:03.605" v="108" actId="207"/>
          <ac:spMkLst>
            <pc:docMk/>
            <pc:sldMk cId="0" sldId="297"/>
            <ac:spMk id="49164" creationId="{66C1B58C-36B8-4DA8-98BD-2EA51BBB6A4E}"/>
          </ac:spMkLst>
        </pc:spChg>
        <pc:spChg chg="mod">
          <ac:chgData name="Xuan Shanli" userId="f83fcc78b2861389" providerId="LiveId" clId="{AEA8EC25-83D8-4122-93EF-F7F9DBCB44C7}" dt="2023-07-11T14:41:23.030" v="120" actId="692"/>
          <ac:spMkLst>
            <pc:docMk/>
            <pc:sldMk cId="0" sldId="297"/>
            <ac:spMk id="49166" creationId="{EE1A137C-5046-4F71-87EA-2D214AE51EB2}"/>
          </ac:spMkLst>
        </pc:spChg>
        <pc:spChg chg="mod">
          <ac:chgData name="Xuan Shanli" userId="f83fcc78b2861389" providerId="LiveId" clId="{AEA8EC25-83D8-4122-93EF-F7F9DBCB44C7}" dt="2023-07-11T14:41:18.289" v="119" actId="692"/>
          <ac:spMkLst>
            <pc:docMk/>
            <pc:sldMk cId="0" sldId="297"/>
            <ac:spMk id="49168" creationId="{539E0FB4-769E-4FF8-832C-061FE04A238D}"/>
          </ac:spMkLst>
        </pc:spChg>
      </pc:sldChg>
      <pc:sldChg chg="modSp add mod">
        <pc:chgData name="Xuan Shanli" userId="f83fcc78b2861389" providerId="LiveId" clId="{AEA8EC25-83D8-4122-93EF-F7F9DBCB44C7}" dt="2023-07-11T14:42:12.337" v="148" actId="1037"/>
        <pc:sldMkLst>
          <pc:docMk/>
          <pc:sldMk cId="0" sldId="298"/>
        </pc:sldMkLst>
        <pc:spChg chg="mod">
          <ac:chgData name="Xuan Shanli" userId="f83fcc78b2861389" providerId="LiveId" clId="{AEA8EC25-83D8-4122-93EF-F7F9DBCB44C7}" dt="2023-07-11T14:41:41.060" v="129" actId="20577"/>
          <ac:spMkLst>
            <pc:docMk/>
            <pc:sldMk cId="0" sldId="298"/>
            <ac:spMk id="50178" creationId="{AFD92539-1ACF-4ABB-B770-FBEBE9F0A7B0}"/>
          </ac:spMkLst>
        </pc:spChg>
        <pc:spChg chg="mod">
          <ac:chgData name="Xuan Shanli" userId="f83fcc78b2861389" providerId="LiveId" clId="{AEA8EC25-83D8-4122-93EF-F7F9DBCB44C7}" dt="2023-07-11T14:42:12.337" v="148" actId="1037"/>
          <ac:spMkLst>
            <pc:docMk/>
            <pc:sldMk cId="0" sldId="298"/>
            <ac:spMk id="50179" creationId="{DADB15D2-AD76-4737-B1A2-BFCDB41474F7}"/>
          </ac:spMkLst>
        </pc:spChg>
        <pc:spChg chg="mod">
          <ac:chgData name="Xuan Shanli" userId="f83fcc78b2861389" providerId="LiveId" clId="{AEA8EC25-83D8-4122-93EF-F7F9DBCB44C7}" dt="2023-07-11T14:42:05.249" v="136" actId="1038"/>
          <ac:spMkLst>
            <pc:docMk/>
            <pc:sldMk cId="0" sldId="298"/>
            <ac:spMk id="50180" creationId="{7A107886-055B-484B-8DBC-28AE4B559081}"/>
          </ac:spMkLst>
        </pc:spChg>
      </pc:sldChg>
      <pc:sldChg chg="modSp add mod">
        <pc:chgData name="Xuan Shanli" userId="f83fcc78b2861389" providerId="LiveId" clId="{AEA8EC25-83D8-4122-93EF-F7F9DBCB44C7}" dt="2023-07-11T14:44:17.196" v="211" actId="1076"/>
        <pc:sldMkLst>
          <pc:docMk/>
          <pc:sldMk cId="0" sldId="299"/>
        </pc:sldMkLst>
        <pc:spChg chg="mod">
          <ac:chgData name="Xuan Shanli" userId="f83fcc78b2861389" providerId="LiveId" clId="{AEA8EC25-83D8-4122-93EF-F7F9DBCB44C7}" dt="2023-07-11T14:42:32.285" v="153" actId="122"/>
          <ac:spMkLst>
            <pc:docMk/>
            <pc:sldMk cId="0" sldId="299"/>
            <ac:spMk id="51202" creationId="{6B9BB942-B24A-40BC-8E9E-238DB547E105}"/>
          </ac:spMkLst>
        </pc:spChg>
        <pc:spChg chg="mod">
          <ac:chgData name="Xuan Shanli" userId="f83fcc78b2861389" providerId="LiveId" clId="{AEA8EC25-83D8-4122-93EF-F7F9DBCB44C7}" dt="2023-07-11T14:42:40.191" v="167" actId="1037"/>
          <ac:spMkLst>
            <pc:docMk/>
            <pc:sldMk cId="0" sldId="299"/>
            <ac:spMk id="51203" creationId="{8FAB2EDC-88B0-4FE1-A5B0-8FEA4371896C}"/>
          </ac:spMkLst>
        </pc:spChg>
        <pc:spChg chg="mod">
          <ac:chgData name="Xuan Shanli" userId="f83fcc78b2861389" providerId="LiveId" clId="{AEA8EC25-83D8-4122-93EF-F7F9DBCB44C7}" dt="2023-07-11T14:42:51.744" v="176" actId="1035"/>
          <ac:spMkLst>
            <pc:docMk/>
            <pc:sldMk cId="0" sldId="299"/>
            <ac:spMk id="51204" creationId="{75F0F5C0-D4B9-4AC0-94A7-8CB784FF7A2A}"/>
          </ac:spMkLst>
        </pc:spChg>
        <pc:spChg chg="mod">
          <ac:chgData name="Xuan Shanli" userId="f83fcc78b2861389" providerId="LiveId" clId="{AEA8EC25-83D8-4122-93EF-F7F9DBCB44C7}" dt="2023-07-11T14:43:02.531" v="177" actId="1076"/>
          <ac:spMkLst>
            <pc:docMk/>
            <pc:sldMk cId="0" sldId="299"/>
            <ac:spMk id="51205" creationId="{949710DD-D4E4-492E-8D73-5AB5772B46E5}"/>
          </ac:spMkLst>
        </pc:spChg>
        <pc:spChg chg="mod">
          <ac:chgData name="Xuan Shanli" userId="f83fcc78b2861389" providerId="LiveId" clId="{AEA8EC25-83D8-4122-93EF-F7F9DBCB44C7}" dt="2023-07-11T14:43:02.531" v="177" actId="1076"/>
          <ac:spMkLst>
            <pc:docMk/>
            <pc:sldMk cId="0" sldId="299"/>
            <ac:spMk id="51206" creationId="{D56FD630-68FC-43E5-8680-16CFA3141A78}"/>
          </ac:spMkLst>
        </pc:spChg>
        <pc:spChg chg="mod">
          <ac:chgData name="Xuan Shanli" userId="f83fcc78b2861389" providerId="LiveId" clId="{AEA8EC25-83D8-4122-93EF-F7F9DBCB44C7}" dt="2023-07-11T14:43:02.531" v="177" actId="1076"/>
          <ac:spMkLst>
            <pc:docMk/>
            <pc:sldMk cId="0" sldId="299"/>
            <ac:spMk id="51207" creationId="{99FB0861-9A5D-4279-8852-18C5A43D5A32}"/>
          </ac:spMkLst>
        </pc:spChg>
        <pc:spChg chg="mod">
          <ac:chgData name="Xuan Shanli" userId="f83fcc78b2861389" providerId="LiveId" clId="{AEA8EC25-83D8-4122-93EF-F7F9DBCB44C7}" dt="2023-07-11T14:43:02.531" v="177" actId="1076"/>
          <ac:spMkLst>
            <pc:docMk/>
            <pc:sldMk cId="0" sldId="299"/>
            <ac:spMk id="51208" creationId="{20473558-051F-45A0-87F3-AAAA45204BCB}"/>
          </ac:spMkLst>
        </pc:spChg>
        <pc:spChg chg="mod">
          <ac:chgData name="Xuan Shanli" userId="f83fcc78b2861389" providerId="LiveId" clId="{AEA8EC25-83D8-4122-93EF-F7F9DBCB44C7}" dt="2023-07-11T14:44:17.196" v="211" actId="1076"/>
          <ac:spMkLst>
            <pc:docMk/>
            <pc:sldMk cId="0" sldId="299"/>
            <ac:spMk id="51209" creationId="{DCCC01C0-C0CD-42F6-87A0-60150F2D5097}"/>
          </ac:spMkLst>
        </pc:spChg>
        <pc:spChg chg="mod">
          <ac:chgData name="Xuan Shanli" userId="f83fcc78b2861389" providerId="LiveId" clId="{AEA8EC25-83D8-4122-93EF-F7F9DBCB44C7}" dt="2023-07-11T14:44:12.172" v="210" actId="1036"/>
          <ac:spMkLst>
            <pc:docMk/>
            <pc:sldMk cId="0" sldId="299"/>
            <ac:spMk id="51210" creationId="{B5F4CE1B-EC5F-4DDF-88B3-363F980386EB}"/>
          </ac:spMkLst>
        </pc:spChg>
        <pc:spChg chg="mod">
          <ac:chgData name="Xuan Shanli" userId="f83fcc78b2861389" providerId="LiveId" clId="{AEA8EC25-83D8-4122-93EF-F7F9DBCB44C7}" dt="2023-07-11T14:43:53.002" v="195" actId="1076"/>
          <ac:spMkLst>
            <pc:docMk/>
            <pc:sldMk cId="0" sldId="299"/>
            <ac:spMk id="51211" creationId="{3BD65B58-9523-4008-B122-5164E75C584F}"/>
          </ac:spMkLst>
        </pc:spChg>
        <pc:spChg chg="mod">
          <ac:chgData name="Xuan Shanli" userId="f83fcc78b2861389" providerId="LiveId" clId="{AEA8EC25-83D8-4122-93EF-F7F9DBCB44C7}" dt="2023-07-11T14:43:53.002" v="195" actId="1076"/>
          <ac:spMkLst>
            <pc:docMk/>
            <pc:sldMk cId="0" sldId="299"/>
            <ac:spMk id="51212" creationId="{3F3646E1-C3B9-47AF-9D54-A34BCCA388BD}"/>
          </ac:spMkLst>
        </pc:spChg>
        <pc:spChg chg="mod">
          <ac:chgData name="Xuan Shanli" userId="f83fcc78b2861389" providerId="LiveId" clId="{AEA8EC25-83D8-4122-93EF-F7F9DBCB44C7}" dt="2023-07-11T14:43:53.002" v="195" actId="1076"/>
          <ac:spMkLst>
            <pc:docMk/>
            <pc:sldMk cId="0" sldId="299"/>
            <ac:spMk id="51213" creationId="{D8B10BC8-7024-41D2-B865-EB6887D6C403}"/>
          </ac:spMkLst>
        </pc:spChg>
        <pc:spChg chg="mod">
          <ac:chgData name="Xuan Shanli" userId="f83fcc78b2861389" providerId="LiveId" clId="{AEA8EC25-83D8-4122-93EF-F7F9DBCB44C7}" dt="2023-07-11T14:43:53.002" v="195" actId="1076"/>
          <ac:spMkLst>
            <pc:docMk/>
            <pc:sldMk cId="0" sldId="299"/>
            <ac:spMk id="51214" creationId="{C3894BE7-C0E5-43FB-ADD4-8C4A929C8D14}"/>
          </ac:spMkLst>
        </pc:spChg>
        <pc:spChg chg="mod">
          <ac:chgData name="Xuan Shanli" userId="f83fcc78b2861389" providerId="LiveId" clId="{AEA8EC25-83D8-4122-93EF-F7F9DBCB44C7}" dt="2023-07-11T14:43:53.002" v="195" actId="1076"/>
          <ac:spMkLst>
            <pc:docMk/>
            <pc:sldMk cId="0" sldId="299"/>
            <ac:spMk id="51215" creationId="{E2398A9E-05EE-4B9B-AF71-7722BA6C591A}"/>
          </ac:spMkLst>
        </pc:spChg>
        <pc:spChg chg="mod">
          <ac:chgData name="Xuan Shanli" userId="f83fcc78b2861389" providerId="LiveId" clId="{AEA8EC25-83D8-4122-93EF-F7F9DBCB44C7}" dt="2023-07-11T14:43:53.002" v="195" actId="1076"/>
          <ac:spMkLst>
            <pc:docMk/>
            <pc:sldMk cId="0" sldId="299"/>
            <ac:spMk id="51216" creationId="{7B169D2B-F9E8-476B-B576-F4740FDFEE4E}"/>
          </ac:spMkLst>
        </pc:spChg>
        <pc:spChg chg="mod">
          <ac:chgData name="Xuan Shanli" userId="f83fcc78b2861389" providerId="LiveId" clId="{AEA8EC25-83D8-4122-93EF-F7F9DBCB44C7}" dt="2023-07-11T14:43:53.002" v="195" actId="1076"/>
          <ac:spMkLst>
            <pc:docMk/>
            <pc:sldMk cId="0" sldId="299"/>
            <ac:spMk id="51217" creationId="{1294A33D-7511-4545-B70F-F831E9CDE98A}"/>
          </ac:spMkLst>
        </pc:spChg>
        <pc:spChg chg="mod">
          <ac:chgData name="Xuan Shanli" userId="f83fcc78b2861389" providerId="LiveId" clId="{AEA8EC25-83D8-4122-93EF-F7F9DBCB44C7}" dt="2023-07-11T14:43:53.002" v="195" actId="1076"/>
          <ac:spMkLst>
            <pc:docMk/>
            <pc:sldMk cId="0" sldId="299"/>
            <ac:spMk id="51218" creationId="{A3E4E1AB-3746-41BC-A07C-51789FBF4275}"/>
          </ac:spMkLst>
        </pc:spChg>
        <pc:spChg chg="mod">
          <ac:chgData name="Xuan Shanli" userId="f83fcc78b2861389" providerId="LiveId" clId="{AEA8EC25-83D8-4122-93EF-F7F9DBCB44C7}" dt="2023-07-11T14:43:53.002" v="195" actId="1076"/>
          <ac:spMkLst>
            <pc:docMk/>
            <pc:sldMk cId="0" sldId="299"/>
            <ac:spMk id="51219" creationId="{B2AC4E8C-00BF-4016-A6FE-4D8550958441}"/>
          </ac:spMkLst>
        </pc:spChg>
        <pc:spChg chg="mod">
          <ac:chgData name="Xuan Shanli" userId="f83fcc78b2861389" providerId="LiveId" clId="{AEA8EC25-83D8-4122-93EF-F7F9DBCB44C7}" dt="2023-07-11T14:43:53.002" v="195" actId="1076"/>
          <ac:spMkLst>
            <pc:docMk/>
            <pc:sldMk cId="0" sldId="299"/>
            <ac:spMk id="51220" creationId="{6E22DA7B-6533-4616-8410-92F2834C854E}"/>
          </ac:spMkLst>
        </pc:spChg>
        <pc:spChg chg="mod">
          <ac:chgData name="Xuan Shanli" userId="f83fcc78b2861389" providerId="LiveId" clId="{AEA8EC25-83D8-4122-93EF-F7F9DBCB44C7}" dt="2023-07-11T14:43:56.279" v="198" actId="20577"/>
          <ac:spMkLst>
            <pc:docMk/>
            <pc:sldMk cId="0" sldId="299"/>
            <ac:spMk id="51221" creationId="{AAA460DA-EF2A-40E2-8FE1-95054AC1A541}"/>
          </ac:spMkLst>
        </pc:spChg>
      </pc:sldChg>
      <pc:sldChg chg="modSp add mod modAnim">
        <pc:chgData name="Xuan Shanli" userId="f83fcc78b2861389" providerId="LiveId" clId="{AEA8EC25-83D8-4122-93EF-F7F9DBCB44C7}" dt="2023-07-11T14:45:29.984" v="244" actId="1076"/>
        <pc:sldMkLst>
          <pc:docMk/>
          <pc:sldMk cId="0" sldId="300"/>
        </pc:sldMkLst>
        <pc:spChg chg="mod">
          <ac:chgData name="Xuan Shanli" userId="f83fcc78b2861389" providerId="LiveId" clId="{AEA8EC25-83D8-4122-93EF-F7F9DBCB44C7}" dt="2023-07-11T14:44:51.030" v="235" actId="20577"/>
          <ac:spMkLst>
            <pc:docMk/>
            <pc:sldMk cId="0" sldId="300"/>
            <ac:spMk id="52226" creationId="{0ACCB27B-F274-4B1F-AA10-6C4B0AAE0F49}"/>
          </ac:spMkLst>
        </pc:spChg>
        <pc:spChg chg="mod">
          <ac:chgData name="Xuan Shanli" userId="f83fcc78b2861389" providerId="LiveId" clId="{AEA8EC25-83D8-4122-93EF-F7F9DBCB44C7}" dt="2023-07-11T14:44:55.533" v="237" actId="1076"/>
          <ac:spMkLst>
            <pc:docMk/>
            <pc:sldMk cId="0" sldId="300"/>
            <ac:spMk id="52227" creationId="{2BD041AA-3E5C-4A0E-AEDD-4789D2E8A2F3}"/>
          </ac:spMkLst>
        </pc:spChg>
        <pc:spChg chg="mod">
          <ac:chgData name="Xuan Shanli" userId="f83fcc78b2861389" providerId="LiveId" clId="{AEA8EC25-83D8-4122-93EF-F7F9DBCB44C7}" dt="2023-07-11T14:45:26.540" v="243" actId="1076"/>
          <ac:spMkLst>
            <pc:docMk/>
            <pc:sldMk cId="0" sldId="300"/>
            <ac:spMk id="52228" creationId="{930F93AF-9AB6-48DD-A7F5-388E24A667EB}"/>
          </ac:spMkLst>
        </pc:spChg>
        <pc:spChg chg="mod">
          <ac:chgData name="Xuan Shanli" userId="f83fcc78b2861389" providerId="LiveId" clId="{AEA8EC25-83D8-4122-93EF-F7F9DBCB44C7}" dt="2023-07-11T14:45:18.929" v="241" actId="1076"/>
          <ac:spMkLst>
            <pc:docMk/>
            <pc:sldMk cId="0" sldId="300"/>
            <ac:spMk id="52229" creationId="{E569D504-FC15-4E87-A737-8A2D08F9B10B}"/>
          </ac:spMkLst>
        </pc:spChg>
        <pc:spChg chg="mod">
          <ac:chgData name="Xuan Shanli" userId="f83fcc78b2861389" providerId="LiveId" clId="{AEA8EC25-83D8-4122-93EF-F7F9DBCB44C7}" dt="2023-07-11T14:45:29.984" v="244" actId="1076"/>
          <ac:spMkLst>
            <pc:docMk/>
            <pc:sldMk cId="0" sldId="300"/>
            <ac:spMk id="52230" creationId="{5D37FBC8-F9BD-4E6D-A961-5734BDD2F480}"/>
          </ac:spMkLst>
        </pc:spChg>
      </pc:sldChg>
      <pc:sldChg chg="modSp add mod modAnim">
        <pc:chgData name="Xuan Shanli" userId="f83fcc78b2861389" providerId="LiveId" clId="{AEA8EC25-83D8-4122-93EF-F7F9DBCB44C7}" dt="2023-07-11T14:45:56.116" v="255" actId="1076"/>
        <pc:sldMkLst>
          <pc:docMk/>
          <pc:sldMk cId="0" sldId="301"/>
        </pc:sldMkLst>
        <pc:spChg chg="mod">
          <ac:chgData name="Xuan Shanli" userId="f83fcc78b2861389" providerId="LiveId" clId="{AEA8EC25-83D8-4122-93EF-F7F9DBCB44C7}" dt="2023-07-11T14:45:42.456" v="251" actId="20577"/>
          <ac:spMkLst>
            <pc:docMk/>
            <pc:sldMk cId="0" sldId="301"/>
            <ac:spMk id="53250" creationId="{61F43F5C-CF0F-495A-BDAB-0918DEC761D7}"/>
          </ac:spMkLst>
        </pc:spChg>
        <pc:spChg chg="mod">
          <ac:chgData name="Xuan Shanli" userId="f83fcc78b2861389" providerId="LiveId" clId="{AEA8EC25-83D8-4122-93EF-F7F9DBCB44C7}" dt="2023-07-11T14:45:50.420" v="254" actId="20577"/>
          <ac:spMkLst>
            <pc:docMk/>
            <pc:sldMk cId="0" sldId="301"/>
            <ac:spMk id="53251" creationId="{1D3CA76A-6E84-49D9-9845-DC85783ADF52}"/>
          </ac:spMkLst>
        </pc:spChg>
        <pc:spChg chg="mod">
          <ac:chgData name="Xuan Shanli" userId="f83fcc78b2861389" providerId="LiveId" clId="{AEA8EC25-83D8-4122-93EF-F7F9DBCB44C7}" dt="2023-07-11T14:45:56.116" v="255" actId="1076"/>
          <ac:spMkLst>
            <pc:docMk/>
            <pc:sldMk cId="0" sldId="301"/>
            <ac:spMk id="53252" creationId="{1D581CAE-32AF-4833-AE16-91ED930C9C23}"/>
          </ac:spMkLst>
        </pc:spChg>
      </pc:sldChg>
      <pc:sldChg chg="modSp add mod">
        <pc:chgData name="Xuan Shanli" userId="f83fcc78b2861389" providerId="LiveId" clId="{AEA8EC25-83D8-4122-93EF-F7F9DBCB44C7}" dt="2023-07-11T14:47:02.873" v="321" actId="1076"/>
        <pc:sldMkLst>
          <pc:docMk/>
          <pc:sldMk cId="0" sldId="302"/>
        </pc:sldMkLst>
        <pc:spChg chg="mod">
          <ac:chgData name="Xuan Shanli" userId="f83fcc78b2861389" providerId="LiveId" clId="{AEA8EC25-83D8-4122-93EF-F7F9DBCB44C7}" dt="2023-07-11T14:46:20.952" v="266" actId="20577"/>
          <ac:spMkLst>
            <pc:docMk/>
            <pc:sldMk cId="0" sldId="302"/>
            <ac:spMk id="54274" creationId="{7705E772-96DD-46DE-9269-1ABB5EAD5A30}"/>
          </ac:spMkLst>
        </pc:spChg>
        <pc:spChg chg="mod">
          <ac:chgData name="Xuan Shanli" userId="f83fcc78b2861389" providerId="LiveId" clId="{AEA8EC25-83D8-4122-93EF-F7F9DBCB44C7}" dt="2023-07-11T14:46:29.367" v="314" actId="1037"/>
          <ac:spMkLst>
            <pc:docMk/>
            <pc:sldMk cId="0" sldId="302"/>
            <ac:spMk id="54275" creationId="{DA6BDF31-09DB-4476-A9C5-1EA1EDB77C41}"/>
          </ac:spMkLst>
        </pc:spChg>
        <pc:spChg chg="mod">
          <ac:chgData name="Xuan Shanli" userId="f83fcc78b2861389" providerId="LiveId" clId="{AEA8EC25-83D8-4122-93EF-F7F9DBCB44C7}" dt="2023-07-11T14:46:52.613" v="318" actId="1076"/>
          <ac:spMkLst>
            <pc:docMk/>
            <pc:sldMk cId="0" sldId="302"/>
            <ac:spMk id="54276" creationId="{20348F2A-02E8-4F03-A712-ADF61A3E37A4}"/>
          </ac:spMkLst>
        </pc:spChg>
        <pc:spChg chg="mod">
          <ac:chgData name="Xuan Shanli" userId="f83fcc78b2861389" providerId="LiveId" clId="{AEA8EC25-83D8-4122-93EF-F7F9DBCB44C7}" dt="2023-07-11T14:46:56.995" v="319" actId="1076"/>
          <ac:spMkLst>
            <pc:docMk/>
            <pc:sldMk cId="0" sldId="302"/>
            <ac:spMk id="54277" creationId="{57A015BD-B8B9-45BC-BA33-5F7A04AA5452}"/>
          </ac:spMkLst>
        </pc:spChg>
        <pc:spChg chg="mod">
          <ac:chgData name="Xuan Shanli" userId="f83fcc78b2861389" providerId="LiveId" clId="{AEA8EC25-83D8-4122-93EF-F7F9DBCB44C7}" dt="2023-07-11T14:46:59.386" v="320" actId="1076"/>
          <ac:spMkLst>
            <pc:docMk/>
            <pc:sldMk cId="0" sldId="302"/>
            <ac:spMk id="54278" creationId="{B9AAA0D1-32D1-420A-8AB7-E36D6680AE0F}"/>
          </ac:spMkLst>
        </pc:spChg>
        <pc:spChg chg="mod">
          <ac:chgData name="Xuan Shanli" userId="f83fcc78b2861389" providerId="LiveId" clId="{AEA8EC25-83D8-4122-93EF-F7F9DBCB44C7}" dt="2023-07-11T14:47:02.873" v="321" actId="1076"/>
          <ac:spMkLst>
            <pc:docMk/>
            <pc:sldMk cId="0" sldId="302"/>
            <ac:spMk id="54279" creationId="{99EB326A-7ABF-4F3E-8B9D-BA2E2F06C66A}"/>
          </ac:spMkLst>
        </pc:spChg>
      </pc:sldChg>
      <pc:sldChg chg="modSp add mod">
        <pc:chgData name="Xuan Shanli" userId="f83fcc78b2861389" providerId="LiveId" clId="{AEA8EC25-83D8-4122-93EF-F7F9DBCB44C7}" dt="2023-07-11T14:47:52.370" v="337" actId="20577"/>
        <pc:sldMkLst>
          <pc:docMk/>
          <pc:sldMk cId="0" sldId="303"/>
        </pc:sldMkLst>
        <pc:spChg chg="mod">
          <ac:chgData name="Xuan Shanli" userId="f83fcc78b2861389" providerId="LiveId" clId="{AEA8EC25-83D8-4122-93EF-F7F9DBCB44C7}" dt="2023-07-11T14:47:17.552" v="324" actId="122"/>
          <ac:spMkLst>
            <pc:docMk/>
            <pc:sldMk cId="0" sldId="303"/>
            <ac:spMk id="55298" creationId="{4F1791A6-00D8-420B-A45C-6C3AE8281330}"/>
          </ac:spMkLst>
        </pc:spChg>
        <pc:spChg chg="mod">
          <ac:chgData name="Xuan Shanli" userId="f83fcc78b2861389" providerId="LiveId" clId="{AEA8EC25-83D8-4122-93EF-F7F9DBCB44C7}" dt="2023-07-11T14:47:31.512" v="330" actId="20577"/>
          <ac:spMkLst>
            <pc:docMk/>
            <pc:sldMk cId="0" sldId="303"/>
            <ac:spMk id="55299" creationId="{172EFB09-4190-4243-870B-FA893BDC4E98}"/>
          </ac:spMkLst>
        </pc:spChg>
        <pc:spChg chg="mod">
          <ac:chgData name="Xuan Shanli" userId="f83fcc78b2861389" providerId="LiveId" clId="{AEA8EC25-83D8-4122-93EF-F7F9DBCB44C7}" dt="2023-07-11T14:47:52.370" v="337" actId="20577"/>
          <ac:spMkLst>
            <pc:docMk/>
            <pc:sldMk cId="0" sldId="303"/>
            <ac:spMk id="55322" creationId="{140ED657-4937-40EB-8BDE-EEC5D162BA62}"/>
          </ac:spMkLst>
        </pc:spChg>
      </pc:sldChg>
      <pc:sldChg chg="modSp add mod">
        <pc:chgData name="Xuan Shanli" userId="f83fcc78b2861389" providerId="LiveId" clId="{AEA8EC25-83D8-4122-93EF-F7F9DBCB44C7}" dt="2023-07-11T14:50:51.737" v="369" actId="1076"/>
        <pc:sldMkLst>
          <pc:docMk/>
          <pc:sldMk cId="0" sldId="304"/>
        </pc:sldMkLst>
        <pc:spChg chg="mod">
          <ac:chgData name="Xuan Shanli" userId="f83fcc78b2861389" providerId="LiveId" clId="{AEA8EC25-83D8-4122-93EF-F7F9DBCB44C7}" dt="2023-07-11T14:48:11.364" v="346" actId="20577"/>
          <ac:spMkLst>
            <pc:docMk/>
            <pc:sldMk cId="0" sldId="304"/>
            <ac:spMk id="56322" creationId="{620CD68B-1542-4A76-A960-49AEEE845941}"/>
          </ac:spMkLst>
        </pc:spChg>
        <pc:spChg chg="mod">
          <ac:chgData name="Xuan Shanli" userId="f83fcc78b2861389" providerId="LiveId" clId="{AEA8EC25-83D8-4122-93EF-F7F9DBCB44C7}" dt="2023-07-11T14:48:14.892" v="347" actId="1076"/>
          <ac:spMkLst>
            <pc:docMk/>
            <pc:sldMk cId="0" sldId="304"/>
            <ac:spMk id="56323" creationId="{6C151D62-A070-4682-B5A6-9FB8517A1B8E}"/>
          </ac:spMkLst>
        </pc:spChg>
        <pc:spChg chg="mod">
          <ac:chgData name="Xuan Shanli" userId="f83fcc78b2861389" providerId="LiveId" clId="{AEA8EC25-83D8-4122-93EF-F7F9DBCB44C7}" dt="2023-07-11T14:49:10.674" v="359" actId="1076"/>
          <ac:spMkLst>
            <pc:docMk/>
            <pc:sldMk cId="0" sldId="304"/>
            <ac:spMk id="56324" creationId="{0C28BDDA-F00C-4DFE-9441-C89AF73230BC}"/>
          </ac:spMkLst>
        </pc:spChg>
        <pc:spChg chg="mod">
          <ac:chgData name="Xuan Shanli" userId="f83fcc78b2861389" providerId="LiveId" clId="{AEA8EC25-83D8-4122-93EF-F7F9DBCB44C7}" dt="2023-07-11T14:49:29.253" v="362" actId="14100"/>
          <ac:spMkLst>
            <pc:docMk/>
            <pc:sldMk cId="0" sldId="304"/>
            <ac:spMk id="56325" creationId="{3FE6125A-092A-4E0A-A08F-652FA6DA03A4}"/>
          </ac:spMkLst>
        </pc:spChg>
        <pc:spChg chg="mod">
          <ac:chgData name="Xuan Shanli" userId="f83fcc78b2861389" providerId="LiveId" clId="{AEA8EC25-83D8-4122-93EF-F7F9DBCB44C7}" dt="2023-07-11T14:49:17.277" v="360" actId="1076"/>
          <ac:spMkLst>
            <pc:docMk/>
            <pc:sldMk cId="0" sldId="304"/>
            <ac:spMk id="56326" creationId="{43CF5B0C-A22F-41C5-BC1C-C515FB097226}"/>
          </ac:spMkLst>
        </pc:spChg>
        <pc:spChg chg="mod">
          <ac:chgData name="Xuan Shanli" userId="f83fcc78b2861389" providerId="LiveId" clId="{AEA8EC25-83D8-4122-93EF-F7F9DBCB44C7}" dt="2023-07-11T14:48:24.653" v="350" actId="1076"/>
          <ac:spMkLst>
            <pc:docMk/>
            <pc:sldMk cId="0" sldId="304"/>
            <ac:spMk id="56327" creationId="{B554AD48-60A9-4184-BE01-AEBEF4F1AF72}"/>
          </ac:spMkLst>
        </pc:spChg>
        <pc:spChg chg="mod">
          <ac:chgData name="Xuan Shanli" userId="f83fcc78b2861389" providerId="LiveId" clId="{AEA8EC25-83D8-4122-93EF-F7F9DBCB44C7}" dt="2023-07-11T14:48:32.791" v="351" actId="1076"/>
          <ac:spMkLst>
            <pc:docMk/>
            <pc:sldMk cId="0" sldId="304"/>
            <ac:spMk id="56328" creationId="{26F04CBE-49C8-4EBF-A552-24BED8356B95}"/>
          </ac:spMkLst>
        </pc:spChg>
        <pc:spChg chg="mod">
          <ac:chgData name="Xuan Shanli" userId="f83fcc78b2861389" providerId="LiveId" clId="{AEA8EC25-83D8-4122-93EF-F7F9DBCB44C7}" dt="2023-07-11T14:48:36.917" v="352" actId="1076"/>
          <ac:spMkLst>
            <pc:docMk/>
            <pc:sldMk cId="0" sldId="304"/>
            <ac:spMk id="56329" creationId="{C28126AF-62DA-4AE7-B364-0FC7ED3ABC17}"/>
          </ac:spMkLst>
        </pc:spChg>
        <pc:spChg chg="mod">
          <ac:chgData name="Xuan Shanli" userId="f83fcc78b2861389" providerId="LiveId" clId="{AEA8EC25-83D8-4122-93EF-F7F9DBCB44C7}" dt="2023-07-11T14:50:06.602" v="368" actId="1076"/>
          <ac:spMkLst>
            <pc:docMk/>
            <pc:sldMk cId="0" sldId="304"/>
            <ac:spMk id="56330" creationId="{83E40772-EEFF-479D-8481-FB184DB82AA5}"/>
          </ac:spMkLst>
        </pc:spChg>
        <pc:spChg chg="mod">
          <ac:chgData name="Xuan Shanli" userId="f83fcc78b2861389" providerId="LiveId" clId="{AEA8EC25-83D8-4122-93EF-F7F9DBCB44C7}" dt="2023-07-11T14:48:53.774" v="355" actId="1076"/>
          <ac:spMkLst>
            <pc:docMk/>
            <pc:sldMk cId="0" sldId="304"/>
            <ac:spMk id="56331" creationId="{92DDF85B-B56F-4D40-8B9E-6AB0A5C6A610}"/>
          </ac:spMkLst>
        </pc:spChg>
        <pc:spChg chg="mod">
          <ac:chgData name="Xuan Shanli" userId="f83fcc78b2861389" providerId="LiveId" clId="{AEA8EC25-83D8-4122-93EF-F7F9DBCB44C7}" dt="2023-07-11T14:48:53.774" v="355" actId="1076"/>
          <ac:spMkLst>
            <pc:docMk/>
            <pc:sldMk cId="0" sldId="304"/>
            <ac:spMk id="56332" creationId="{7724B123-C3AF-424F-A9CF-35B4E5319BE8}"/>
          </ac:spMkLst>
        </pc:spChg>
        <pc:spChg chg="mod">
          <ac:chgData name="Xuan Shanli" userId="f83fcc78b2861389" providerId="LiveId" clId="{AEA8EC25-83D8-4122-93EF-F7F9DBCB44C7}" dt="2023-07-11T14:48:53.774" v="355" actId="1076"/>
          <ac:spMkLst>
            <pc:docMk/>
            <pc:sldMk cId="0" sldId="304"/>
            <ac:spMk id="56333" creationId="{0B03A9C4-A22D-4EA6-8A1A-B20EEE94B2AE}"/>
          </ac:spMkLst>
        </pc:spChg>
        <pc:spChg chg="mod">
          <ac:chgData name="Xuan Shanli" userId="f83fcc78b2861389" providerId="LiveId" clId="{AEA8EC25-83D8-4122-93EF-F7F9DBCB44C7}" dt="2023-07-11T14:48:53.774" v="355" actId="1076"/>
          <ac:spMkLst>
            <pc:docMk/>
            <pc:sldMk cId="0" sldId="304"/>
            <ac:spMk id="56334" creationId="{FCA7D6BA-C90B-4823-9810-D84FDBD2AE21}"/>
          </ac:spMkLst>
        </pc:spChg>
        <pc:spChg chg="mod">
          <ac:chgData name="Xuan Shanli" userId="f83fcc78b2861389" providerId="LiveId" clId="{AEA8EC25-83D8-4122-93EF-F7F9DBCB44C7}" dt="2023-07-11T14:48:53.774" v="355" actId="1076"/>
          <ac:spMkLst>
            <pc:docMk/>
            <pc:sldMk cId="0" sldId="304"/>
            <ac:spMk id="56335" creationId="{F0FF3A05-56B5-47B3-A8D6-CB4103EBE4C8}"/>
          </ac:spMkLst>
        </pc:spChg>
        <pc:spChg chg="mod">
          <ac:chgData name="Xuan Shanli" userId="f83fcc78b2861389" providerId="LiveId" clId="{AEA8EC25-83D8-4122-93EF-F7F9DBCB44C7}" dt="2023-07-11T14:48:53.774" v="355" actId="1076"/>
          <ac:spMkLst>
            <pc:docMk/>
            <pc:sldMk cId="0" sldId="304"/>
            <ac:spMk id="56336" creationId="{97AC6472-83EE-4A9C-85E8-EA1A49DF0483}"/>
          </ac:spMkLst>
        </pc:spChg>
        <pc:spChg chg="mod">
          <ac:chgData name="Xuan Shanli" userId="f83fcc78b2861389" providerId="LiveId" clId="{AEA8EC25-83D8-4122-93EF-F7F9DBCB44C7}" dt="2023-07-11T14:48:53.774" v="355" actId="1076"/>
          <ac:spMkLst>
            <pc:docMk/>
            <pc:sldMk cId="0" sldId="304"/>
            <ac:spMk id="56337" creationId="{D383788A-58B9-4B35-ACFC-8007C0650734}"/>
          </ac:spMkLst>
        </pc:spChg>
        <pc:spChg chg="mod">
          <ac:chgData name="Xuan Shanli" userId="f83fcc78b2861389" providerId="LiveId" clId="{AEA8EC25-83D8-4122-93EF-F7F9DBCB44C7}" dt="2023-07-11T14:48:53.774" v="355" actId="1076"/>
          <ac:spMkLst>
            <pc:docMk/>
            <pc:sldMk cId="0" sldId="304"/>
            <ac:spMk id="56338" creationId="{173517B9-04CB-4A7F-A2F0-5A3BF9960C1D}"/>
          </ac:spMkLst>
        </pc:spChg>
        <pc:spChg chg="mod">
          <ac:chgData name="Xuan Shanli" userId="f83fcc78b2861389" providerId="LiveId" clId="{AEA8EC25-83D8-4122-93EF-F7F9DBCB44C7}" dt="2023-07-11T14:48:53.774" v="355" actId="1076"/>
          <ac:spMkLst>
            <pc:docMk/>
            <pc:sldMk cId="0" sldId="304"/>
            <ac:spMk id="56339" creationId="{FD36D0A4-D714-4F68-B87A-357D7035FA6D}"/>
          </ac:spMkLst>
        </pc:spChg>
        <pc:spChg chg="mod">
          <ac:chgData name="Xuan Shanli" userId="f83fcc78b2861389" providerId="LiveId" clId="{AEA8EC25-83D8-4122-93EF-F7F9DBCB44C7}" dt="2023-07-11T14:50:51.737" v="369" actId="1076"/>
          <ac:spMkLst>
            <pc:docMk/>
            <pc:sldMk cId="0" sldId="304"/>
            <ac:spMk id="56340" creationId="{0246376C-5D56-4092-881C-E89D795F151B}"/>
          </ac:spMkLst>
        </pc:spChg>
        <pc:spChg chg="mod">
          <ac:chgData name="Xuan Shanli" userId="f83fcc78b2861389" providerId="LiveId" clId="{AEA8EC25-83D8-4122-93EF-F7F9DBCB44C7}" dt="2023-07-11T14:49:45.045" v="365" actId="20577"/>
          <ac:spMkLst>
            <pc:docMk/>
            <pc:sldMk cId="0" sldId="304"/>
            <ac:spMk id="56341" creationId="{4012CC12-22AB-4CD4-A1EE-136C5ABFA7D1}"/>
          </ac:spMkLst>
        </pc:spChg>
        <pc:spChg chg="mod">
          <ac:chgData name="Xuan Shanli" userId="f83fcc78b2861389" providerId="LiveId" clId="{AEA8EC25-83D8-4122-93EF-F7F9DBCB44C7}" dt="2023-07-11T14:48:53.774" v="355" actId="1076"/>
          <ac:spMkLst>
            <pc:docMk/>
            <pc:sldMk cId="0" sldId="304"/>
            <ac:spMk id="56342" creationId="{992B1BF8-0421-49E3-968A-F28E38C9E734}"/>
          </ac:spMkLst>
        </pc:spChg>
        <pc:spChg chg="mod">
          <ac:chgData name="Xuan Shanli" userId="f83fcc78b2861389" providerId="LiveId" clId="{AEA8EC25-83D8-4122-93EF-F7F9DBCB44C7}" dt="2023-07-11T14:49:54.626" v="366" actId="1076"/>
          <ac:spMkLst>
            <pc:docMk/>
            <pc:sldMk cId="0" sldId="304"/>
            <ac:spMk id="56343" creationId="{5AFAEA59-8842-44DF-A6F0-34198D2E1B1E}"/>
          </ac:spMkLst>
        </pc:spChg>
        <pc:spChg chg="mod">
          <ac:chgData name="Xuan Shanli" userId="f83fcc78b2861389" providerId="LiveId" clId="{AEA8EC25-83D8-4122-93EF-F7F9DBCB44C7}" dt="2023-07-11T14:49:57.151" v="367" actId="14100"/>
          <ac:spMkLst>
            <pc:docMk/>
            <pc:sldMk cId="0" sldId="304"/>
            <ac:spMk id="56344" creationId="{DF823921-4643-4DD9-9428-CE3D1B6396AB}"/>
          </ac:spMkLst>
        </pc:spChg>
      </pc:sldChg>
      <pc:sldChg chg="delSp modSp add mod">
        <pc:chgData name="Xuan Shanli" userId="f83fcc78b2861389" providerId="LiveId" clId="{AEA8EC25-83D8-4122-93EF-F7F9DBCB44C7}" dt="2023-07-11T14:53:55.730" v="428" actId="14100"/>
        <pc:sldMkLst>
          <pc:docMk/>
          <pc:sldMk cId="0" sldId="305"/>
        </pc:sldMkLst>
        <pc:spChg chg="mod">
          <ac:chgData name="Xuan Shanli" userId="f83fcc78b2861389" providerId="LiveId" clId="{AEA8EC25-83D8-4122-93EF-F7F9DBCB44C7}" dt="2023-07-11T14:51:05.062" v="378" actId="20577"/>
          <ac:spMkLst>
            <pc:docMk/>
            <pc:sldMk cId="0" sldId="305"/>
            <ac:spMk id="57346" creationId="{DD39971D-B6CC-4623-8877-538B04B6C9E4}"/>
          </ac:spMkLst>
        </pc:spChg>
        <pc:spChg chg="mod">
          <ac:chgData name="Xuan Shanli" userId="f83fcc78b2861389" providerId="LiveId" clId="{AEA8EC25-83D8-4122-93EF-F7F9DBCB44C7}" dt="2023-07-11T14:51:14.328" v="380" actId="1076"/>
          <ac:spMkLst>
            <pc:docMk/>
            <pc:sldMk cId="0" sldId="305"/>
            <ac:spMk id="57347" creationId="{9B4EA09B-7344-4223-9A14-56272B475276}"/>
          </ac:spMkLst>
        </pc:spChg>
        <pc:spChg chg="mod">
          <ac:chgData name="Xuan Shanli" userId="f83fcc78b2861389" providerId="LiveId" clId="{AEA8EC25-83D8-4122-93EF-F7F9DBCB44C7}" dt="2023-07-11T14:51:17.554" v="381" actId="1076"/>
          <ac:spMkLst>
            <pc:docMk/>
            <pc:sldMk cId="0" sldId="305"/>
            <ac:spMk id="57348" creationId="{BEFDBCEE-8A79-4234-8697-8695E667E680}"/>
          </ac:spMkLst>
        </pc:spChg>
        <pc:spChg chg="mod">
          <ac:chgData name="Xuan Shanli" userId="f83fcc78b2861389" providerId="LiveId" clId="{AEA8EC25-83D8-4122-93EF-F7F9DBCB44C7}" dt="2023-07-11T14:52:16.367" v="397" actId="20577"/>
          <ac:spMkLst>
            <pc:docMk/>
            <pc:sldMk cId="0" sldId="305"/>
            <ac:spMk id="57349" creationId="{E29831D5-7E48-4D4F-BED5-F7417C2C2B54}"/>
          </ac:spMkLst>
        </pc:spChg>
        <pc:spChg chg="mod">
          <ac:chgData name="Xuan Shanli" userId="f83fcc78b2861389" providerId="LiveId" clId="{AEA8EC25-83D8-4122-93EF-F7F9DBCB44C7}" dt="2023-07-11T14:52:40.165" v="400" actId="14100"/>
          <ac:spMkLst>
            <pc:docMk/>
            <pc:sldMk cId="0" sldId="305"/>
            <ac:spMk id="57350" creationId="{D8222979-9C6D-42FE-8AE6-237823FECE03}"/>
          </ac:spMkLst>
        </pc:spChg>
        <pc:spChg chg="mod">
          <ac:chgData name="Xuan Shanli" userId="f83fcc78b2861389" providerId="LiveId" clId="{AEA8EC25-83D8-4122-93EF-F7F9DBCB44C7}" dt="2023-07-11T14:52:52.497" v="401" actId="1076"/>
          <ac:spMkLst>
            <pc:docMk/>
            <pc:sldMk cId="0" sldId="305"/>
            <ac:spMk id="57351" creationId="{6AAF7C68-6F06-42F5-A6FC-16A317001815}"/>
          </ac:spMkLst>
        </pc:spChg>
        <pc:spChg chg="mod">
          <ac:chgData name="Xuan Shanli" userId="f83fcc78b2861389" providerId="LiveId" clId="{AEA8EC25-83D8-4122-93EF-F7F9DBCB44C7}" dt="2023-07-11T14:53:21.100" v="408" actId="20577"/>
          <ac:spMkLst>
            <pc:docMk/>
            <pc:sldMk cId="0" sldId="305"/>
            <ac:spMk id="57352" creationId="{526B3E0D-F570-474A-AB54-3542475E0A5B}"/>
          </ac:spMkLst>
        </pc:spChg>
        <pc:spChg chg="mod">
          <ac:chgData name="Xuan Shanli" userId="f83fcc78b2861389" providerId="LiveId" clId="{AEA8EC25-83D8-4122-93EF-F7F9DBCB44C7}" dt="2023-07-11T14:53:14.944" v="403" actId="1076"/>
          <ac:spMkLst>
            <pc:docMk/>
            <pc:sldMk cId="0" sldId="305"/>
            <ac:spMk id="57353" creationId="{A87F9785-5BA0-4626-B92B-B1454E4D3EBB}"/>
          </ac:spMkLst>
        </pc:spChg>
        <pc:spChg chg="mod">
          <ac:chgData name="Xuan Shanli" userId="f83fcc78b2861389" providerId="LiveId" clId="{AEA8EC25-83D8-4122-93EF-F7F9DBCB44C7}" dt="2023-07-11T14:51:10.404" v="379" actId="1076"/>
          <ac:spMkLst>
            <pc:docMk/>
            <pc:sldMk cId="0" sldId="305"/>
            <ac:spMk id="57354" creationId="{435774DD-D85C-41C8-8190-2EDB8EA97677}"/>
          </ac:spMkLst>
        </pc:spChg>
        <pc:spChg chg="mod">
          <ac:chgData name="Xuan Shanli" userId="f83fcc78b2861389" providerId="LiveId" clId="{AEA8EC25-83D8-4122-93EF-F7F9DBCB44C7}" dt="2023-07-11T14:51:10.404" v="379" actId="1076"/>
          <ac:spMkLst>
            <pc:docMk/>
            <pc:sldMk cId="0" sldId="305"/>
            <ac:spMk id="57355" creationId="{EA240CDF-2519-45A9-8B4E-99126303E8D1}"/>
          </ac:spMkLst>
        </pc:spChg>
        <pc:spChg chg="mod">
          <ac:chgData name="Xuan Shanli" userId="f83fcc78b2861389" providerId="LiveId" clId="{AEA8EC25-83D8-4122-93EF-F7F9DBCB44C7}" dt="2023-07-11T14:53:55.730" v="428" actId="14100"/>
          <ac:spMkLst>
            <pc:docMk/>
            <pc:sldMk cId="0" sldId="305"/>
            <ac:spMk id="57356" creationId="{500A8BC2-03AD-4818-9B46-7B70FCDECFCF}"/>
          </ac:spMkLst>
        </pc:spChg>
        <pc:spChg chg="mod">
          <ac:chgData name="Xuan Shanli" userId="f83fcc78b2861389" providerId="LiveId" clId="{AEA8EC25-83D8-4122-93EF-F7F9DBCB44C7}" dt="2023-07-11T14:51:10.404" v="379" actId="1076"/>
          <ac:spMkLst>
            <pc:docMk/>
            <pc:sldMk cId="0" sldId="305"/>
            <ac:spMk id="57357" creationId="{C4F27773-8D5F-44D5-8A09-FC548E443961}"/>
          </ac:spMkLst>
        </pc:spChg>
        <pc:spChg chg="mod">
          <ac:chgData name="Xuan Shanli" userId="f83fcc78b2861389" providerId="LiveId" clId="{AEA8EC25-83D8-4122-93EF-F7F9DBCB44C7}" dt="2023-07-11T14:53:30.835" v="423" actId="1036"/>
          <ac:spMkLst>
            <pc:docMk/>
            <pc:sldMk cId="0" sldId="305"/>
            <ac:spMk id="57358" creationId="{A467B1F8-DDB7-4F3F-AF85-0D87287059C7}"/>
          </ac:spMkLst>
        </pc:spChg>
        <pc:spChg chg="mod">
          <ac:chgData name="Xuan Shanli" userId="f83fcc78b2861389" providerId="LiveId" clId="{AEA8EC25-83D8-4122-93EF-F7F9DBCB44C7}" dt="2023-07-11T14:53:30.835" v="423" actId="1036"/>
          <ac:spMkLst>
            <pc:docMk/>
            <pc:sldMk cId="0" sldId="305"/>
            <ac:spMk id="57359" creationId="{0BEE0791-7848-430F-A4B5-BDA073E8340C}"/>
          </ac:spMkLst>
        </pc:spChg>
        <pc:inkChg chg="del">
          <ac:chgData name="Xuan Shanli" userId="f83fcc78b2861389" providerId="LiveId" clId="{AEA8EC25-83D8-4122-93EF-F7F9DBCB44C7}" dt="2023-07-11T14:53:08.605" v="402" actId="478"/>
          <ac:inkMkLst>
            <pc:docMk/>
            <pc:sldMk cId="0" sldId="305"/>
            <ac:inkMk id="2" creationId="{ED4FCDBE-6504-4C15-9C83-291FED7E5207}"/>
          </ac:inkMkLst>
        </pc:inkChg>
      </pc:sldChg>
      <pc:sldChg chg="modSp add mod">
        <pc:chgData name="Xuan Shanli" userId="f83fcc78b2861389" providerId="LiveId" clId="{AEA8EC25-83D8-4122-93EF-F7F9DBCB44C7}" dt="2023-07-11T14:55:31.648" v="451" actId="1076"/>
        <pc:sldMkLst>
          <pc:docMk/>
          <pc:sldMk cId="0" sldId="306"/>
        </pc:sldMkLst>
        <pc:spChg chg="mod">
          <ac:chgData name="Xuan Shanli" userId="f83fcc78b2861389" providerId="LiveId" clId="{AEA8EC25-83D8-4122-93EF-F7F9DBCB44C7}" dt="2023-07-11T14:54:45.071" v="437" actId="20577"/>
          <ac:spMkLst>
            <pc:docMk/>
            <pc:sldMk cId="0" sldId="306"/>
            <ac:spMk id="58370" creationId="{E6BCE366-AA57-4913-A5A7-863B0182109C}"/>
          </ac:spMkLst>
        </pc:spChg>
        <pc:spChg chg="mod">
          <ac:chgData name="Xuan Shanli" userId="f83fcc78b2861389" providerId="LiveId" clId="{AEA8EC25-83D8-4122-93EF-F7F9DBCB44C7}" dt="2023-07-11T14:54:59.899" v="447" actId="20577"/>
          <ac:spMkLst>
            <pc:docMk/>
            <pc:sldMk cId="0" sldId="306"/>
            <ac:spMk id="58371" creationId="{C4D91A31-F8A5-45AE-B6BE-090C5480CEE6}"/>
          </ac:spMkLst>
        </pc:spChg>
        <pc:spChg chg="mod">
          <ac:chgData name="Xuan Shanli" userId="f83fcc78b2861389" providerId="LiveId" clId="{AEA8EC25-83D8-4122-93EF-F7F9DBCB44C7}" dt="2023-07-11T14:55:08.128" v="448" actId="1076"/>
          <ac:spMkLst>
            <pc:docMk/>
            <pc:sldMk cId="0" sldId="306"/>
            <ac:spMk id="58372" creationId="{460787D3-5CB4-4C89-B5C6-AE68882D5955}"/>
          </ac:spMkLst>
        </pc:spChg>
        <pc:spChg chg="mod">
          <ac:chgData name="Xuan Shanli" userId="f83fcc78b2861389" providerId="LiveId" clId="{AEA8EC25-83D8-4122-93EF-F7F9DBCB44C7}" dt="2023-07-11T14:55:15.552" v="449" actId="1076"/>
          <ac:spMkLst>
            <pc:docMk/>
            <pc:sldMk cId="0" sldId="306"/>
            <ac:spMk id="58373" creationId="{08C86AF8-8383-4E84-9F77-3E38693F6CE5}"/>
          </ac:spMkLst>
        </pc:spChg>
        <pc:spChg chg="mod">
          <ac:chgData name="Xuan Shanli" userId="f83fcc78b2861389" providerId="LiveId" clId="{AEA8EC25-83D8-4122-93EF-F7F9DBCB44C7}" dt="2023-07-11T14:55:15.552" v="449" actId="1076"/>
          <ac:spMkLst>
            <pc:docMk/>
            <pc:sldMk cId="0" sldId="306"/>
            <ac:spMk id="58374" creationId="{82C7CDDB-C1A6-44C5-8A39-7B71D6ECF384}"/>
          </ac:spMkLst>
        </pc:spChg>
        <pc:spChg chg="mod">
          <ac:chgData name="Xuan Shanli" userId="f83fcc78b2861389" providerId="LiveId" clId="{AEA8EC25-83D8-4122-93EF-F7F9DBCB44C7}" dt="2023-07-11T14:55:15.552" v="449" actId="1076"/>
          <ac:spMkLst>
            <pc:docMk/>
            <pc:sldMk cId="0" sldId="306"/>
            <ac:spMk id="58375" creationId="{4D68821F-8AEE-4D3C-85A2-1E3586864595}"/>
          </ac:spMkLst>
        </pc:spChg>
        <pc:spChg chg="mod">
          <ac:chgData name="Xuan Shanli" userId="f83fcc78b2861389" providerId="LiveId" clId="{AEA8EC25-83D8-4122-93EF-F7F9DBCB44C7}" dt="2023-07-11T14:55:31.648" v="451" actId="1076"/>
          <ac:spMkLst>
            <pc:docMk/>
            <pc:sldMk cId="0" sldId="306"/>
            <ac:spMk id="58376" creationId="{172577ED-09FF-4B8E-B5B9-D5B3BA0B9093}"/>
          </ac:spMkLst>
        </pc:spChg>
        <pc:spChg chg="mod">
          <ac:chgData name="Xuan Shanli" userId="f83fcc78b2861389" providerId="LiveId" clId="{AEA8EC25-83D8-4122-93EF-F7F9DBCB44C7}" dt="2023-07-11T14:55:15.552" v="449" actId="1076"/>
          <ac:spMkLst>
            <pc:docMk/>
            <pc:sldMk cId="0" sldId="306"/>
            <ac:spMk id="58377" creationId="{6BF307E2-DBE9-4CDC-BEAC-DA428EA9577F}"/>
          </ac:spMkLst>
        </pc:spChg>
      </pc:sldChg>
      <pc:sldChg chg="modSp add mod">
        <pc:chgData name="Xuan Shanli" userId="f83fcc78b2861389" providerId="LiveId" clId="{AEA8EC25-83D8-4122-93EF-F7F9DBCB44C7}" dt="2023-07-11T15:01:14.788" v="550" actId="1076"/>
        <pc:sldMkLst>
          <pc:docMk/>
          <pc:sldMk cId="0" sldId="307"/>
        </pc:sldMkLst>
        <pc:spChg chg="mod">
          <ac:chgData name="Xuan Shanli" userId="f83fcc78b2861389" providerId="LiveId" clId="{AEA8EC25-83D8-4122-93EF-F7F9DBCB44C7}" dt="2023-07-11T14:58:08.226" v="512" actId="122"/>
          <ac:spMkLst>
            <pc:docMk/>
            <pc:sldMk cId="0" sldId="307"/>
            <ac:spMk id="59394" creationId="{18565C23-64F0-4EA6-B4C3-9814C4B6618A}"/>
          </ac:spMkLst>
        </pc:spChg>
        <pc:spChg chg="mod">
          <ac:chgData name="Xuan Shanli" userId="f83fcc78b2861389" providerId="LiveId" clId="{AEA8EC25-83D8-4122-93EF-F7F9DBCB44C7}" dt="2023-07-11T14:58:29.910" v="519" actId="20577"/>
          <ac:spMkLst>
            <pc:docMk/>
            <pc:sldMk cId="0" sldId="307"/>
            <ac:spMk id="59395" creationId="{E39C5DA8-5529-4EEC-BC3F-BDD79B546A2E}"/>
          </ac:spMkLst>
        </pc:spChg>
        <pc:spChg chg="mod">
          <ac:chgData name="Xuan Shanli" userId="f83fcc78b2861389" providerId="LiveId" clId="{AEA8EC25-83D8-4122-93EF-F7F9DBCB44C7}" dt="2023-07-11T14:59:43.066" v="532" actId="1037"/>
          <ac:spMkLst>
            <pc:docMk/>
            <pc:sldMk cId="0" sldId="307"/>
            <ac:spMk id="59396" creationId="{049517E5-E63A-402F-A44E-EA31CC1EDCE6}"/>
          </ac:spMkLst>
        </pc:spChg>
        <pc:spChg chg="mod">
          <ac:chgData name="Xuan Shanli" userId="f83fcc78b2861389" providerId="LiveId" clId="{AEA8EC25-83D8-4122-93EF-F7F9DBCB44C7}" dt="2023-07-11T14:59:47.385" v="535" actId="1037"/>
          <ac:spMkLst>
            <pc:docMk/>
            <pc:sldMk cId="0" sldId="307"/>
            <ac:spMk id="59397" creationId="{881400A4-3059-43A9-8D93-6EAAE9C4ADC3}"/>
          </ac:spMkLst>
        </pc:spChg>
        <pc:spChg chg="mod">
          <ac:chgData name="Xuan Shanli" userId="f83fcc78b2861389" providerId="LiveId" clId="{AEA8EC25-83D8-4122-93EF-F7F9DBCB44C7}" dt="2023-07-11T14:59:50.810" v="539" actId="1037"/>
          <ac:spMkLst>
            <pc:docMk/>
            <pc:sldMk cId="0" sldId="307"/>
            <ac:spMk id="59398" creationId="{4FE47EE0-89BF-4D9E-9AA0-A686EF36965C}"/>
          </ac:spMkLst>
        </pc:spChg>
        <pc:spChg chg="mod">
          <ac:chgData name="Xuan Shanli" userId="f83fcc78b2861389" providerId="LiveId" clId="{AEA8EC25-83D8-4122-93EF-F7F9DBCB44C7}" dt="2023-07-11T14:59:54.351" v="543" actId="1037"/>
          <ac:spMkLst>
            <pc:docMk/>
            <pc:sldMk cId="0" sldId="307"/>
            <ac:spMk id="59399" creationId="{0C378BA5-0709-4E0D-8475-705DC7F237E0}"/>
          </ac:spMkLst>
        </pc:spChg>
        <pc:spChg chg="mod">
          <ac:chgData name="Xuan Shanli" userId="f83fcc78b2861389" providerId="LiveId" clId="{AEA8EC25-83D8-4122-93EF-F7F9DBCB44C7}" dt="2023-07-11T14:59:58.082" v="544" actId="1076"/>
          <ac:spMkLst>
            <pc:docMk/>
            <pc:sldMk cId="0" sldId="307"/>
            <ac:spMk id="59400" creationId="{20FB30B8-1F2A-4CAD-85B2-0A921A79FB0E}"/>
          </ac:spMkLst>
        </pc:spChg>
        <pc:spChg chg="mod">
          <ac:chgData name="Xuan Shanli" userId="f83fcc78b2861389" providerId="LiveId" clId="{AEA8EC25-83D8-4122-93EF-F7F9DBCB44C7}" dt="2023-07-11T14:59:29.116" v="530" actId="1076"/>
          <ac:spMkLst>
            <pc:docMk/>
            <pc:sldMk cId="0" sldId="307"/>
            <ac:spMk id="59403" creationId="{75973D4C-D796-4116-AEB5-7547C1F5581F}"/>
          </ac:spMkLst>
        </pc:spChg>
        <pc:spChg chg="mod">
          <ac:chgData name="Xuan Shanli" userId="f83fcc78b2861389" providerId="LiveId" clId="{AEA8EC25-83D8-4122-93EF-F7F9DBCB44C7}" dt="2023-07-11T15:01:09.661" v="549" actId="1076"/>
          <ac:spMkLst>
            <pc:docMk/>
            <pc:sldMk cId="0" sldId="307"/>
            <ac:spMk id="59404" creationId="{4A61DDC6-4B54-4034-8301-2F0497812F31}"/>
          </ac:spMkLst>
        </pc:spChg>
        <pc:spChg chg="mod">
          <ac:chgData name="Xuan Shanli" userId="f83fcc78b2861389" providerId="LiveId" clId="{AEA8EC25-83D8-4122-93EF-F7F9DBCB44C7}" dt="2023-07-11T15:01:01.552" v="545" actId="1076"/>
          <ac:spMkLst>
            <pc:docMk/>
            <pc:sldMk cId="0" sldId="307"/>
            <ac:spMk id="59406" creationId="{4D874992-23A2-4758-B499-CF5E72845C51}"/>
          </ac:spMkLst>
        </pc:spChg>
        <pc:spChg chg="mod">
          <ac:chgData name="Xuan Shanli" userId="f83fcc78b2861389" providerId="LiveId" clId="{AEA8EC25-83D8-4122-93EF-F7F9DBCB44C7}" dt="2023-07-11T15:01:14.788" v="550" actId="1076"/>
          <ac:spMkLst>
            <pc:docMk/>
            <pc:sldMk cId="0" sldId="307"/>
            <ac:spMk id="59407" creationId="{D15BA375-D9CB-4FF3-ACE8-45FB83B72015}"/>
          </ac:spMkLst>
        </pc:spChg>
        <pc:spChg chg="mod">
          <ac:chgData name="Xuan Shanli" userId="f83fcc78b2861389" providerId="LiveId" clId="{AEA8EC25-83D8-4122-93EF-F7F9DBCB44C7}" dt="2023-07-11T15:01:14.788" v="550" actId="1076"/>
          <ac:spMkLst>
            <pc:docMk/>
            <pc:sldMk cId="0" sldId="307"/>
            <ac:spMk id="59408" creationId="{940E7C34-9036-4096-B94F-1F3C74580180}"/>
          </ac:spMkLst>
        </pc:spChg>
        <pc:spChg chg="mod">
          <ac:chgData name="Xuan Shanli" userId="f83fcc78b2861389" providerId="LiveId" clId="{AEA8EC25-83D8-4122-93EF-F7F9DBCB44C7}" dt="2023-07-11T15:01:14.788" v="550" actId="1076"/>
          <ac:spMkLst>
            <pc:docMk/>
            <pc:sldMk cId="0" sldId="307"/>
            <ac:spMk id="59409" creationId="{6543DF8B-B9C0-44C8-B649-F3EE110CE674}"/>
          </ac:spMkLst>
        </pc:spChg>
        <pc:spChg chg="mod">
          <ac:chgData name="Xuan Shanli" userId="f83fcc78b2861389" providerId="LiveId" clId="{AEA8EC25-83D8-4122-93EF-F7F9DBCB44C7}" dt="2023-07-11T15:01:14.788" v="550" actId="1076"/>
          <ac:spMkLst>
            <pc:docMk/>
            <pc:sldMk cId="0" sldId="307"/>
            <ac:spMk id="59410" creationId="{4D6A2519-ABEB-404C-9B28-226DA28D018E}"/>
          </ac:spMkLst>
        </pc:spChg>
        <pc:spChg chg="mod">
          <ac:chgData name="Xuan Shanli" userId="f83fcc78b2861389" providerId="LiveId" clId="{AEA8EC25-83D8-4122-93EF-F7F9DBCB44C7}" dt="2023-07-11T15:01:14.788" v="550" actId="1076"/>
          <ac:spMkLst>
            <pc:docMk/>
            <pc:sldMk cId="0" sldId="307"/>
            <ac:spMk id="59411" creationId="{37A7B310-5539-4B64-9839-EE18D6FD1222}"/>
          </ac:spMkLst>
        </pc:spChg>
        <pc:spChg chg="mod">
          <ac:chgData name="Xuan Shanli" userId="f83fcc78b2861389" providerId="LiveId" clId="{AEA8EC25-83D8-4122-93EF-F7F9DBCB44C7}" dt="2023-07-11T15:01:14.788" v="550" actId="1076"/>
          <ac:spMkLst>
            <pc:docMk/>
            <pc:sldMk cId="0" sldId="307"/>
            <ac:spMk id="59412" creationId="{F8146F6D-2CF5-4F1D-9BEE-10F11D9A7832}"/>
          </ac:spMkLst>
        </pc:spChg>
      </pc:sldChg>
      <pc:sldChg chg="modSp add mod">
        <pc:chgData name="Xuan Shanli" userId="f83fcc78b2861389" providerId="LiveId" clId="{AEA8EC25-83D8-4122-93EF-F7F9DBCB44C7}" dt="2023-07-11T15:02:05.698" v="561" actId="20577"/>
        <pc:sldMkLst>
          <pc:docMk/>
          <pc:sldMk cId="0" sldId="308"/>
        </pc:sldMkLst>
        <pc:spChg chg="mod">
          <ac:chgData name="Xuan Shanli" userId="f83fcc78b2861389" providerId="LiveId" clId="{AEA8EC25-83D8-4122-93EF-F7F9DBCB44C7}" dt="2023-07-11T15:01:54.841" v="558" actId="20577"/>
          <ac:spMkLst>
            <pc:docMk/>
            <pc:sldMk cId="0" sldId="308"/>
            <ac:spMk id="60418" creationId="{B01CB711-C531-42DF-9369-D4E1A023D315}"/>
          </ac:spMkLst>
        </pc:spChg>
        <pc:spChg chg="mod">
          <ac:chgData name="Xuan Shanli" userId="f83fcc78b2861389" providerId="LiveId" clId="{AEA8EC25-83D8-4122-93EF-F7F9DBCB44C7}" dt="2023-07-11T15:02:01.649" v="559" actId="1076"/>
          <ac:spMkLst>
            <pc:docMk/>
            <pc:sldMk cId="0" sldId="308"/>
            <ac:spMk id="60419" creationId="{059E1326-C44C-47B7-8E13-A2AAE555C6FA}"/>
          </ac:spMkLst>
        </pc:spChg>
        <pc:spChg chg="mod">
          <ac:chgData name="Xuan Shanli" userId="f83fcc78b2861389" providerId="LiveId" clId="{AEA8EC25-83D8-4122-93EF-F7F9DBCB44C7}" dt="2023-07-11T15:02:05.698" v="561" actId="20577"/>
          <ac:spMkLst>
            <pc:docMk/>
            <pc:sldMk cId="0" sldId="308"/>
            <ac:spMk id="60420" creationId="{0D9BBA37-6DC8-40A5-8753-1E6FEEF33A3F}"/>
          </ac:spMkLst>
        </pc:spChg>
      </pc:sldChg>
      <pc:sldChg chg="modSp add mod">
        <pc:chgData name="Xuan Shanli" userId="f83fcc78b2861389" providerId="LiveId" clId="{AEA8EC25-83D8-4122-93EF-F7F9DBCB44C7}" dt="2023-07-11T15:02:47.158" v="601" actId="1037"/>
        <pc:sldMkLst>
          <pc:docMk/>
          <pc:sldMk cId="0" sldId="309"/>
        </pc:sldMkLst>
        <pc:spChg chg="mod">
          <ac:chgData name="Xuan Shanli" userId="f83fcc78b2861389" providerId="LiveId" clId="{AEA8EC25-83D8-4122-93EF-F7F9DBCB44C7}" dt="2023-07-11T15:02:47.158" v="601" actId="1037"/>
          <ac:spMkLst>
            <pc:docMk/>
            <pc:sldMk cId="0" sldId="309"/>
            <ac:spMk id="9" creationId="{D3613B87-9042-4CA0-8560-FE3DEE39E3C9}"/>
          </ac:spMkLst>
        </pc:spChg>
        <pc:spChg chg="mod">
          <ac:chgData name="Xuan Shanli" userId="f83fcc78b2861389" providerId="LiveId" clId="{AEA8EC25-83D8-4122-93EF-F7F9DBCB44C7}" dt="2023-07-11T15:02:47.158" v="601" actId="1037"/>
          <ac:spMkLst>
            <pc:docMk/>
            <pc:sldMk cId="0" sldId="309"/>
            <ac:spMk id="10" creationId="{A07B60AE-3C12-4AF6-8F4E-4CA7C798D7D9}"/>
          </ac:spMkLst>
        </pc:spChg>
        <pc:spChg chg="mod">
          <ac:chgData name="Xuan Shanli" userId="f83fcc78b2861389" providerId="LiveId" clId="{AEA8EC25-83D8-4122-93EF-F7F9DBCB44C7}" dt="2023-07-11T15:02:36.107" v="571" actId="20577"/>
          <ac:spMkLst>
            <pc:docMk/>
            <pc:sldMk cId="0" sldId="309"/>
            <ac:spMk id="61442" creationId="{656ED838-9088-4E2F-A64F-A0055603D51C}"/>
          </ac:spMkLst>
        </pc:spChg>
        <pc:spChg chg="mod">
          <ac:chgData name="Xuan Shanli" userId="f83fcc78b2861389" providerId="LiveId" clId="{AEA8EC25-83D8-4122-93EF-F7F9DBCB44C7}" dt="2023-07-11T15:02:47.158" v="601" actId="1037"/>
          <ac:spMkLst>
            <pc:docMk/>
            <pc:sldMk cId="0" sldId="309"/>
            <ac:spMk id="61443" creationId="{B2382D6B-10D6-4F20-BF9A-B2BFE7D61D63}"/>
          </ac:spMkLst>
        </pc:spChg>
        <pc:spChg chg="mod">
          <ac:chgData name="Xuan Shanli" userId="f83fcc78b2861389" providerId="LiveId" clId="{AEA8EC25-83D8-4122-93EF-F7F9DBCB44C7}" dt="2023-07-11T15:02:47.158" v="601" actId="1037"/>
          <ac:spMkLst>
            <pc:docMk/>
            <pc:sldMk cId="0" sldId="309"/>
            <ac:spMk id="61446" creationId="{5348A251-E742-43A2-9DED-6843156474CD}"/>
          </ac:spMkLst>
        </pc:spChg>
        <pc:spChg chg="mod">
          <ac:chgData name="Xuan Shanli" userId="f83fcc78b2861389" providerId="LiveId" clId="{AEA8EC25-83D8-4122-93EF-F7F9DBCB44C7}" dt="2023-07-11T15:02:47.158" v="601" actId="1037"/>
          <ac:spMkLst>
            <pc:docMk/>
            <pc:sldMk cId="0" sldId="309"/>
            <ac:spMk id="61447" creationId="{85551CD0-3855-4593-9DEF-18F58114432D}"/>
          </ac:spMkLst>
        </pc:spChg>
      </pc:sldChg>
      <pc:sldChg chg="modSp add mod">
        <pc:chgData name="Xuan Shanli" userId="f83fcc78b2861389" providerId="LiveId" clId="{AEA8EC25-83D8-4122-93EF-F7F9DBCB44C7}" dt="2023-07-11T15:05:18.078" v="620" actId="1076"/>
        <pc:sldMkLst>
          <pc:docMk/>
          <pc:sldMk cId="0" sldId="312"/>
        </pc:sldMkLst>
        <pc:spChg chg="mod">
          <ac:chgData name="Xuan Shanli" userId="f83fcc78b2861389" providerId="LiveId" clId="{AEA8EC25-83D8-4122-93EF-F7F9DBCB44C7}" dt="2023-07-11T15:04:10.711" v="609" actId="20577"/>
          <ac:spMkLst>
            <pc:docMk/>
            <pc:sldMk cId="0" sldId="312"/>
            <ac:spMk id="64514" creationId="{4289A71B-2D80-4093-A4E6-BC61BC892EB5}"/>
          </ac:spMkLst>
        </pc:spChg>
        <pc:spChg chg="mod">
          <ac:chgData name="Xuan Shanli" userId="f83fcc78b2861389" providerId="LiveId" clId="{AEA8EC25-83D8-4122-93EF-F7F9DBCB44C7}" dt="2023-07-11T15:05:10.373" v="619" actId="1076"/>
          <ac:spMkLst>
            <pc:docMk/>
            <pc:sldMk cId="0" sldId="312"/>
            <ac:spMk id="64515" creationId="{79F3C18B-7EDF-4408-A686-908D1215A86D}"/>
          </ac:spMkLst>
        </pc:spChg>
        <pc:spChg chg="mod">
          <ac:chgData name="Xuan Shanli" userId="f83fcc78b2861389" providerId="LiveId" clId="{AEA8EC25-83D8-4122-93EF-F7F9DBCB44C7}" dt="2023-07-11T15:05:18.078" v="620" actId="1076"/>
          <ac:spMkLst>
            <pc:docMk/>
            <pc:sldMk cId="0" sldId="312"/>
            <ac:spMk id="64516" creationId="{B8E42454-FA40-433A-A94A-F395B4786B8A}"/>
          </ac:spMkLst>
        </pc:spChg>
        <pc:spChg chg="mod">
          <ac:chgData name="Xuan Shanli" userId="f83fcc78b2861389" providerId="LiveId" clId="{AEA8EC25-83D8-4122-93EF-F7F9DBCB44C7}" dt="2023-07-11T15:05:18.078" v="620" actId="1076"/>
          <ac:spMkLst>
            <pc:docMk/>
            <pc:sldMk cId="0" sldId="312"/>
            <ac:spMk id="64517" creationId="{8F34BC83-1F46-4A96-A83C-B2F8875C0BA4}"/>
          </ac:spMkLst>
        </pc:spChg>
        <pc:spChg chg="mod">
          <ac:chgData name="Xuan Shanli" userId="f83fcc78b2861389" providerId="LiveId" clId="{AEA8EC25-83D8-4122-93EF-F7F9DBCB44C7}" dt="2023-07-11T15:05:18.078" v="620" actId="1076"/>
          <ac:spMkLst>
            <pc:docMk/>
            <pc:sldMk cId="0" sldId="312"/>
            <ac:spMk id="64518" creationId="{ECB094B6-54C1-432E-A13D-3AC7608BEE1D}"/>
          </ac:spMkLst>
        </pc:spChg>
        <pc:spChg chg="mod">
          <ac:chgData name="Xuan Shanli" userId="f83fcc78b2861389" providerId="LiveId" clId="{AEA8EC25-83D8-4122-93EF-F7F9DBCB44C7}" dt="2023-07-11T15:05:18.078" v="620" actId="1076"/>
          <ac:spMkLst>
            <pc:docMk/>
            <pc:sldMk cId="0" sldId="312"/>
            <ac:spMk id="64519" creationId="{BDB27D8F-0C39-472B-9D47-2977E1F13D94}"/>
          </ac:spMkLst>
        </pc:spChg>
        <pc:spChg chg="mod">
          <ac:chgData name="Xuan Shanli" userId="f83fcc78b2861389" providerId="LiveId" clId="{AEA8EC25-83D8-4122-93EF-F7F9DBCB44C7}" dt="2023-07-11T15:05:18.078" v="620" actId="1076"/>
          <ac:spMkLst>
            <pc:docMk/>
            <pc:sldMk cId="0" sldId="312"/>
            <ac:spMk id="64520" creationId="{571973CE-A8CE-4C2A-ACB6-BD1CB4DBE846}"/>
          </ac:spMkLst>
        </pc:spChg>
      </pc:sldChg>
      <pc:sldChg chg="modSp add mod">
        <pc:chgData name="Xuan Shanli" userId="f83fcc78b2861389" providerId="LiveId" clId="{AEA8EC25-83D8-4122-93EF-F7F9DBCB44C7}" dt="2023-07-11T15:06:23.456" v="638" actId="1076"/>
        <pc:sldMkLst>
          <pc:docMk/>
          <pc:sldMk cId="0" sldId="313"/>
        </pc:sldMkLst>
        <pc:spChg chg="mod">
          <ac:chgData name="Xuan Shanli" userId="f83fcc78b2861389" providerId="LiveId" clId="{AEA8EC25-83D8-4122-93EF-F7F9DBCB44C7}" dt="2023-07-11T15:05:40.491" v="630" actId="1076"/>
          <ac:spMkLst>
            <pc:docMk/>
            <pc:sldMk cId="0" sldId="313"/>
            <ac:spMk id="65538" creationId="{FA57D42D-5D3A-4F83-8064-EA00FEFAEB42}"/>
          </ac:spMkLst>
        </pc:spChg>
        <pc:spChg chg="mod">
          <ac:chgData name="Xuan Shanli" userId="f83fcc78b2861389" providerId="LiveId" clId="{AEA8EC25-83D8-4122-93EF-F7F9DBCB44C7}" dt="2023-07-11T15:05:51.771" v="631" actId="1076"/>
          <ac:spMkLst>
            <pc:docMk/>
            <pc:sldMk cId="0" sldId="313"/>
            <ac:spMk id="65539" creationId="{8E7BA3E4-10A4-4ED7-9627-F574579C648A}"/>
          </ac:spMkLst>
        </pc:spChg>
        <pc:spChg chg="mod">
          <ac:chgData name="Xuan Shanli" userId="f83fcc78b2861389" providerId="LiveId" clId="{AEA8EC25-83D8-4122-93EF-F7F9DBCB44C7}" dt="2023-07-11T15:05:51.771" v="631" actId="1076"/>
          <ac:spMkLst>
            <pc:docMk/>
            <pc:sldMk cId="0" sldId="313"/>
            <ac:spMk id="65540" creationId="{E5DDE9CD-62C8-4619-968E-5839760F5DA2}"/>
          </ac:spMkLst>
        </pc:spChg>
        <pc:spChg chg="mod">
          <ac:chgData name="Xuan Shanli" userId="f83fcc78b2861389" providerId="LiveId" clId="{AEA8EC25-83D8-4122-93EF-F7F9DBCB44C7}" dt="2023-07-11T15:05:51.771" v="631" actId="1076"/>
          <ac:spMkLst>
            <pc:docMk/>
            <pc:sldMk cId="0" sldId="313"/>
            <ac:spMk id="65541" creationId="{7C975824-409D-448B-B5FD-B7DCC191BB5D}"/>
          </ac:spMkLst>
        </pc:spChg>
        <pc:spChg chg="mod">
          <ac:chgData name="Xuan Shanli" userId="f83fcc78b2861389" providerId="LiveId" clId="{AEA8EC25-83D8-4122-93EF-F7F9DBCB44C7}" dt="2023-07-11T15:06:23.456" v="638" actId="1076"/>
          <ac:spMkLst>
            <pc:docMk/>
            <pc:sldMk cId="0" sldId="313"/>
            <ac:spMk id="65542" creationId="{A92401EC-A114-466F-AF05-69E290C44D9D}"/>
          </ac:spMkLst>
        </pc:spChg>
        <pc:spChg chg="mod">
          <ac:chgData name="Xuan Shanli" userId="f83fcc78b2861389" providerId="LiveId" clId="{AEA8EC25-83D8-4122-93EF-F7F9DBCB44C7}" dt="2023-07-11T15:05:51.771" v="631" actId="1076"/>
          <ac:spMkLst>
            <pc:docMk/>
            <pc:sldMk cId="0" sldId="313"/>
            <ac:spMk id="65543" creationId="{19100608-BF9F-4E4B-82E7-4120C63947E7}"/>
          </ac:spMkLst>
        </pc:spChg>
        <pc:spChg chg="mod">
          <ac:chgData name="Xuan Shanli" userId="f83fcc78b2861389" providerId="LiveId" clId="{AEA8EC25-83D8-4122-93EF-F7F9DBCB44C7}" dt="2023-07-11T15:06:11.832" v="636" actId="1076"/>
          <ac:spMkLst>
            <pc:docMk/>
            <pc:sldMk cId="0" sldId="313"/>
            <ac:spMk id="65544" creationId="{A7915329-FC83-4097-9E5F-7ED6342EC186}"/>
          </ac:spMkLst>
        </pc:spChg>
        <pc:spChg chg="mod">
          <ac:chgData name="Xuan Shanli" userId="f83fcc78b2861389" providerId="LiveId" clId="{AEA8EC25-83D8-4122-93EF-F7F9DBCB44C7}" dt="2023-07-11T15:06:16.275" v="637" actId="1076"/>
          <ac:spMkLst>
            <pc:docMk/>
            <pc:sldMk cId="0" sldId="313"/>
            <ac:spMk id="65545" creationId="{B0E34684-6F28-4B31-A052-5E1A5AF1B59B}"/>
          </ac:spMkLst>
        </pc:spChg>
        <pc:spChg chg="mod">
          <ac:chgData name="Xuan Shanli" userId="f83fcc78b2861389" providerId="LiveId" clId="{AEA8EC25-83D8-4122-93EF-F7F9DBCB44C7}" dt="2023-07-11T15:06:16.275" v="637" actId="1076"/>
          <ac:spMkLst>
            <pc:docMk/>
            <pc:sldMk cId="0" sldId="313"/>
            <ac:spMk id="65546" creationId="{1020EDBF-BC5C-4344-9037-6024059F4054}"/>
          </ac:spMkLst>
        </pc:spChg>
      </pc:sldChg>
      <pc:sldChg chg="modSp add mod">
        <pc:chgData name="Xuan Shanli" userId="f83fcc78b2861389" providerId="LiveId" clId="{AEA8EC25-83D8-4122-93EF-F7F9DBCB44C7}" dt="2023-07-11T15:07:59.760" v="658" actId="1076"/>
        <pc:sldMkLst>
          <pc:docMk/>
          <pc:sldMk cId="0" sldId="314"/>
        </pc:sldMkLst>
        <pc:spChg chg="mod">
          <ac:chgData name="Xuan Shanli" userId="f83fcc78b2861389" providerId="LiveId" clId="{AEA8EC25-83D8-4122-93EF-F7F9DBCB44C7}" dt="2023-07-11T15:06:57.757" v="646" actId="20577"/>
          <ac:spMkLst>
            <pc:docMk/>
            <pc:sldMk cId="0" sldId="314"/>
            <ac:spMk id="66562" creationId="{24B8226B-C396-4CA5-8E5E-EA1211DC4670}"/>
          </ac:spMkLst>
        </pc:spChg>
        <pc:spChg chg="mod">
          <ac:chgData name="Xuan Shanli" userId="f83fcc78b2861389" providerId="LiveId" clId="{AEA8EC25-83D8-4122-93EF-F7F9DBCB44C7}" dt="2023-07-11T15:07:09.130" v="649" actId="20577"/>
          <ac:spMkLst>
            <pc:docMk/>
            <pc:sldMk cId="0" sldId="314"/>
            <ac:spMk id="66563" creationId="{11B4381F-DEDB-4150-8A7B-97998A5911AB}"/>
          </ac:spMkLst>
        </pc:spChg>
        <pc:spChg chg="mod">
          <ac:chgData name="Xuan Shanli" userId="f83fcc78b2861389" providerId="LiveId" clId="{AEA8EC25-83D8-4122-93EF-F7F9DBCB44C7}" dt="2023-07-11T15:07:19.821" v="651" actId="1076"/>
          <ac:spMkLst>
            <pc:docMk/>
            <pc:sldMk cId="0" sldId="314"/>
            <ac:spMk id="66564" creationId="{17E4F96B-909E-4F69-959D-B65444E825F3}"/>
          </ac:spMkLst>
        </pc:spChg>
        <pc:spChg chg="mod">
          <ac:chgData name="Xuan Shanli" userId="f83fcc78b2861389" providerId="LiveId" clId="{AEA8EC25-83D8-4122-93EF-F7F9DBCB44C7}" dt="2023-07-11T15:07:23.211" v="652" actId="1076"/>
          <ac:spMkLst>
            <pc:docMk/>
            <pc:sldMk cId="0" sldId="314"/>
            <ac:spMk id="66565" creationId="{8B1C290C-DDB6-4FB3-AE5F-80213D0DD5BF}"/>
          </ac:spMkLst>
        </pc:spChg>
        <pc:spChg chg="mod">
          <ac:chgData name="Xuan Shanli" userId="f83fcc78b2861389" providerId="LiveId" clId="{AEA8EC25-83D8-4122-93EF-F7F9DBCB44C7}" dt="2023-07-11T15:07:36.891" v="655" actId="1076"/>
          <ac:spMkLst>
            <pc:docMk/>
            <pc:sldMk cId="0" sldId="314"/>
            <ac:spMk id="66583" creationId="{83957ECC-57C2-474A-B80F-B3B856F44494}"/>
          </ac:spMkLst>
        </pc:spChg>
        <pc:spChg chg="mod">
          <ac:chgData name="Xuan Shanli" userId="f83fcc78b2861389" providerId="LiveId" clId="{AEA8EC25-83D8-4122-93EF-F7F9DBCB44C7}" dt="2023-07-11T15:07:50.984" v="657" actId="1076"/>
          <ac:spMkLst>
            <pc:docMk/>
            <pc:sldMk cId="0" sldId="314"/>
            <ac:spMk id="66584" creationId="{6D012747-5FF8-46AF-A24F-9702932AC460}"/>
          </ac:spMkLst>
        </pc:spChg>
        <pc:spChg chg="mod">
          <ac:chgData name="Xuan Shanli" userId="f83fcc78b2861389" providerId="LiveId" clId="{AEA8EC25-83D8-4122-93EF-F7F9DBCB44C7}" dt="2023-07-11T15:07:59.760" v="658" actId="1076"/>
          <ac:spMkLst>
            <pc:docMk/>
            <pc:sldMk cId="0" sldId="314"/>
            <ac:spMk id="66585" creationId="{BB8DD326-3280-4433-8346-5F9B0DC75870}"/>
          </ac:spMkLst>
        </pc:spChg>
        <pc:spChg chg="mod">
          <ac:chgData name="Xuan Shanli" userId="f83fcc78b2861389" providerId="LiveId" clId="{AEA8EC25-83D8-4122-93EF-F7F9DBCB44C7}" dt="2023-07-11T15:07:59.760" v="658" actId="1076"/>
          <ac:spMkLst>
            <pc:docMk/>
            <pc:sldMk cId="0" sldId="314"/>
            <ac:spMk id="66586" creationId="{180BF0A0-6E13-4342-99B8-589D49557330}"/>
          </ac:spMkLst>
        </pc:spChg>
        <pc:spChg chg="mod">
          <ac:chgData name="Xuan Shanli" userId="f83fcc78b2861389" providerId="LiveId" clId="{AEA8EC25-83D8-4122-93EF-F7F9DBCB44C7}" dt="2023-07-11T15:07:59.760" v="658" actId="1076"/>
          <ac:spMkLst>
            <pc:docMk/>
            <pc:sldMk cId="0" sldId="314"/>
            <ac:spMk id="66587" creationId="{1C6F9A61-51EB-4981-BFA8-827E19D65245}"/>
          </ac:spMkLst>
        </pc:spChg>
        <pc:spChg chg="mod">
          <ac:chgData name="Xuan Shanli" userId="f83fcc78b2861389" providerId="LiveId" clId="{AEA8EC25-83D8-4122-93EF-F7F9DBCB44C7}" dt="2023-07-11T15:07:59.760" v="658" actId="1076"/>
          <ac:spMkLst>
            <pc:docMk/>
            <pc:sldMk cId="0" sldId="314"/>
            <ac:spMk id="66588" creationId="{3DBE2F66-A2D2-4D1A-9492-7DC831E1C4E0}"/>
          </ac:spMkLst>
        </pc:spChg>
        <pc:spChg chg="mod">
          <ac:chgData name="Xuan Shanli" userId="f83fcc78b2861389" providerId="LiveId" clId="{AEA8EC25-83D8-4122-93EF-F7F9DBCB44C7}" dt="2023-07-11T15:07:59.760" v="658" actId="1076"/>
          <ac:spMkLst>
            <pc:docMk/>
            <pc:sldMk cId="0" sldId="314"/>
            <ac:spMk id="66589" creationId="{06C9BB2F-C4BD-4ED8-9513-8636B6CBDBF7}"/>
          </ac:spMkLst>
        </pc:spChg>
        <pc:spChg chg="mod">
          <ac:chgData name="Xuan Shanli" userId="f83fcc78b2861389" providerId="LiveId" clId="{AEA8EC25-83D8-4122-93EF-F7F9DBCB44C7}" dt="2023-07-11T15:07:59.760" v="658" actId="1076"/>
          <ac:spMkLst>
            <pc:docMk/>
            <pc:sldMk cId="0" sldId="314"/>
            <ac:spMk id="66590" creationId="{FA5B1BA9-3EAC-4612-93EE-CE40FB354F04}"/>
          </ac:spMkLst>
        </pc:spChg>
        <pc:spChg chg="mod">
          <ac:chgData name="Xuan Shanli" userId="f83fcc78b2861389" providerId="LiveId" clId="{AEA8EC25-83D8-4122-93EF-F7F9DBCB44C7}" dt="2023-07-11T15:07:59.760" v="658" actId="1076"/>
          <ac:spMkLst>
            <pc:docMk/>
            <pc:sldMk cId="0" sldId="314"/>
            <ac:spMk id="66591" creationId="{76AA495E-43B2-4868-9F3A-2E792ECD4D21}"/>
          </ac:spMkLst>
        </pc:spChg>
        <pc:spChg chg="mod">
          <ac:chgData name="Xuan Shanli" userId="f83fcc78b2861389" providerId="LiveId" clId="{AEA8EC25-83D8-4122-93EF-F7F9DBCB44C7}" dt="2023-07-11T15:07:59.760" v="658" actId="1076"/>
          <ac:spMkLst>
            <pc:docMk/>
            <pc:sldMk cId="0" sldId="314"/>
            <ac:spMk id="66592" creationId="{E4D6F3A4-A0F8-4C2B-9A0D-38A009F2D061}"/>
          </ac:spMkLst>
        </pc:spChg>
        <pc:spChg chg="mod">
          <ac:chgData name="Xuan Shanli" userId="f83fcc78b2861389" providerId="LiveId" clId="{AEA8EC25-83D8-4122-93EF-F7F9DBCB44C7}" dt="2023-07-11T15:07:59.760" v="658" actId="1076"/>
          <ac:spMkLst>
            <pc:docMk/>
            <pc:sldMk cId="0" sldId="314"/>
            <ac:spMk id="66593" creationId="{9321D854-6BA8-45B5-B606-132CB81F4AAD}"/>
          </ac:spMkLst>
        </pc:spChg>
        <pc:graphicFrameChg chg="mod modGraphic">
          <ac:chgData name="Xuan Shanli" userId="f83fcc78b2861389" providerId="LiveId" clId="{AEA8EC25-83D8-4122-93EF-F7F9DBCB44C7}" dt="2023-07-11T15:07:31.050" v="654" actId="14100"/>
          <ac:graphicFrameMkLst>
            <pc:docMk/>
            <pc:sldMk cId="0" sldId="314"/>
            <ac:graphicFrameMk id="66566" creationId="{C4FA69B5-6FF8-45D9-8BB6-6C2FBFB7FC4D}"/>
          </ac:graphicFrameMkLst>
        </pc:graphicFrameChg>
      </pc:sldChg>
      <pc:sldChg chg="modSp add">
        <pc:chgData name="Xuan Shanli" userId="f83fcc78b2861389" providerId="LiveId" clId="{AEA8EC25-83D8-4122-93EF-F7F9DBCB44C7}" dt="2023-07-11T15:08:50.025" v="680" actId="1076"/>
        <pc:sldMkLst>
          <pc:docMk/>
          <pc:sldMk cId="0" sldId="317"/>
        </pc:sldMkLst>
        <pc:spChg chg="mod">
          <ac:chgData name="Xuan Shanli" userId="f83fcc78b2861389" providerId="LiveId" clId="{AEA8EC25-83D8-4122-93EF-F7F9DBCB44C7}" dt="2023-07-11T15:08:33.729" v="676" actId="122"/>
          <ac:spMkLst>
            <pc:docMk/>
            <pc:sldMk cId="0" sldId="317"/>
            <ac:spMk id="69634" creationId="{6F391343-BC03-4E1F-B659-71EAA5F57D8D}"/>
          </ac:spMkLst>
        </pc:spChg>
        <pc:spChg chg="mod">
          <ac:chgData name="Xuan Shanli" userId="f83fcc78b2861389" providerId="LiveId" clId="{AEA8EC25-83D8-4122-93EF-F7F9DBCB44C7}" dt="2023-07-11T15:08:43.971" v="679" actId="20577"/>
          <ac:spMkLst>
            <pc:docMk/>
            <pc:sldMk cId="0" sldId="317"/>
            <ac:spMk id="69635" creationId="{97CAC363-64B3-4BC0-A074-C9AE9DB619FB}"/>
          </ac:spMkLst>
        </pc:spChg>
        <pc:spChg chg="mod">
          <ac:chgData name="Xuan Shanli" userId="f83fcc78b2861389" providerId="LiveId" clId="{AEA8EC25-83D8-4122-93EF-F7F9DBCB44C7}" dt="2023-07-11T15:08:50.025" v="680" actId="1076"/>
          <ac:spMkLst>
            <pc:docMk/>
            <pc:sldMk cId="0" sldId="317"/>
            <ac:spMk id="69636" creationId="{8ED4FDD5-7334-4830-82F4-F1EE2F077DEA}"/>
          </ac:spMkLst>
        </pc:spChg>
      </pc:sldChg>
      <pc:sldChg chg="delSp modSp add mod delAnim">
        <pc:chgData name="Xuan Shanli" userId="f83fcc78b2861389" providerId="LiveId" clId="{AEA8EC25-83D8-4122-93EF-F7F9DBCB44C7}" dt="2023-07-11T15:10:35.883" v="740" actId="478"/>
        <pc:sldMkLst>
          <pc:docMk/>
          <pc:sldMk cId="0" sldId="318"/>
        </pc:sldMkLst>
        <pc:spChg chg="mod">
          <ac:chgData name="Xuan Shanli" userId="f83fcc78b2861389" providerId="LiveId" clId="{AEA8EC25-83D8-4122-93EF-F7F9DBCB44C7}" dt="2023-07-11T15:09:09.190" v="688" actId="20577"/>
          <ac:spMkLst>
            <pc:docMk/>
            <pc:sldMk cId="0" sldId="318"/>
            <ac:spMk id="70658" creationId="{D7D1C0AD-1437-45F8-9FEC-150928788CA3}"/>
          </ac:spMkLst>
        </pc:spChg>
        <pc:spChg chg="mod">
          <ac:chgData name="Xuan Shanli" userId="f83fcc78b2861389" providerId="LiveId" clId="{AEA8EC25-83D8-4122-93EF-F7F9DBCB44C7}" dt="2023-07-11T15:10:33.744" v="739" actId="1076"/>
          <ac:spMkLst>
            <pc:docMk/>
            <pc:sldMk cId="0" sldId="318"/>
            <ac:spMk id="70659" creationId="{E39CFAD9-8FCD-4AAC-B577-CF9CCD6DCB7F}"/>
          </ac:spMkLst>
        </pc:spChg>
        <pc:spChg chg="mod">
          <ac:chgData name="Xuan Shanli" userId="f83fcc78b2861389" providerId="LiveId" clId="{AEA8EC25-83D8-4122-93EF-F7F9DBCB44C7}" dt="2023-07-11T15:09:21.206" v="703" actId="20577"/>
          <ac:spMkLst>
            <pc:docMk/>
            <pc:sldMk cId="0" sldId="318"/>
            <ac:spMk id="70660" creationId="{66D480AA-AE8D-4A8A-971C-E0E715EB1A26}"/>
          </ac:spMkLst>
        </pc:spChg>
        <pc:spChg chg="mod">
          <ac:chgData name="Xuan Shanli" userId="f83fcc78b2861389" providerId="LiveId" clId="{AEA8EC25-83D8-4122-93EF-F7F9DBCB44C7}" dt="2023-07-11T15:10:15.084" v="735" actId="1037"/>
          <ac:spMkLst>
            <pc:docMk/>
            <pc:sldMk cId="0" sldId="318"/>
            <ac:spMk id="70661" creationId="{981B1B20-1707-4B19-90B0-1EE485D56F77}"/>
          </ac:spMkLst>
        </pc:spChg>
        <pc:spChg chg="mod">
          <ac:chgData name="Xuan Shanli" userId="f83fcc78b2861389" providerId="LiveId" clId="{AEA8EC25-83D8-4122-93EF-F7F9DBCB44C7}" dt="2023-07-11T15:10:05.375" v="714" actId="1076"/>
          <ac:spMkLst>
            <pc:docMk/>
            <pc:sldMk cId="0" sldId="318"/>
            <ac:spMk id="70662" creationId="{7B9207CE-626B-41AE-92D5-C924635CC183}"/>
          </ac:spMkLst>
        </pc:spChg>
        <pc:spChg chg="mod">
          <ac:chgData name="Xuan Shanli" userId="f83fcc78b2861389" providerId="LiveId" clId="{AEA8EC25-83D8-4122-93EF-F7F9DBCB44C7}" dt="2023-07-11T15:10:27.700" v="737" actId="1076"/>
          <ac:spMkLst>
            <pc:docMk/>
            <pc:sldMk cId="0" sldId="318"/>
            <ac:spMk id="70663" creationId="{26BFD9CD-1F21-49EF-958C-B55895B73D74}"/>
          </ac:spMkLst>
        </pc:spChg>
        <pc:spChg chg="mod">
          <ac:chgData name="Xuan Shanli" userId="f83fcc78b2861389" providerId="LiveId" clId="{AEA8EC25-83D8-4122-93EF-F7F9DBCB44C7}" dt="2023-07-11T15:10:31.594" v="738" actId="1076"/>
          <ac:spMkLst>
            <pc:docMk/>
            <pc:sldMk cId="0" sldId="318"/>
            <ac:spMk id="70664" creationId="{1D77E2AD-4E59-4DF3-AA2C-798C07D3E4AD}"/>
          </ac:spMkLst>
        </pc:spChg>
        <pc:spChg chg="mod">
          <ac:chgData name="Xuan Shanli" userId="f83fcc78b2861389" providerId="LiveId" clId="{AEA8EC25-83D8-4122-93EF-F7F9DBCB44C7}" dt="2023-07-11T15:10:20.807" v="736" actId="1076"/>
          <ac:spMkLst>
            <pc:docMk/>
            <pc:sldMk cId="0" sldId="318"/>
            <ac:spMk id="70665" creationId="{823F034C-A041-40C1-A833-520F5D111CB3}"/>
          </ac:spMkLst>
        </pc:spChg>
        <pc:spChg chg="del">
          <ac:chgData name="Xuan Shanli" userId="f83fcc78b2861389" providerId="LiveId" clId="{AEA8EC25-83D8-4122-93EF-F7F9DBCB44C7}" dt="2023-07-11T15:10:35.883" v="740" actId="478"/>
          <ac:spMkLst>
            <pc:docMk/>
            <pc:sldMk cId="0" sldId="318"/>
            <ac:spMk id="70666" creationId="{481F01C6-D799-49D1-95B5-E41E24E4C620}"/>
          </ac:spMkLst>
        </pc:spChg>
      </pc:sldChg>
      <pc:sldChg chg="modSp add mod">
        <pc:chgData name="Xuan Shanli" userId="f83fcc78b2861389" providerId="LiveId" clId="{AEA8EC25-83D8-4122-93EF-F7F9DBCB44C7}" dt="2023-07-11T15:11:57.370" v="763" actId="14100"/>
        <pc:sldMkLst>
          <pc:docMk/>
          <pc:sldMk cId="0" sldId="319"/>
        </pc:sldMkLst>
        <pc:spChg chg="mod">
          <ac:chgData name="Xuan Shanli" userId="f83fcc78b2861389" providerId="LiveId" clId="{AEA8EC25-83D8-4122-93EF-F7F9DBCB44C7}" dt="2023-07-11T15:10:48.914" v="746" actId="20577"/>
          <ac:spMkLst>
            <pc:docMk/>
            <pc:sldMk cId="0" sldId="319"/>
            <ac:spMk id="71682" creationId="{5B90550C-C461-46EE-BF83-86E5FF88DFAF}"/>
          </ac:spMkLst>
        </pc:spChg>
        <pc:spChg chg="mod">
          <ac:chgData name="Xuan Shanli" userId="f83fcc78b2861389" providerId="LiveId" clId="{AEA8EC25-83D8-4122-93EF-F7F9DBCB44C7}" dt="2023-07-11T15:11:48.411" v="760" actId="1076"/>
          <ac:spMkLst>
            <pc:docMk/>
            <pc:sldMk cId="0" sldId="319"/>
            <ac:spMk id="71683" creationId="{E45A5FF3-B8A5-4E8A-991A-7950ADD80F08}"/>
          </ac:spMkLst>
        </pc:spChg>
        <pc:spChg chg="mod">
          <ac:chgData name="Xuan Shanli" userId="f83fcc78b2861389" providerId="LiveId" clId="{AEA8EC25-83D8-4122-93EF-F7F9DBCB44C7}" dt="2023-07-11T15:11:50.382" v="761" actId="1076"/>
          <ac:spMkLst>
            <pc:docMk/>
            <pc:sldMk cId="0" sldId="319"/>
            <ac:spMk id="71684" creationId="{F105823A-1217-41CE-8DCE-F2BCCD201604}"/>
          </ac:spMkLst>
        </pc:spChg>
        <pc:spChg chg="mod">
          <ac:chgData name="Xuan Shanli" userId="f83fcc78b2861389" providerId="LiveId" clId="{AEA8EC25-83D8-4122-93EF-F7F9DBCB44C7}" dt="2023-07-11T15:11:57.370" v="763" actId="14100"/>
          <ac:spMkLst>
            <pc:docMk/>
            <pc:sldMk cId="0" sldId="319"/>
            <ac:spMk id="71685" creationId="{1C6E96D1-E9AF-41B9-99E1-8CAE0F76435C}"/>
          </ac:spMkLst>
        </pc:spChg>
        <pc:spChg chg="mod">
          <ac:chgData name="Xuan Shanli" userId="f83fcc78b2861389" providerId="LiveId" clId="{AEA8EC25-83D8-4122-93EF-F7F9DBCB44C7}" dt="2023-07-11T15:11:14.253" v="752" actId="255"/>
          <ac:spMkLst>
            <pc:docMk/>
            <pc:sldMk cId="0" sldId="319"/>
            <ac:spMk id="71686" creationId="{7EC67F88-06D8-49FC-A49D-DEB7CD5E84F6}"/>
          </ac:spMkLst>
        </pc:spChg>
        <pc:spChg chg="mod">
          <ac:chgData name="Xuan Shanli" userId="f83fcc78b2861389" providerId="LiveId" clId="{AEA8EC25-83D8-4122-93EF-F7F9DBCB44C7}" dt="2023-07-11T15:11:52.473" v="762" actId="1076"/>
          <ac:spMkLst>
            <pc:docMk/>
            <pc:sldMk cId="0" sldId="319"/>
            <ac:spMk id="71687" creationId="{1A829082-3BA0-4984-AF93-B148ED4A08AF}"/>
          </ac:spMkLst>
        </pc:spChg>
      </pc:sldChg>
      <pc:sldChg chg="modSp add mod">
        <pc:chgData name="Xuan Shanli" userId="f83fcc78b2861389" providerId="LiveId" clId="{AEA8EC25-83D8-4122-93EF-F7F9DBCB44C7}" dt="2023-07-11T15:12:37.891" v="778" actId="1076"/>
        <pc:sldMkLst>
          <pc:docMk/>
          <pc:sldMk cId="0" sldId="320"/>
        </pc:sldMkLst>
        <pc:spChg chg="mod">
          <ac:chgData name="Xuan Shanli" userId="f83fcc78b2861389" providerId="LiveId" clId="{AEA8EC25-83D8-4122-93EF-F7F9DBCB44C7}" dt="2023-07-11T15:12:10.621" v="771" actId="20577"/>
          <ac:spMkLst>
            <pc:docMk/>
            <pc:sldMk cId="0" sldId="320"/>
            <ac:spMk id="72706" creationId="{46010C1D-7A68-4C34-B572-29EC20DAEC05}"/>
          </ac:spMkLst>
        </pc:spChg>
        <pc:spChg chg="mod">
          <ac:chgData name="Xuan Shanli" userId="f83fcc78b2861389" providerId="LiveId" clId="{AEA8EC25-83D8-4122-93EF-F7F9DBCB44C7}" dt="2023-07-11T15:12:18.648" v="772" actId="1076"/>
          <ac:spMkLst>
            <pc:docMk/>
            <pc:sldMk cId="0" sldId="320"/>
            <ac:spMk id="72707" creationId="{965F9C76-AED0-4327-9CF1-75BF5BCCCFE4}"/>
          </ac:spMkLst>
        </pc:spChg>
        <pc:spChg chg="mod">
          <ac:chgData name="Xuan Shanli" userId="f83fcc78b2861389" providerId="LiveId" clId="{AEA8EC25-83D8-4122-93EF-F7F9DBCB44C7}" dt="2023-07-11T15:12:27.612" v="775" actId="20577"/>
          <ac:spMkLst>
            <pc:docMk/>
            <pc:sldMk cId="0" sldId="320"/>
            <ac:spMk id="72708" creationId="{54AB444F-FC3D-443A-9434-C668CE4C0F07}"/>
          </ac:spMkLst>
        </pc:spChg>
        <pc:spChg chg="mod">
          <ac:chgData name="Xuan Shanli" userId="f83fcc78b2861389" providerId="LiveId" clId="{AEA8EC25-83D8-4122-93EF-F7F9DBCB44C7}" dt="2023-07-11T15:12:35.660" v="777" actId="1076"/>
          <ac:spMkLst>
            <pc:docMk/>
            <pc:sldMk cId="0" sldId="320"/>
            <ac:spMk id="72716" creationId="{43079401-CF4E-4004-867D-104FB036D69A}"/>
          </ac:spMkLst>
        </pc:spChg>
        <pc:spChg chg="mod">
          <ac:chgData name="Xuan Shanli" userId="f83fcc78b2861389" providerId="LiveId" clId="{AEA8EC25-83D8-4122-93EF-F7F9DBCB44C7}" dt="2023-07-11T15:12:37.891" v="778" actId="1076"/>
          <ac:spMkLst>
            <pc:docMk/>
            <pc:sldMk cId="0" sldId="320"/>
            <ac:spMk id="72717" creationId="{F686F756-1C05-4567-9721-A2A4FBD7A6BF}"/>
          </ac:spMkLst>
        </pc:spChg>
      </pc:sldChg>
      <pc:sldChg chg="modSp add mod">
        <pc:chgData name="Xuan Shanli" userId="f83fcc78b2861389" providerId="LiveId" clId="{AEA8EC25-83D8-4122-93EF-F7F9DBCB44C7}" dt="2023-07-11T15:13:46.846" v="811" actId="1035"/>
        <pc:sldMkLst>
          <pc:docMk/>
          <pc:sldMk cId="0" sldId="321"/>
        </pc:sldMkLst>
        <pc:spChg chg="mod">
          <ac:chgData name="Xuan Shanli" userId="f83fcc78b2861389" providerId="LiveId" clId="{AEA8EC25-83D8-4122-93EF-F7F9DBCB44C7}" dt="2023-07-11T15:12:52.527" v="787" actId="20577"/>
          <ac:spMkLst>
            <pc:docMk/>
            <pc:sldMk cId="0" sldId="321"/>
            <ac:spMk id="73730" creationId="{178431EE-040F-4532-89CE-87813FFEAA1C}"/>
          </ac:spMkLst>
        </pc:spChg>
        <pc:spChg chg="mod">
          <ac:chgData name="Xuan Shanli" userId="f83fcc78b2861389" providerId="LiveId" clId="{AEA8EC25-83D8-4122-93EF-F7F9DBCB44C7}" dt="2023-07-11T15:13:12.687" v="790" actId="1076"/>
          <ac:spMkLst>
            <pc:docMk/>
            <pc:sldMk cId="0" sldId="321"/>
            <ac:spMk id="73731" creationId="{A4F21586-C042-4EDE-9130-7697B9988DEB}"/>
          </ac:spMkLst>
        </pc:spChg>
        <pc:spChg chg="mod">
          <ac:chgData name="Xuan Shanli" userId="f83fcc78b2861389" providerId="LiveId" clId="{AEA8EC25-83D8-4122-93EF-F7F9DBCB44C7}" dt="2023-07-11T15:13:32.370" v="794" actId="1076"/>
          <ac:spMkLst>
            <pc:docMk/>
            <pc:sldMk cId="0" sldId="321"/>
            <ac:spMk id="73732" creationId="{088F99A0-3DDC-4D50-87CA-8E1181E807D8}"/>
          </ac:spMkLst>
        </pc:spChg>
        <pc:spChg chg="mod">
          <ac:chgData name="Xuan Shanli" userId="f83fcc78b2861389" providerId="LiveId" clId="{AEA8EC25-83D8-4122-93EF-F7F9DBCB44C7}" dt="2023-07-11T15:13:36.963" v="796" actId="1076"/>
          <ac:spMkLst>
            <pc:docMk/>
            <pc:sldMk cId="0" sldId="321"/>
            <ac:spMk id="73733" creationId="{C67B0700-556F-4476-8C4B-893AA20BD408}"/>
          </ac:spMkLst>
        </pc:spChg>
        <pc:spChg chg="mod">
          <ac:chgData name="Xuan Shanli" userId="f83fcc78b2861389" providerId="LiveId" clId="{AEA8EC25-83D8-4122-93EF-F7F9DBCB44C7}" dt="2023-07-11T15:13:46.846" v="811" actId="1035"/>
          <ac:spMkLst>
            <pc:docMk/>
            <pc:sldMk cId="0" sldId="321"/>
            <ac:spMk id="73734" creationId="{582BF743-A4CB-415F-B32A-5739A7387AAD}"/>
          </ac:spMkLst>
        </pc:spChg>
        <pc:spChg chg="mod">
          <ac:chgData name="Xuan Shanli" userId="f83fcc78b2861389" providerId="LiveId" clId="{AEA8EC25-83D8-4122-93EF-F7F9DBCB44C7}" dt="2023-07-11T15:13:21.095" v="793" actId="1076"/>
          <ac:spMkLst>
            <pc:docMk/>
            <pc:sldMk cId="0" sldId="321"/>
            <ac:spMk id="73735" creationId="{E27F6B94-FC8B-4305-827E-0CCE8FFA7A06}"/>
          </ac:spMkLst>
        </pc:spChg>
        <pc:spChg chg="mod">
          <ac:chgData name="Xuan Shanli" userId="f83fcc78b2861389" providerId="LiveId" clId="{AEA8EC25-83D8-4122-93EF-F7F9DBCB44C7}" dt="2023-07-11T15:13:15.739" v="791" actId="1076"/>
          <ac:spMkLst>
            <pc:docMk/>
            <pc:sldMk cId="0" sldId="321"/>
            <ac:spMk id="73736" creationId="{B5568B3D-D1CE-4339-A3CD-8D9C304A6EA1}"/>
          </ac:spMkLst>
        </pc:spChg>
        <pc:spChg chg="mod">
          <ac:chgData name="Xuan Shanli" userId="f83fcc78b2861389" providerId="LiveId" clId="{AEA8EC25-83D8-4122-93EF-F7F9DBCB44C7}" dt="2023-07-11T15:13:18.798" v="792" actId="1076"/>
          <ac:spMkLst>
            <pc:docMk/>
            <pc:sldMk cId="0" sldId="321"/>
            <ac:spMk id="73737" creationId="{7D318146-C2DF-48AC-B062-87740DF52A4B}"/>
          </ac:spMkLst>
        </pc:spChg>
      </pc:sldChg>
      <pc:sldChg chg="modSp add mod modAnim">
        <pc:chgData name="Xuan Shanli" userId="f83fcc78b2861389" providerId="LiveId" clId="{AEA8EC25-83D8-4122-93EF-F7F9DBCB44C7}" dt="2023-07-11T15:15:55.139" v="869" actId="1038"/>
        <pc:sldMkLst>
          <pc:docMk/>
          <pc:sldMk cId="0" sldId="322"/>
        </pc:sldMkLst>
        <pc:spChg chg="mod">
          <ac:chgData name="Xuan Shanli" userId="f83fcc78b2861389" providerId="LiveId" clId="{AEA8EC25-83D8-4122-93EF-F7F9DBCB44C7}" dt="2023-07-11T15:15:06.270" v="836" actId="20577"/>
          <ac:spMkLst>
            <pc:docMk/>
            <pc:sldMk cId="0" sldId="322"/>
            <ac:spMk id="74754" creationId="{3A6C68EF-EA58-4339-8C4C-FA95BCD0E186}"/>
          </ac:spMkLst>
        </pc:spChg>
        <pc:spChg chg="mod">
          <ac:chgData name="Xuan Shanli" userId="f83fcc78b2861389" providerId="LiveId" clId="{AEA8EC25-83D8-4122-93EF-F7F9DBCB44C7}" dt="2023-07-11T15:15:15.933" v="840" actId="20577"/>
          <ac:spMkLst>
            <pc:docMk/>
            <pc:sldMk cId="0" sldId="322"/>
            <ac:spMk id="74756" creationId="{B138B155-2A45-466E-BC70-AD84573E007F}"/>
          </ac:spMkLst>
        </pc:spChg>
        <pc:spChg chg="mod">
          <ac:chgData name="Xuan Shanli" userId="f83fcc78b2861389" providerId="LiveId" clId="{AEA8EC25-83D8-4122-93EF-F7F9DBCB44C7}" dt="2023-07-11T15:15:36.140" v="851" actId="1076"/>
          <ac:spMkLst>
            <pc:docMk/>
            <pc:sldMk cId="0" sldId="322"/>
            <ac:spMk id="74757" creationId="{CC429BC8-5B54-49A3-805F-7D27C82889A3}"/>
          </ac:spMkLst>
        </pc:spChg>
        <pc:spChg chg="mod">
          <ac:chgData name="Xuan Shanli" userId="f83fcc78b2861389" providerId="LiveId" clId="{AEA8EC25-83D8-4122-93EF-F7F9DBCB44C7}" dt="2023-07-11T15:15:50.598" v="861" actId="20577"/>
          <ac:spMkLst>
            <pc:docMk/>
            <pc:sldMk cId="0" sldId="322"/>
            <ac:spMk id="74758" creationId="{A5EB5186-C590-43D3-9FC0-D54485A3AF6F}"/>
          </ac:spMkLst>
        </pc:spChg>
        <pc:spChg chg="mod">
          <ac:chgData name="Xuan Shanli" userId="f83fcc78b2861389" providerId="LiveId" clId="{AEA8EC25-83D8-4122-93EF-F7F9DBCB44C7}" dt="2023-07-11T15:15:41.517" v="852" actId="1076"/>
          <ac:spMkLst>
            <pc:docMk/>
            <pc:sldMk cId="0" sldId="322"/>
            <ac:spMk id="74759" creationId="{B981C714-2983-437D-ACDC-4665584B598C}"/>
          </ac:spMkLst>
        </pc:spChg>
        <pc:spChg chg="mod">
          <ac:chgData name="Xuan Shanli" userId="f83fcc78b2861389" providerId="LiveId" clId="{AEA8EC25-83D8-4122-93EF-F7F9DBCB44C7}" dt="2023-07-11T15:15:55.139" v="869" actId="1038"/>
          <ac:spMkLst>
            <pc:docMk/>
            <pc:sldMk cId="0" sldId="322"/>
            <ac:spMk id="74760" creationId="{E906A004-BB85-4E48-AE26-FE0130F19083}"/>
          </ac:spMkLst>
        </pc:spChg>
        <pc:spChg chg="mod">
          <ac:chgData name="Xuan Shanli" userId="f83fcc78b2861389" providerId="LiveId" clId="{AEA8EC25-83D8-4122-93EF-F7F9DBCB44C7}" dt="2023-07-11T15:15:49.571" v="860" actId="1076"/>
          <ac:spMkLst>
            <pc:docMk/>
            <pc:sldMk cId="0" sldId="322"/>
            <ac:spMk id="74761" creationId="{9F576E24-8E14-4837-8D3C-51AB48164EF9}"/>
          </ac:spMkLst>
        </pc:spChg>
      </pc:sldChg>
      <pc:sldChg chg="modSp add mod modAnim">
        <pc:chgData name="Xuan Shanli" userId="f83fcc78b2861389" providerId="LiveId" clId="{AEA8EC25-83D8-4122-93EF-F7F9DBCB44C7}" dt="2023-07-12T00:44:47.151" v="1064" actId="1076"/>
        <pc:sldMkLst>
          <pc:docMk/>
          <pc:sldMk cId="0" sldId="323"/>
        </pc:sldMkLst>
        <pc:spChg chg="mod">
          <ac:chgData name="Xuan Shanli" userId="f83fcc78b2861389" providerId="LiveId" clId="{AEA8EC25-83D8-4122-93EF-F7F9DBCB44C7}" dt="2023-07-12T00:44:47.151" v="1064" actId="1076"/>
          <ac:spMkLst>
            <pc:docMk/>
            <pc:sldMk cId="0" sldId="323"/>
            <ac:spMk id="57352" creationId="{253B6B41-86C8-4D2E-BFF9-0105471F368D}"/>
          </ac:spMkLst>
        </pc:spChg>
        <pc:spChg chg="mod">
          <ac:chgData name="Xuan Shanli" userId="f83fcc78b2861389" providerId="LiveId" clId="{AEA8EC25-83D8-4122-93EF-F7F9DBCB44C7}" dt="2023-07-12T00:44:47.151" v="1064" actId="1076"/>
          <ac:spMkLst>
            <pc:docMk/>
            <pc:sldMk cId="0" sldId="323"/>
            <ac:spMk id="57356" creationId="{5908B71B-70F9-4F9E-B7B7-C0AC25AD50FD}"/>
          </ac:spMkLst>
        </pc:spChg>
        <pc:spChg chg="mod">
          <ac:chgData name="Xuan Shanli" userId="f83fcc78b2861389" providerId="LiveId" clId="{AEA8EC25-83D8-4122-93EF-F7F9DBCB44C7}" dt="2023-07-12T00:44:47.151" v="1064" actId="1076"/>
          <ac:spMkLst>
            <pc:docMk/>
            <pc:sldMk cId="0" sldId="323"/>
            <ac:spMk id="57357" creationId="{52135FCA-4DCB-421F-9AFA-FC6A9278D4D4}"/>
          </ac:spMkLst>
        </pc:spChg>
        <pc:spChg chg="mod">
          <ac:chgData name="Xuan Shanli" userId="f83fcc78b2861389" providerId="LiveId" clId="{AEA8EC25-83D8-4122-93EF-F7F9DBCB44C7}" dt="2023-07-12T00:44:47.151" v="1064" actId="1076"/>
          <ac:spMkLst>
            <pc:docMk/>
            <pc:sldMk cId="0" sldId="323"/>
            <ac:spMk id="57358" creationId="{50F51AF9-5184-4992-8CC9-7EA477EAC88C}"/>
          </ac:spMkLst>
        </pc:spChg>
        <pc:spChg chg="mod">
          <ac:chgData name="Xuan Shanli" userId="f83fcc78b2861389" providerId="LiveId" clId="{AEA8EC25-83D8-4122-93EF-F7F9DBCB44C7}" dt="2023-07-12T00:44:47.151" v="1064" actId="1076"/>
          <ac:spMkLst>
            <pc:docMk/>
            <pc:sldMk cId="0" sldId="323"/>
            <ac:spMk id="57359" creationId="{D23D17E2-A0EB-4EF3-A800-7E39BB610973}"/>
          </ac:spMkLst>
        </pc:spChg>
        <pc:spChg chg="mod">
          <ac:chgData name="Xuan Shanli" userId="f83fcc78b2861389" providerId="LiveId" clId="{AEA8EC25-83D8-4122-93EF-F7F9DBCB44C7}" dt="2023-07-12T00:44:47.151" v="1064" actId="1076"/>
          <ac:spMkLst>
            <pc:docMk/>
            <pc:sldMk cId="0" sldId="323"/>
            <ac:spMk id="57360" creationId="{AA359DD3-675C-4AAB-9ACA-54AFA934213B}"/>
          </ac:spMkLst>
        </pc:spChg>
        <pc:spChg chg="mod">
          <ac:chgData name="Xuan Shanli" userId="f83fcc78b2861389" providerId="LiveId" clId="{AEA8EC25-83D8-4122-93EF-F7F9DBCB44C7}" dt="2023-07-12T00:44:47.151" v="1064" actId="1076"/>
          <ac:spMkLst>
            <pc:docMk/>
            <pc:sldMk cId="0" sldId="323"/>
            <ac:spMk id="57361" creationId="{FCB48B44-7E7E-4040-B043-1DCDDCCF5510}"/>
          </ac:spMkLst>
        </pc:spChg>
        <pc:spChg chg="mod">
          <ac:chgData name="Xuan Shanli" userId="f83fcc78b2861389" providerId="LiveId" clId="{AEA8EC25-83D8-4122-93EF-F7F9DBCB44C7}" dt="2023-07-12T00:44:47.151" v="1064" actId="1076"/>
          <ac:spMkLst>
            <pc:docMk/>
            <pc:sldMk cId="0" sldId="323"/>
            <ac:spMk id="57362" creationId="{53BA3FD9-9228-4FB4-B96C-9D21A2A76C6F}"/>
          </ac:spMkLst>
        </pc:spChg>
        <pc:spChg chg="mod">
          <ac:chgData name="Xuan Shanli" userId="f83fcc78b2861389" providerId="LiveId" clId="{AEA8EC25-83D8-4122-93EF-F7F9DBCB44C7}" dt="2023-07-12T00:44:47.151" v="1064" actId="1076"/>
          <ac:spMkLst>
            <pc:docMk/>
            <pc:sldMk cId="0" sldId="323"/>
            <ac:spMk id="57363" creationId="{F38CE073-7873-4833-BB43-ECC676229AC8}"/>
          </ac:spMkLst>
        </pc:spChg>
        <pc:spChg chg="mod">
          <ac:chgData name="Xuan Shanli" userId="f83fcc78b2861389" providerId="LiveId" clId="{AEA8EC25-83D8-4122-93EF-F7F9DBCB44C7}" dt="2023-07-12T00:44:47.151" v="1064" actId="1076"/>
          <ac:spMkLst>
            <pc:docMk/>
            <pc:sldMk cId="0" sldId="323"/>
            <ac:spMk id="57364" creationId="{24B073C7-EA60-4684-902C-6B053D47EBDB}"/>
          </ac:spMkLst>
        </pc:spChg>
        <pc:spChg chg="mod">
          <ac:chgData name="Xuan Shanli" userId="f83fcc78b2861389" providerId="LiveId" clId="{AEA8EC25-83D8-4122-93EF-F7F9DBCB44C7}" dt="2023-07-12T00:44:47.151" v="1064" actId="1076"/>
          <ac:spMkLst>
            <pc:docMk/>
            <pc:sldMk cId="0" sldId="323"/>
            <ac:spMk id="57365" creationId="{4E6C8C69-5FA4-4216-882E-115F574045EF}"/>
          </ac:spMkLst>
        </pc:spChg>
        <pc:spChg chg="mod">
          <ac:chgData name="Xuan Shanli" userId="f83fcc78b2861389" providerId="LiveId" clId="{AEA8EC25-83D8-4122-93EF-F7F9DBCB44C7}" dt="2023-07-12T00:44:47.151" v="1064" actId="1076"/>
          <ac:spMkLst>
            <pc:docMk/>
            <pc:sldMk cId="0" sldId="323"/>
            <ac:spMk id="57366" creationId="{98B62433-132F-4435-8188-2B7686B4BF1A}"/>
          </ac:spMkLst>
        </pc:spChg>
        <pc:spChg chg="mod">
          <ac:chgData name="Xuan Shanli" userId="f83fcc78b2861389" providerId="LiveId" clId="{AEA8EC25-83D8-4122-93EF-F7F9DBCB44C7}" dt="2023-07-12T00:44:47.151" v="1064" actId="1076"/>
          <ac:spMkLst>
            <pc:docMk/>
            <pc:sldMk cId="0" sldId="323"/>
            <ac:spMk id="57367" creationId="{2AD5EE23-2D54-4960-8673-411215937597}"/>
          </ac:spMkLst>
        </pc:spChg>
        <pc:spChg chg="mod">
          <ac:chgData name="Xuan Shanli" userId="f83fcc78b2861389" providerId="LiveId" clId="{AEA8EC25-83D8-4122-93EF-F7F9DBCB44C7}" dt="2023-07-12T00:44:47.151" v="1064" actId="1076"/>
          <ac:spMkLst>
            <pc:docMk/>
            <pc:sldMk cId="0" sldId="323"/>
            <ac:spMk id="57368" creationId="{68A925AD-CD57-4413-9397-D3F707476DD7}"/>
          </ac:spMkLst>
        </pc:spChg>
        <pc:spChg chg="mod">
          <ac:chgData name="Xuan Shanli" userId="f83fcc78b2861389" providerId="LiveId" clId="{AEA8EC25-83D8-4122-93EF-F7F9DBCB44C7}" dt="2023-07-12T00:44:47.151" v="1064" actId="1076"/>
          <ac:spMkLst>
            <pc:docMk/>
            <pc:sldMk cId="0" sldId="323"/>
            <ac:spMk id="57369" creationId="{01050189-2FDE-4D49-AEA3-1ED9480440C6}"/>
          </ac:spMkLst>
        </pc:spChg>
        <pc:spChg chg="mod">
          <ac:chgData name="Xuan Shanli" userId="f83fcc78b2861389" providerId="LiveId" clId="{AEA8EC25-83D8-4122-93EF-F7F9DBCB44C7}" dt="2023-07-12T00:44:47.151" v="1064" actId="1076"/>
          <ac:spMkLst>
            <pc:docMk/>
            <pc:sldMk cId="0" sldId="323"/>
            <ac:spMk id="57370" creationId="{EEA29287-78AC-418C-A4B1-3EC5DDCDB656}"/>
          </ac:spMkLst>
        </pc:spChg>
        <pc:spChg chg="mod">
          <ac:chgData name="Xuan Shanli" userId="f83fcc78b2861389" providerId="LiveId" clId="{AEA8EC25-83D8-4122-93EF-F7F9DBCB44C7}" dt="2023-07-12T00:44:47.151" v="1064" actId="1076"/>
          <ac:spMkLst>
            <pc:docMk/>
            <pc:sldMk cId="0" sldId="323"/>
            <ac:spMk id="57371" creationId="{2EFC79CB-CA13-4A4A-B6CD-D2BA5F865098}"/>
          </ac:spMkLst>
        </pc:spChg>
        <pc:spChg chg="mod">
          <ac:chgData name="Xuan Shanli" userId="f83fcc78b2861389" providerId="LiveId" clId="{AEA8EC25-83D8-4122-93EF-F7F9DBCB44C7}" dt="2023-07-12T00:44:47.151" v="1064" actId="1076"/>
          <ac:spMkLst>
            <pc:docMk/>
            <pc:sldMk cId="0" sldId="323"/>
            <ac:spMk id="57372" creationId="{08F59CDF-C953-4ACD-A22D-45E7D0DF0662}"/>
          </ac:spMkLst>
        </pc:spChg>
        <pc:spChg chg="mod">
          <ac:chgData name="Xuan Shanli" userId="f83fcc78b2861389" providerId="LiveId" clId="{AEA8EC25-83D8-4122-93EF-F7F9DBCB44C7}" dt="2023-07-12T00:44:47.151" v="1064" actId="1076"/>
          <ac:spMkLst>
            <pc:docMk/>
            <pc:sldMk cId="0" sldId="323"/>
            <ac:spMk id="57373" creationId="{8CDD51AA-D1CF-4B83-944A-4EFF9CD86864}"/>
          </ac:spMkLst>
        </pc:spChg>
        <pc:spChg chg="mod">
          <ac:chgData name="Xuan Shanli" userId="f83fcc78b2861389" providerId="LiveId" clId="{AEA8EC25-83D8-4122-93EF-F7F9DBCB44C7}" dt="2023-07-12T00:44:47.151" v="1064" actId="1076"/>
          <ac:spMkLst>
            <pc:docMk/>
            <pc:sldMk cId="0" sldId="323"/>
            <ac:spMk id="57374" creationId="{238444B7-2C02-4F76-865B-E37614FB41F8}"/>
          </ac:spMkLst>
        </pc:spChg>
        <pc:spChg chg="mod">
          <ac:chgData name="Xuan Shanli" userId="f83fcc78b2861389" providerId="LiveId" clId="{AEA8EC25-83D8-4122-93EF-F7F9DBCB44C7}" dt="2023-07-12T00:44:47.151" v="1064" actId="1076"/>
          <ac:spMkLst>
            <pc:docMk/>
            <pc:sldMk cId="0" sldId="323"/>
            <ac:spMk id="57375" creationId="{12D2022E-727A-442C-B876-1AEC36C32C77}"/>
          </ac:spMkLst>
        </pc:spChg>
        <pc:spChg chg="mod">
          <ac:chgData name="Xuan Shanli" userId="f83fcc78b2861389" providerId="LiveId" clId="{AEA8EC25-83D8-4122-93EF-F7F9DBCB44C7}" dt="2023-07-12T00:44:47.151" v="1064" actId="1076"/>
          <ac:spMkLst>
            <pc:docMk/>
            <pc:sldMk cId="0" sldId="323"/>
            <ac:spMk id="57376" creationId="{80F4A846-30AB-47AE-B0D5-E46069297DF6}"/>
          </ac:spMkLst>
        </pc:spChg>
        <pc:spChg chg="mod">
          <ac:chgData name="Xuan Shanli" userId="f83fcc78b2861389" providerId="LiveId" clId="{AEA8EC25-83D8-4122-93EF-F7F9DBCB44C7}" dt="2023-07-12T00:44:47.151" v="1064" actId="1076"/>
          <ac:spMkLst>
            <pc:docMk/>
            <pc:sldMk cId="0" sldId="323"/>
            <ac:spMk id="57377" creationId="{EEE99CC1-FE07-4A80-826D-9979D054E445}"/>
          </ac:spMkLst>
        </pc:spChg>
        <pc:spChg chg="mod">
          <ac:chgData name="Xuan Shanli" userId="f83fcc78b2861389" providerId="LiveId" clId="{AEA8EC25-83D8-4122-93EF-F7F9DBCB44C7}" dt="2023-07-12T00:44:47.151" v="1064" actId="1076"/>
          <ac:spMkLst>
            <pc:docMk/>
            <pc:sldMk cId="0" sldId="323"/>
            <ac:spMk id="57378" creationId="{247109BA-09C1-4BE5-8F19-13E0C50FF565}"/>
          </ac:spMkLst>
        </pc:spChg>
        <pc:spChg chg="mod">
          <ac:chgData name="Xuan Shanli" userId="f83fcc78b2861389" providerId="LiveId" clId="{AEA8EC25-83D8-4122-93EF-F7F9DBCB44C7}" dt="2023-07-12T00:44:47.151" v="1064" actId="1076"/>
          <ac:spMkLst>
            <pc:docMk/>
            <pc:sldMk cId="0" sldId="323"/>
            <ac:spMk id="57379" creationId="{CFBCFB2B-7043-497C-8715-0B352ED2BC8A}"/>
          </ac:spMkLst>
        </pc:spChg>
        <pc:spChg chg="mod">
          <ac:chgData name="Xuan Shanli" userId="f83fcc78b2861389" providerId="LiveId" clId="{AEA8EC25-83D8-4122-93EF-F7F9DBCB44C7}" dt="2023-07-12T00:44:47.151" v="1064" actId="1076"/>
          <ac:spMkLst>
            <pc:docMk/>
            <pc:sldMk cId="0" sldId="323"/>
            <ac:spMk id="57380" creationId="{BD8B9BF3-C567-4B4C-B7F7-46FFF45DBEA7}"/>
          </ac:spMkLst>
        </pc:spChg>
        <pc:spChg chg="mod">
          <ac:chgData name="Xuan Shanli" userId="f83fcc78b2861389" providerId="LiveId" clId="{AEA8EC25-83D8-4122-93EF-F7F9DBCB44C7}" dt="2023-07-12T00:44:47.151" v="1064" actId="1076"/>
          <ac:spMkLst>
            <pc:docMk/>
            <pc:sldMk cId="0" sldId="323"/>
            <ac:spMk id="57381" creationId="{56090A6F-9A2F-4EED-A5EE-4CF20CA652F2}"/>
          </ac:spMkLst>
        </pc:spChg>
        <pc:spChg chg="mod">
          <ac:chgData name="Xuan Shanli" userId="f83fcc78b2861389" providerId="LiveId" clId="{AEA8EC25-83D8-4122-93EF-F7F9DBCB44C7}" dt="2023-07-12T00:44:47.151" v="1064" actId="1076"/>
          <ac:spMkLst>
            <pc:docMk/>
            <pc:sldMk cId="0" sldId="323"/>
            <ac:spMk id="57382" creationId="{12CA7ECA-9232-4DF3-9F48-954A3985BA4F}"/>
          </ac:spMkLst>
        </pc:spChg>
        <pc:spChg chg="mod">
          <ac:chgData name="Xuan Shanli" userId="f83fcc78b2861389" providerId="LiveId" clId="{AEA8EC25-83D8-4122-93EF-F7F9DBCB44C7}" dt="2023-07-12T00:44:47.151" v="1064" actId="1076"/>
          <ac:spMkLst>
            <pc:docMk/>
            <pc:sldMk cId="0" sldId="323"/>
            <ac:spMk id="57383" creationId="{4A763B38-47CD-42F8-B77F-0C835F51B705}"/>
          </ac:spMkLst>
        </pc:spChg>
        <pc:spChg chg="mod">
          <ac:chgData name="Xuan Shanli" userId="f83fcc78b2861389" providerId="LiveId" clId="{AEA8EC25-83D8-4122-93EF-F7F9DBCB44C7}" dt="2023-07-12T00:44:47.151" v="1064" actId="1076"/>
          <ac:spMkLst>
            <pc:docMk/>
            <pc:sldMk cId="0" sldId="323"/>
            <ac:spMk id="57384" creationId="{0BABBAD8-174C-40E3-A996-A19C85CB9C60}"/>
          </ac:spMkLst>
        </pc:spChg>
        <pc:spChg chg="mod">
          <ac:chgData name="Xuan Shanli" userId="f83fcc78b2861389" providerId="LiveId" clId="{AEA8EC25-83D8-4122-93EF-F7F9DBCB44C7}" dt="2023-07-12T00:44:47.151" v="1064" actId="1076"/>
          <ac:spMkLst>
            <pc:docMk/>
            <pc:sldMk cId="0" sldId="323"/>
            <ac:spMk id="57385" creationId="{E5934A71-9AA9-41ED-93DA-FC851DB5C061}"/>
          </ac:spMkLst>
        </pc:spChg>
        <pc:spChg chg="mod">
          <ac:chgData name="Xuan Shanli" userId="f83fcc78b2861389" providerId="LiveId" clId="{AEA8EC25-83D8-4122-93EF-F7F9DBCB44C7}" dt="2023-07-12T00:44:47.151" v="1064" actId="1076"/>
          <ac:spMkLst>
            <pc:docMk/>
            <pc:sldMk cId="0" sldId="323"/>
            <ac:spMk id="57386" creationId="{3F7835DC-79B6-4FC0-BC9A-CB8552B1E6AA}"/>
          </ac:spMkLst>
        </pc:spChg>
        <pc:spChg chg="mod">
          <ac:chgData name="Xuan Shanli" userId="f83fcc78b2861389" providerId="LiveId" clId="{AEA8EC25-83D8-4122-93EF-F7F9DBCB44C7}" dt="2023-07-12T00:44:47.151" v="1064" actId="1076"/>
          <ac:spMkLst>
            <pc:docMk/>
            <pc:sldMk cId="0" sldId="323"/>
            <ac:spMk id="57387" creationId="{F9B18BB2-9FB5-4A98-B1DA-FE5FC9026082}"/>
          </ac:spMkLst>
        </pc:spChg>
        <pc:spChg chg="mod">
          <ac:chgData name="Xuan Shanli" userId="f83fcc78b2861389" providerId="LiveId" clId="{AEA8EC25-83D8-4122-93EF-F7F9DBCB44C7}" dt="2023-07-12T00:44:47.151" v="1064" actId="1076"/>
          <ac:spMkLst>
            <pc:docMk/>
            <pc:sldMk cId="0" sldId="323"/>
            <ac:spMk id="57388" creationId="{D0D914A9-EF5C-4C79-895F-E072227971A7}"/>
          </ac:spMkLst>
        </pc:spChg>
        <pc:spChg chg="mod">
          <ac:chgData name="Xuan Shanli" userId="f83fcc78b2861389" providerId="LiveId" clId="{AEA8EC25-83D8-4122-93EF-F7F9DBCB44C7}" dt="2023-07-12T00:44:47.151" v="1064" actId="1076"/>
          <ac:spMkLst>
            <pc:docMk/>
            <pc:sldMk cId="0" sldId="323"/>
            <ac:spMk id="57389" creationId="{4319102D-9342-46B2-BB7F-CE2239BCFB25}"/>
          </ac:spMkLst>
        </pc:spChg>
        <pc:spChg chg="mod">
          <ac:chgData name="Xuan Shanli" userId="f83fcc78b2861389" providerId="LiveId" clId="{AEA8EC25-83D8-4122-93EF-F7F9DBCB44C7}" dt="2023-07-12T00:44:47.151" v="1064" actId="1076"/>
          <ac:spMkLst>
            <pc:docMk/>
            <pc:sldMk cId="0" sldId="323"/>
            <ac:spMk id="57390" creationId="{F4A91A85-FA01-4A48-AC4F-14EDCAF0451F}"/>
          </ac:spMkLst>
        </pc:spChg>
        <pc:spChg chg="mod">
          <ac:chgData name="Xuan Shanli" userId="f83fcc78b2861389" providerId="LiveId" clId="{AEA8EC25-83D8-4122-93EF-F7F9DBCB44C7}" dt="2023-07-12T00:44:47.151" v="1064" actId="1076"/>
          <ac:spMkLst>
            <pc:docMk/>
            <pc:sldMk cId="0" sldId="323"/>
            <ac:spMk id="57391" creationId="{4B2E651E-EEF2-432A-8C81-2A6A8ACA647F}"/>
          </ac:spMkLst>
        </pc:spChg>
        <pc:spChg chg="mod">
          <ac:chgData name="Xuan Shanli" userId="f83fcc78b2861389" providerId="LiveId" clId="{AEA8EC25-83D8-4122-93EF-F7F9DBCB44C7}" dt="2023-07-12T00:44:47.151" v="1064" actId="1076"/>
          <ac:spMkLst>
            <pc:docMk/>
            <pc:sldMk cId="0" sldId="323"/>
            <ac:spMk id="57392" creationId="{308294C6-149B-44E6-98E4-42A2B7BF1C25}"/>
          </ac:spMkLst>
        </pc:spChg>
        <pc:spChg chg="mod">
          <ac:chgData name="Xuan Shanli" userId="f83fcc78b2861389" providerId="LiveId" clId="{AEA8EC25-83D8-4122-93EF-F7F9DBCB44C7}" dt="2023-07-12T00:44:47.151" v="1064" actId="1076"/>
          <ac:spMkLst>
            <pc:docMk/>
            <pc:sldMk cId="0" sldId="323"/>
            <ac:spMk id="57393" creationId="{AD37BAB2-C2A8-4179-AEDB-5B4494FF6E0B}"/>
          </ac:spMkLst>
        </pc:spChg>
        <pc:spChg chg="mod">
          <ac:chgData name="Xuan Shanli" userId="f83fcc78b2861389" providerId="LiveId" clId="{AEA8EC25-83D8-4122-93EF-F7F9DBCB44C7}" dt="2023-07-12T00:44:47.151" v="1064" actId="1076"/>
          <ac:spMkLst>
            <pc:docMk/>
            <pc:sldMk cId="0" sldId="323"/>
            <ac:spMk id="57394" creationId="{B6C19E49-C2B2-419B-A9EA-2CF86723037B}"/>
          </ac:spMkLst>
        </pc:spChg>
        <pc:spChg chg="mod">
          <ac:chgData name="Xuan Shanli" userId="f83fcc78b2861389" providerId="LiveId" clId="{AEA8EC25-83D8-4122-93EF-F7F9DBCB44C7}" dt="2023-07-12T00:44:47.151" v="1064" actId="1076"/>
          <ac:spMkLst>
            <pc:docMk/>
            <pc:sldMk cId="0" sldId="323"/>
            <ac:spMk id="57395" creationId="{1166DED9-AE99-4F1D-9673-12F750A73D59}"/>
          </ac:spMkLst>
        </pc:spChg>
        <pc:spChg chg="mod">
          <ac:chgData name="Xuan Shanli" userId="f83fcc78b2861389" providerId="LiveId" clId="{AEA8EC25-83D8-4122-93EF-F7F9DBCB44C7}" dt="2023-07-12T00:44:47.151" v="1064" actId="1076"/>
          <ac:spMkLst>
            <pc:docMk/>
            <pc:sldMk cId="0" sldId="323"/>
            <ac:spMk id="57396" creationId="{25C3F919-C260-471D-A305-553D83F88CFF}"/>
          </ac:spMkLst>
        </pc:spChg>
        <pc:spChg chg="mod">
          <ac:chgData name="Xuan Shanli" userId="f83fcc78b2861389" providerId="LiveId" clId="{AEA8EC25-83D8-4122-93EF-F7F9DBCB44C7}" dt="2023-07-12T00:44:47.151" v="1064" actId="1076"/>
          <ac:spMkLst>
            <pc:docMk/>
            <pc:sldMk cId="0" sldId="323"/>
            <ac:spMk id="57397" creationId="{C7B9A05E-224B-4915-9F14-700A66C70937}"/>
          </ac:spMkLst>
        </pc:spChg>
        <pc:spChg chg="mod">
          <ac:chgData name="Xuan Shanli" userId="f83fcc78b2861389" providerId="LiveId" clId="{AEA8EC25-83D8-4122-93EF-F7F9DBCB44C7}" dt="2023-07-12T00:44:47.151" v="1064" actId="1076"/>
          <ac:spMkLst>
            <pc:docMk/>
            <pc:sldMk cId="0" sldId="323"/>
            <ac:spMk id="57398" creationId="{1690A25D-D240-4BD4-AB69-FF584927DDE1}"/>
          </ac:spMkLst>
        </pc:spChg>
        <pc:spChg chg="mod">
          <ac:chgData name="Xuan Shanli" userId="f83fcc78b2861389" providerId="LiveId" clId="{AEA8EC25-83D8-4122-93EF-F7F9DBCB44C7}" dt="2023-07-12T00:44:47.151" v="1064" actId="1076"/>
          <ac:spMkLst>
            <pc:docMk/>
            <pc:sldMk cId="0" sldId="323"/>
            <ac:spMk id="57399" creationId="{65DACD7D-A981-48BC-BF65-803E057E003F}"/>
          </ac:spMkLst>
        </pc:spChg>
        <pc:spChg chg="mod">
          <ac:chgData name="Xuan Shanli" userId="f83fcc78b2861389" providerId="LiveId" clId="{AEA8EC25-83D8-4122-93EF-F7F9DBCB44C7}" dt="2023-07-12T00:44:47.151" v="1064" actId="1076"/>
          <ac:spMkLst>
            <pc:docMk/>
            <pc:sldMk cId="0" sldId="323"/>
            <ac:spMk id="57400" creationId="{4922C90F-F05A-4C1F-B35A-6A46AF624F94}"/>
          </ac:spMkLst>
        </pc:spChg>
        <pc:spChg chg="mod">
          <ac:chgData name="Xuan Shanli" userId="f83fcc78b2861389" providerId="LiveId" clId="{AEA8EC25-83D8-4122-93EF-F7F9DBCB44C7}" dt="2023-07-12T00:44:47.151" v="1064" actId="1076"/>
          <ac:spMkLst>
            <pc:docMk/>
            <pc:sldMk cId="0" sldId="323"/>
            <ac:spMk id="57401" creationId="{63DC8729-F56B-4C00-9754-4446F544E994}"/>
          </ac:spMkLst>
        </pc:spChg>
        <pc:spChg chg="mod">
          <ac:chgData name="Xuan Shanli" userId="f83fcc78b2861389" providerId="LiveId" clId="{AEA8EC25-83D8-4122-93EF-F7F9DBCB44C7}" dt="2023-07-12T00:44:47.151" v="1064" actId="1076"/>
          <ac:spMkLst>
            <pc:docMk/>
            <pc:sldMk cId="0" sldId="323"/>
            <ac:spMk id="57404" creationId="{FAB5741A-6E0C-45EF-97BB-B39E973BD18E}"/>
          </ac:spMkLst>
        </pc:spChg>
        <pc:spChg chg="mod">
          <ac:chgData name="Xuan Shanli" userId="f83fcc78b2861389" providerId="LiveId" clId="{AEA8EC25-83D8-4122-93EF-F7F9DBCB44C7}" dt="2023-07-12T00:44:47.151" v="1064" actId="1076"/>
          <ac:spMkLst>
            <pc:docMk/>
            <pc:sldMk cId="0" sldId="323"/>
            <ac:spMk id="57405" creationId="{7E186EDF-0EE1-47A8-9B14-1D41DCA55BE8}"/>
          </ac:spMkLst>
        </pc:spChg>
        <pc:spChg chg="mod">
          <ac:chgData name="Xuan Shanli" userId="f83fcc78b2861389" providerId="LiveId" clId="{AEA8EC25-83D8-4122-93EF-F7F9DBCB44C7}" dt="2023-07-12T00:44:47.151" v="1064" actId="1076"/>
          <ac:spMkLst>
            <pc:docMk/>
            <pc:sldMk cId="0" sldId="323"/>
            <ac:spMk id="57406" creationId="{E71E4269-FEDE-4A35-9EC8-D05DED6F661E}"/>
          </ac:spMkLst>
        </pc:spChg>
        <pc:spChg chg="mod">
          <ac:chgData name="Xuan Shanli" userId="f83fcc78b2861389" providerId="LiveId" clId="{AEA8EC25-83D8-4122-93EF-F7F9DBCB44C7}" dt="2023-07-12T00:44:47.151" v="1064" actId="1076"/>
          <ac:spMkLst>
            <pc:docMk/>
            <pc:sldMk cId="0" sldId="323"/>
            <ac:spMk id="57407" creationId="{36FCF85D-EE1D-4BB9-B532-B7EDE36D111A}"/>
          </ac:spMkLst>
        </pc:spChg>
        <pc:spChg chg="mod">
          <ac:chgData name="Xuan Shanli" userId="f83fcc78b2861389" providerId="LiveId" clId="{AEA8EC25-83D8-4122-93EF-F7F9DBCB44C7}" dt="2023-07-12T00:44:47.151" v="1064" actId="1076"/>
          <ac:spMkLst>
            <pc:docMk/>
            <pc:sldMk cId="0" sldId="323"/>
            <ac:spMk id="57408" creationId="{55B325EA-EE74-4715-87BB-580A81BD1428}"/>
          </ac:spMkLst>
        </pc:spChg>
        <pc:spChg chg="mod">
          <ac:chgData name="Xuan Shanli" userId="f83fcc78b2861389" providerId="LiveId" clId="{AEA8EC25-83D8-4122-93EF-F7F9DBCB44C7}" dt="2023-07-12T00:44:47.151" v="1064" actId="1076"/>
          <ac:spMkLst>
            <pc:docMk/>
            <pc:sldMk cId="0" sldId="323"/>
            <ac:spMk id="57409" creationId="{DB025CF0-DB67-4A35-8B78-8A6CF0449C24}"/>
          </ac:spMkLst>
        </pc:spChg>
        <pc:spChg chg="mod">
          <ac:chgData name="Xuan Shanli" userId="f83fcc78b2861389" providerId="LiveId" clId="{AEA8EC25-83D8-4122-93EF-F7F9DBCB44C7}" dt="2023-07-12T00:44:47.151" v="1064" actId="1076"/>
          <ac:spMkLst>
            <pc:docMk/>
            <pc:sldMk cId="0" sldId="323"/>
            <ac:spMk id="57410" creationId="{8D0E8FD6-CB05-4443-B017-72EDABB43472}"/>
          </ac:spMkLst>
        </pc:spChg>
        <pc:spChg chg="mod">
          <ac:chgData name="Xuan Shanli" userId="f83fcc78b2861389" providerId="LiveId" clId="{AEA8EC25-83D8-4122-93EF-F7F9DBCB44C7}" dt="2023-07-12T00:44:47.151" v="1064" actId="1076"/>
          <ac:spMkLst>
            <pc:docMk/>
            <pc:sldMk cId="0" sldId="323"/>
            <ac:spMk id="57411" creationId="{11F10D02-1BDF-4AF3-ABCE-DD52D412400F}"/>
          </ac:spMkLst>
        </pc:spChg>
        <pc:spChg chg="mod">
          <ac:chgData name="Xuan Shanli" userId="f83fcc78b2861389" providerId="LiveId" clId="{AEA8EC25-83D8-4122-93EF-F7F9DBCB44C7}" dt="2023-07-12T00:44:47.151" v="1064" actId="1076"/>
          <ac:spMkLst>
            <pc:docMk/>
            <pc:sldMk cId="0" sldId="323"/>
            <ac:spMk id="57412" creationId="{63D636D0-EF3A-4DE9-ABE8-0AD25D3FAE90}"/>
          </ac:spMkLst>
        </pc:spChg>
        <pc:spChg chg="mod">
          <ac:chgData name="Xuan Shanli" userId="f83fcc78b2861389" providerId="LiveId" clId="{AEA8EC25-83D8-4122-93EF-F7F9DBCB44C7}" dt="2023-07-12T00:44:47.151" v="1064" actId="1076"/>
          <ac:spMkLst>
            <pc:docMk/>
            <pc:sldMk cId="0" sldId="323"/>
            <ac:spMk id="57413" creationId="{5F336EE0-90B6-4F2D-AED7-9641543064F3}"/>
          </ac:spMkLst>
        </pc:spChg>
        <pc:spChg chg="mod">
          <ac:chgData name="Xuan Shanli" userId="f83fcc78b2861389" providerId="LiveId" clId="{AEA8EC25-83D8-4122-93EF-F7F9DBCB44C7}" dt="2023-07-12T00:44:47.151" v="1064" actId="1076"/>
          <ac:spMkLst>
            <pc:docMk/>
            <pc:sldMk cId="0" sldId="323"/>
            <ac:spMk id="57414" creationId="{0A989A80-A019-4504-8622-F197AB42078F}"/>
          </ac:spMkLst>
        </pc:spChg>
        <pc:spChg chg="mod">
          <ac:chgData name="Xuan Shanli" userId="f83fcc78b2861389" providerId="LiveId" clId="{AEA8EC25-83D8-4122-93EF-F7F9DBCB44C7}" dt="2023-07-12T00:44:47.151" v="1064" actId="1076"/>
          <ac:spMkLst>
            <pc:docMk/>
            <pc:sldMk cId="0" sldId="323"/>
            <ac:spMk id="57415" creationId="{B3018F81-9E9D-47EE-B0B4-02A6D9D3839F}"/>
          </ac:spMkLst>
        </pc:spChg>
        <pc:spChg chg="mod">
          <ac:chgData name="Xuan Shanli" userId="f83fcc78b2861389" providerId="LiveId" clId="{AEA8EC25-83D8-4122-93EF-F7F9DBCB44C7}" dt="2023-07-12T00:44:47.151" v="1064" actId="1076"/>
          <ac:spMkLst>
            <pc:docMk/>
            <pc:sldMk cId="0" sldId="323"/>
            <ac:spMk id="57416" creationId="{2D6476E8-4202-496A-9D03-54BF2F356435}"/>
          </ac:spMkLst>
        </pc:spChg>
        <pc:spChg chg="mod">
          <ac:chgData name="Xuan Shanli" userId="f83fcc78b2861389" providerId="LiveId" clId="{AEA8EC25-83D8-4122-93EF-F7F9DBCB44C7}" dt="2023-07-12T00:44:47.151" v="1064" actId="1076"/>
          <ac:spMkLst>
            <pc:docMk/>
            <pc:sldMk cId="0" sldId="323"/>
            <ac:spMk id="57417" creationId="{C7B08EF1-1947-4F31-8AD2-C64F21302BEC}"/>
          </ac:spMkLst>
        </pc:spChg>
        <pc:spChg chg="mod">
          <ac:chgData name="Xuan Shanli" userId="f83fcc78b2861389" providerId="LiveId" clId="{AEA8EC25-83D8-4122-93EF-F7F9DBCB44C7}" dt="2023-07-12T00:44:47.151" v="1064" actId="1076"/>
          <ac:spMkLst>
            <pc:docMk/>
            <pc:sldMk cId="0" sldId="323"/>
            <ac:spMk id="57418" creationId="{02F86B2B-D2A4-4D0E-85F8-233BD2D365CF}"/>
          </ac:spMkLst>
        </pc:spChg>
        <pc:spChg chg="mod">
          <ac:chgData name="Xuan Shanli" userId="f83fcc78b2861389" providerId="LiveId" clId="{AEA8EC25-83D8-4122-93EF-F7F9DBCB44C7}" dt="2023-07-12T00:44:47.151" v="1064" actId="1076"/>
          <ac:spMkLst>
            <pc:docMk/>
            <pc:sldMk cId="0" sldId="323"/>
            <ac:spMk id="57419" creationId="{174390BD-F594-4B13-BAE0-398E81E78794}"/>
          </ac:spMkLst>
        </pc:spChg>
        <pc:spChg chg="mod">
          <ac:chgData name="Xuan Shanli" userId="f83fcc78b2861389" providerId="LiveId" clId="{AEA8EC25-83D8-4122-93EF-F7F9DBCB44C7}" dt="2023-07-12T00:44:47.151" v="1064" actId="1076"/>
          <ac:spMkLst>
            <pc:docMk/>
            <pc:sldMk cId="0" sldId="323"/>
            <ac:spMk id="57420" creationId="{3C7D58B6-E9F9-4F35-896F-43774D288151}"/>
          </ac:spMkLst>
        </pc:spChg>
        <pc:spChg chg="mod">
          <ac:chgData name="Xuan Shanli" userId="f83fcc78b2861389" providerId="LiveId" clId="{AEA8EC25-83D8-4122-93EF-F7F9DBCB44C7}" dt="2023-07-12T00:44:47.151" v="1064" actId="1076"/>
          <ac:spMkLst>
            <pc:docMk/>
            <pc:sldMk cId="0" sldId="323"/>
            <ac:spMk id="57421" creationId="{A5031F9F-2A85-42D8-B40C-CD085949842F}"/>
          </ac:spMkLst>
        </pc:spChg>
        <pc:spChg chg="mod">
          <ac:chgData name="Xuan Shanli" userId="f83fcc78b2861389" providerId="LiveId" clId="{AEA8EC25-83D8-4122-93EF-F7F9DBCB44C7}" dt="2023-07-12T00:44:47.151" v="1064" actId="1076"/>
          <ac:spMkLst>
            <pc:docMk/>
            <pc:sldMk cId="0" sldId="323"/>
            <ac:spMk id="57422" creationId="{783212A9-BE03-43E3-AB5A-C18F9E2C47C0}"/>
          </ac:spMkLst>
        </pc:spChg>
        <pc:spChg chg="mod">
          <ac:chgData name="Xuan Shanli" userId="f83fcc78b2861389" providerId="LiveId" clId="{AEA8EC25-83D8-4122-93EF-F7F9DBCB44C7}" dt="2023-07-12T00:44:47.151" v="1064" actId="1076"/>
          <ac:spMkLst>
            <pc:docMk/>
            <pc:sldMk cId="0" sldId="323"/>
            <ac:spMk id="57423" creationId="{5DB0456A-E7AE-42B7-AC92-2EBD0C85471B}"/>
          </ac:spMkLst>
        </pc:spChg>
        <pc:spChg chg="mod">
          <ac:chgData name="Xuan Shanli" userId="f83fcc78b2861389" providerId="LiveId" clId="{AEA8EC25-83D8-4122-93EF-F7F9DBCB44C7}" dt="2023-07-12T00:44:47.151" v="1064" actId="1076"/>
          <ac:spMkLst>
            <pc:docMk/>
            <pc:sldMk cId="0" sldId="323"/>
            <ac:spMk id="57424" creationId="{818B8CAC-999E-4343-9E87-B1F43E961590}"/>
          </ac:spMkLst>
        </pc:spChg>
        <pc:spChg chg="mod">
          <ac:chgData name="Xuan Shanli" userId="f83fcc78b2861389" providerId="LiveId" clId="{AEA8EC25-83D8-4122-93EF-F7F9DBCB44C7}" dt="2023-07-12T00:44:47.151" v="1064" actId="1076"/>
          <ac:spMkLst>
            <pc:docMk/>
            <pc:sldMk cId="0" sldId="323"/>
            <ac:spMk id="57425" creationId="{6DB1484D-F466-44B7-9E63-FF5F2971472A}"/>
          </ac:spMkLst>
        </pc:spChg>
        <pc:spChg chg="mod">
          <ac:chgData name="Xuan Shanli" userId="f83fcc78b2861389" providerId="LiveId" clId="{AEA8EC25-83D8-4122-93EF-F7F9DBCB44C7}" dt="2023-07-12T00:44:47.151" v="1064" actId="1076"/>
          <ac:spMkLst>
            <pc:docMk/>
            <pc:sldMk cId="0" sldId="323"/>
            <ac:spMk id="57426" creationId="{B6DF0C3F-3F83-4B91-BB94-FECE79BA5E37}"/>
          </ac:spMkLst>
        </pc:spChg>
        <pc:spChg chg="mod">
          <ac:chgData name="Xuan Shanli" userId="f83fcc78b2861389" providerId="LiveId" clId="{AEA8EC25-83D8-4122-93EF-F7F9DBCB44C7}" dt="2023-07-12T00:44:47.151" v="1064" actId="1076"/>
          <ac:spMkLst>
            <pc:docMk/>
            <pc:sldMk cId="0" sldId="323"/>
            <ac:spMk id="57427" creationId="{DEE9318E-3991-46DD-972B-37B799840810}"/>
          </ac:spMkLst>
        </pc:spChg>
        <pc:spChg chg="mod">
          <ac:chgData name="Xuan Shanli" userId="f83fcc78b2861389" providerId="LiveId" clId="{AEA8EC25-83D8-4122-93EF-F7F9DBCB44C7}" dt="2023-07-12T00:44:47.151" v="1064" actId="1076"/>
          <ac:spMkLst>
            <pc:docMk/>
            <pc:sldMk cId="0" sldId="323"/>
            <ac:spMk id="57428" creationId="{5D3457C7-6E66-4269-BE6D-96E275519320}"/>
          </ac:spMkLst>
        </pc:spChg>
        <pc:spChg chg="mod">
          <ac:chgData name="Xuan Shanli" userId="f83fcc78b2861389" providerId="LiveId" clId="{AEA8EC25-83D8-4122-93EF-F7F9DBCB44C7}" dt="2023-07-12T00:44:47.151" v="1064" actId="1076"/>
          <ac:spMkLst>
            <pc:docMk/>
            <pc:sldMk cId="0" sldId="323"/>
            <ac:spMk id="57429" creationId="{AFB1E945-85F4-4901-B153-DC7E9BA4076A}"/>
          </ac:spMkLst>
        </pc:spChg>
        <pc:spChg chg="mod">
          <ac:chgData name="Xuan Shanli" userId="f83fcc78b2861389" providerId="LiveId" clId="{AEA8EC25-83D8-4122-93EF-F7F9DBCB44C7}" dt="2023-07-12T00:44:47.151" v="1064" actId="1076"/>
          <ac:spMkLst>
            <pc:docMk/>
            <pc:sldMk cId="0" sldId="323"/>
            <ac:spMk id="57430" creationId="{98E75185-6B58-46F9-A760-7C522751E8B9}"/>
          </ac:spMkLst>
        </pc:spChg>
        <pc:spChg chg="mod">
          <ac:chgData name="Xuan Shanli" userId="f83fcc78b2861389" providerId="LiveId" clId="{AEA8EC25-83D8-4122-93EF-F7F9DBCB44C7}" dt="2023-07-12T00:44:47.151" v="1064" actId="1076"/>
          <ac:spMkLst>
            <pc:docMk/>
            <pc:sldMk cId="0" sldId="323"/>
            <ac:spMk id="57431" creationId="{727BA858-3046-4DFF-95CE-D2EAA61D0665}"/>
          </ac:spMkLst>
        </pc:spChg>
        <pc:spChg chg="mod">
          <ac:chgData name="Xuan Shanli" userId="f83fcc78b2861389" providerId="LiveId" clId="{AEA8EC25-83D8-4122-93EF-F7F9DBCB44C7}" dt="2023-07-12T00:44:47.151" v="1064" actId="1076"/>
          <ac:spMkLst>
            <pc:docMk/>
            <pc:sldMk cId="0" sldId="323"/>
            <ac:spMk id="57432" creationId="{268A9306-0522-4993-BDA6-05ACBB415358}"/>
          </ac:spMkLst>
        </pc:spChg>
        <pc:spChg chg="mod">
          <ac:chgData name="Xuan Shanli" userId="f83fcc78b2861389" providerId="LiveId" clId="{AEA8EC25-83D8-4122-93EF-F7F9DBCB44C7}" dt="2023-07-12T00:44:47.151" v="1064" actId="1076"/>
          <ac:spMkLst>
            <pc:docMk/>
            <pc:sldMk cId="0" sldId="323"/>
            <ac:spMk id="57433" creationId="{EDFC19CC-C3A8-42F3-88F2-8A959DD096CF}"/>
          </ac:spMkLst>
        </pc:spChg>
        <pc:spChg chg="mod">
          <ac:chgData name="Xuan Shanli" userId="f83fcc78b2861389" providerId="LiveId" clId="{AEA8EC25-83D8-4122-93EF-F7F9DBCB44C7}" dt="2023-07-12T00:44:47.151" v="1064" actId="1076"/>
          <ac:spMkLst>
            <pc:docMk/>
            <pc:sldMk cId="0" sldId="323"/>
            <ac:spMk id="57434" creationId="{3323D962-EFB2-4FD5-B792-AE9A751B9A7E}"/>
          </ac:spMkLst>
        </pc:spChg>
        <pc:spChg chg="mod">
          <ac:chgData name="Xuan Shanli" userId="f83fcc78b2861389" providerId="LiveId" clId="{AEA8EC25-83D8-4122-93EF-F7F9DBCB44C7}" dt="2023-07-12T00:44:47.151" v="1064" actId="1076"/>
          <ac:spMkLst>
            <pc:docMk/>
            <pc:sldMk cId="0" sldId="323"/>
            <ac:spMk id="57435" creationId="{7326978B-CCC6-4528-BE49-DE93CF8EFB50}"/>
          </ac:spMkLst>
        </pc:spChg>
        <pc:spChg chg="mod">
          <ac:chgData name="Xuan Shanli" userId="f83fcc78b2861389" providerId="LiveId" clId="{AEA8EC25-83D8-4122-93EF-F7F9DBCB44C7}" dt="2023-07-12T00:44:47.151" v="1064" actId="1076"/>
          <ac:spMkLst>
            <pc:docMk/>
            <pc:sldMk cId="0" sldId="323"/>
            <ac:spMk id="57436" creationId="{5CFAAF5F-0900-43D7-8882-007697682606}"/>
          </ac:spMkLst>
        </pc:spChg>
        <pc:spChg chg="mod">
          <ac:chgData name="Xuan Shanli" userId="f83fcc78b2861389" providerId="LiveId" clId="{AEA8EC25-83D8-4122-93EF-F7F9DBCB44C7}" dt="2023-07-12T00:44:47.151" v="1064" actId="1076"/>
          <ac:spMkLst>
            <pc:docMk/>
            <pc:sldMk cId="0" sldId="323"/>
            <ac:spMk id="57437" creationId="{448DA3D0-1AE4-467E-84E5-6BBDA275D7BD}"/>
          </ac:spMkLst>
        </pc:spChg>
        <pc:spChg chg="mod">
          <ac:chgData name="Xuan Shanli" userId="f83fcc78b2861389" providerId="LiveId" clId="{AEA8EC25-83D8-4122-93EF-F7F9DBCB44C7}" dt="2023-07-12T00:44:47.151" v="1064" actId="1076"/>
          <ac:spMkLst>
            <pc:docMk/>
            <pc:sldMk cId="0" sldId="323"/>
            <ac:spMk id="57438" creationId="{233B39D0-958F-4026-A886-43F8C869D709}"/>
          </ac:spMkLst>
        </pc:spChg>
        <pc:spChg chg="mod">
          <ac:chgData name="Xuan Shanli" userId="f83fcc78b2861389" providerId="LiveId" clId="{AEA8EC25-83D8-4122-93EF-F7F9DBCB44C7}" dt="2023-07-12T00:44:47.151" v="1064" actId="1076"/>
          <ac:spMkLst>
            <pc:docMk/>
            <pc:sldMk cId="0" sldId="323"/>
            <ac:spMk id="57439" creationId="{CEC724B5-A242-480E-9927-84D09E542548}"/>
          </ac:spMkLst>
        </pc:spChg>
        <pc:spChg chg="mod">
          <ac:chgData name="Xuan Shanli" userId="f83fcc78b2861389" providerId="LiveId" clId="{AEA8EC25-83D8-4122-93EF-F7F9DBCB44C7}" dt="2023-07-12T00:44:47.151" v="1064" actId="1076"/>
          <ac:spMkLst>
            <pc:docMk/>
            <pc:sldMk cId="0" sldId="323"/>
            <ac:spMk id="57440" creationId="{5F50413A-0CE9-4E49-9616-E5C95FCBAF81}"/>
          </ac:spMkLst>
        </pc:spChg>
        <pc:spChg chg="mod">
          <ac:chgData name="Xuan Shanli" userId="f83fcc78b2861389" providerId="LiveId" clId="{AEA8EC25-83D8-4122-93EF-F7F9DBCB44C7}" dt="2023-07-12T00:44:47.151" v="1064" actId="1076"/>
          <ac:spMkLst>
            <pc:docMk/>
            <pc:sldMk cId="0" sldId="323"/>
            <ac:spMk id="57441" creationId="{76B81884-34E9-429F-870F-789287308445}"/>
          </ac:spMkLst>
        </pc:spChg>
        <pc:spChg chg="mod">
          <ac:chgData name="Xuan Shanli" userId="f83fcc78b2861389" providerId="LiveId" clId="{AEA8EC25-83D8-4122-93EF-F7F9DBCB44C7}" dt="2023-07-12T00:44:47.151" v="1064" actId="1076"/>
          <ac:spMkLst>
            <pc:docMk/>
            <pc:sldMk cId="0" sldId="323"/>
            <ac:spMk id="57442" creationId="{163BEE9C-B589-4A7A-82C9-E1DC1B5EA35F}"/>
          </ac:spMkLst>
        </pc:spChg>
        <pc:spChg chg="mod">
          <ac:chgData name="Xuan Shanli" userId="f83fcc78b2861389" providerId="LiveId" clId="{AEA8EC25-83D8-4122-93EF-F7F9DBCB44C7}" dt="2023-07-12T00:44:47.151" v="1064" actId="1076"/>
          <ac:spMkLst>
            <pc:docMk/>
            <pc:sldMk cId="0" sldId="323"/>
            <ac:spMk id="57443" creationId="{3FD46161-D136-4A54-866B-21211E904036}"/>
          </ac:spMkLst>
        </pc:spChg>
        <pc:spChg chg="mod">
          <ac:chgData name="Xuan Shanli" userId="f83fcc78b2861389" providerId="LiveId" clId="{AEA8EC25-83D8-4122-93EF-F7F9DBCB44C7}" dt="2023-07-12T00:44:47.151" v="1064" actId="1076"/>
          <ac:spMkLst>
            <pc:docMk/>
            <pc:sldMk cId="0" sldId="323"/>
            <ac:spMk id="57444" creationId="{0B77111C-A6E4-460F-BC9D-03ED76D751AB}"/>
          </ac:spMkLst>
        </pc:spChg>
        <pc:spChg chg="mod">
          <ac:chgData name="Xuan Shanli" userId="f83fcc78b2861389" providerId="LiveId" clId="{AEA8EC25-83D8-4122-93EF-F7F9DBCB44C7}" dt="2023-07-12T00:44:47.151" v="1064" actId="1076"/>
          <ac:spMkLst>
            <pc:docMk/>
            <pc:sldMk cId="0" sldId="323"/>
            <ac:spMk id="57445" creationId="{440B429F-45F7-4293-A52C-55E762C0489B}"/>
          </ac:spMkLst>
        </pc:spChg>
        <pc:spChg chg="mod">
          <ac:chgData name="Xuan Shanli" userId="f83fcc78b2861389" providerId="LiveId" clId="{AEA8EC25-83D8-4122-93EF-F7F9DBCB44C7}" dt="2023-07-12T00:44:47.151" v="1064" actId="1076"/>
          <ac:spMkLst>
            <pc:docMk/>
            <pc:sldMk cId="0" sldId="323"/>
            <ac:spMk id="57446" creationId="{E1900ED7-9253-49C2-BED5-CF8FC35B211B}"/>
          </ac:spMkLst>
        </pc:spChg>
        <pc:spChg chg="mod">
          <ac:chgData name="Xuan Shanli" userId="f83fcc78b2861389" providerId="LiveId" clId="{AEA8EC25-83D8-4122-93EF-F7F9DBCB44C7}" dt="2023-07-12T00:44:47.151" v="1064" actId="1076"/>
          <ac:spMkLst>
            <pc:docMk/>
            <pc:sldMk cId="0" sldId="323"/>
            <ac:spMk id="57447" creationId="{747AE963-359E-4C96-B44C-0D4714664CA3}"/>
          </ac:spMkLst>
        </pc:spChg>
        <pc:spChg chg="mod">
          <ac:chgData name="Xuan Shanli" userId="f83fcc78b2861389" providerId="LiveId" clId="{AEA8EC25-83D8-4122-93EF-F7F9DBCB44C7}" dt="2023-07-12T00:44:47.151" v="1064" actId="1076"/>
          <ac:spMkLst>
            <pc:docMk/>
            <pc:sldMk cId="0" sldId="323"/>
            <ac:spMk id="57448" creationId="{40262A42-C70F-4F24-9288-E12600EDAD32}"/>
          </ac:spMkLst>
        </pc:spChg>
        <pc:spChg chg="mod">
          <ac:chgData name="Xuan Shanli" userId="f83fcc78b2861389" providerId="LiveId" clId="{AEA8EC25-83D8-4122-93EF-F7F9DBCB44C7}" dt="2023-07-12T00:44:47.151" v="1064" actId="1076"/>
          <ac:spMkLst>
            <pc:docMk/>
            <pc:sldMk cId="0" sldId="323"/>
            <ac:spMk id="57449" creationId="{3B529493-9F1C-4C05-98CA-62511C1D3383}"/>
          </ac:spMkLst>
        </pc:spChg>
        <pc:spChg chg="mod">
          <ac:chgData name="Xuan Shanli" userId="f83fcc78b2861389" providerId="LiveId" clId="{AEA8EC25-83D8-4122-93EF-F7F9DBCB44C7}" dt="2023-07-12T00:44:47.151" v="1064" actId="1076"/>
          <ac:spMkLst>
            <pc:docMk/>
            <pc:sldMk cId="0" sldId="323"/>
            <ac:spMk id="57450" creationId="{07FDE206-92A9-4F26-9CC2-7B045DEE7036}"/>
          </ac:spMkLst>
        </pc:spChg>
        <pc:spChg chg="mod">
          <ac:chgData name="Xuan Shanli" userId="f83fcc78b2861389" providerId="LiveId" clId="{AEA8EC25-83D8-4122-93EF-F7F9DBCB44C7}" dt="2023-07-12T00:44:47.151" v="1064" actId="1076"/>
          <ac:spMkLst>
            <pc:docMk/>
            <pc:sldMk cId="0" sldId="323"/>
            <ac:spMk id="57451" creationId="{0DB27679-06F5-46B1-9E8A-BFD3D3A0E455}"/>
          </ac:spMkLst>
        </pc:spChg>
        <pc:spChg chg="mod">
          <ac:chgData name="Xuan Shanli" userId="f83fcc78b2861389" providerId="LiveId" clId="{AEA8EC25-83D8-4122-93EF-F7F9DBCB44C7}" dt="2023-07-12T00:44:47.151" v="1064" actId="1076"/>
          <ac:spMkLst>
            <pc:docMk/>
            <pc:sldMk cId="0" sldId="323"/>
            <ac:spMk id="57452" creationId="{14B8587E-D5D5-4244-99E1-DC97C23153FB}"/>
          </ac:spMkLst>
        </pc:spChg>
        <pc:spChg chg="mod">
          <ac:chgData name="Xuan Shanli" userId="f83fcc78b2861389" providerId="LiveId" clId="{AEA8EC25-83D8-4122-93EF-F7F9DBCB44C7}" dt="2023-07-12T00:44:47.151" v="1064" actId="1076"/>
          <ac:spMkLst>
            <pc:docMk/>
            <pc:sldMk cId="0" sldId="323"/>
            <ac:spMk id="57453" creationId="{B8B80712-BB8E-42CE-BD43-FBEB22461F13}"/>
          </ac:spMkLst>
        </pc:spChg>
        <pc:spChg chg="mod">
          <ac:chgData name="Xuan Shanli" userId="f83fcc78b2861389" providerId="LiveId" clId="{AEA8EC25-83D8-4122-93EF-F7F9DBCB44C7}" dt="2023-07-12T00:44:47.151" v="1064" actId="1076"/>
          <ac:spMkLst>
            <pc:docMk/>
            <pc:sldMk cId="0" sldId="323"/>
            <ac:spMk id="57454" creationId="{59769B7C-E9E8-4F72-B4E7-862D4F6C6B5A}"/>
          </ac:spMkLst>
        </pc:spChg>
        <pc:spChg chg="mod">
          <ac:chgData name="Xuan Shanli" userId="f83fcc78b2861389" providerId="LiveId" clId="{AEA8EC25-83D8-4122-93EF-F7F9DBCB44C7}" dt="2023-07-12T00:44:47.151" v="1064" actId="1076"/>
          <ac:spMkLst>
            <pc:docMk/>
            <pc:sldMk cId="0" sldId="323"/>
            <ac:spMk id="57455" creationId="{F012FECF-ABA0-46ED-8232-9CD38DDDCF55}"/>
          </ac:spMkLst>
        </pc:spChg>
        <pc:spChg chg="mod">
          <ac:chgData name="Xuan Shanli" userId="f83fcc78b2861389" providerId="LiveId" clId="{AEA8EC25-83D8-4122-93EF-F7F9DBCB44C7}" dt="2023-07-12T00:44:47.151" v="1064" actId="1076"/>
          <ac:spMkLst>
            <pc:docMk/>
            <pc:sldMk cId="0" sldId="323"/>
            <ac:spMk id="57456" creationId="{2EF12126-140F-47D0-9734-BD1E3475CF79}"/>
          </ac:spMkLst>
        </pc:spChg>
        <pc:spChg chg="mod">
          <ac:chgData name="Xuan Shanli" userId="f83fcc78b2861389" providerId="LiveId" clId="{AEA8EC25-83D8-4122-93EF-F7F9DBCB44C7}" dt="2023-07-12T00:44:47.151" v="1064" actId="1076"/>
          <ac:spMkLst>
            <pc:docMk/>
            <pc:sldMk cId="0" sldId="323"/>
            <ac:spMk id="57457" creationId="{0AEE2DE0-022B-4780-AF97-CBB0F256F975}"/>
          </ac:spMkLst>
        </pc:spChg>
        <pc:spChg chg="mod">
          <ac:chgData name="Xuan Shanli" userId="f83fcc78b2861389" providerId="LiveId" clId="{AEA8EC25-83D8-4122-93EF-F7F9DBCB44C7}" dt="2023-07-12T00:44:47.151" v="1064" actId="1076"/>
          <ac:spMkLst>
            <pc:docMk/>
            <pc:sldMk cId="0" sldId="323"/>
            <ac:spMk id="57458" creationId="{83D68311-D27B-47C4-BD07-0B84089F4EC2}"/>
          </ac:spMkLst>
        </pc:spChg>
        <pc:spChg chg="mod">
          <ac:chgData name="Xuan Shanli" userId="f83fcc78b2861389" providerId="LiveId" clId="{AEA8EC25-83D8-4122-93EF-F7F9DBCB44C7}" dt="2023-07-12T00:44:47.151" v="1064" actId="1076"/>
          <ac:spMkLst>
            <pc:docMk/>
            <pc:sldMk cId="0" sldId="323"/>
            <ac:spMk id="57459" creationId="{E09E7C58-375D-42A6-A964-ED582DE69CA0}"/>
          </ac:spMkLst>
        </pc:spChg>
        <pc:spChg chg="mod">
          <ac:chgData name="Xuan Shanli" userId="f83fcc78b2861389" providerId="LiveId" clId="{AEA8EC25-83D8-4122-93EF-F7F9DBCB44C7}" dt="2023-07-12T00:44:47.151" v="1064" actId="1076"/>
          <ac:spMkLst>
            <pc:docMk/>
            <pc:sldMk cId="0" sldId="323"/>
            <ac:spMk id="57460" creationId="{EA019DF1-00A4-402B-A03C-735199BCEF76}"/>
          </ac:spMkLst>
        </pc:spChg>
        <pc:spChg chg="mod">
          <ac:chgData name="Xuan Shanli" userId="f83fcc78b2861389" providerId="LiveId" clId="{AEA8EC25-83D8-4122-93EF-F7F9DBCB44C7}" dt="2023-07-12T00:44:47.151" v="1064" actId="1076"/>
          <ac:spMkLst>
            <pc:docMk/>
            <pc:sldMk cId="0" sldId="323"/>
            <ac:spMk id="57461" creationId="{759DB687-1FA7-43E0-85E3-180A9028CE64}"/>
          </ac:spMkLst>
        </pc:spChg>
        <pc:spChg chg="mod">
          <ac:chgData name="Xuan Shanli" userId="f83fcc78b2861389" providerId="LiveId" clId="{AEA8EC25-83D8-4122-93EF-F7F9DBCB44C7}" dt="2023-07-12T00:44:47.151" v="1064" actId="1076"/>
          <ac:spMkLst>
            <pc:docMk/>
            <pc:sldMk cId="0" sldId="323"/>
            <ac:spMk id="57462" creationId="{F1809CA6-64C0-4762-B919-4CC70EB058F0}"/>
          </ac:spMkLst>
        </pc:spChg>
        <pc:spChg chg="mod">
          <ac:chgData name="Xuan Shanli" userId="f83fcc78b2861389" providerId="LiveId" clId="{AEA8EC25-83D8-4122-93EF-F7F9DBCB44C7}" dt="2023-07-12T00:44:47.151" v="1064" actId="1076"/>
          <ac:spMkLst>
            <pc:docMk/>
            <pc:sldMk cId="0" sldId="323"/>
            <ac:spMk id="57463" creationId="{DABF4E08-95BD-4C09-B5C8-BA3C5F786986}"/>
          </ac:spMkLst>
        </pc:spChg>
        <pc:spChg chg="mod">
          <ac:chgData name="Xuan Shanli" userId="f83fcc78b2861389" providerId="LiveId" clId="{AEA8EC25-83D8-4122-93EF-F7F9DBCB44C7}" dt="2023-07-12T00:44:47.151" v="1064" actId="1076"/>
          <ac:spMkLst>
            <pc:docMk/>
            <pc:sldMk cId="0" sldId="323"/>
            <ac:spMk id="57464" creationId="{E8531924-6BD6-4B74-A4E8-CDCE75C7FB9F}"/>
          </ac:spMkLst>
        </pc:spChg>
        <pc:spChg chg="mod">
          <ac:chgData name="Xuan Shanli" userId="f83fcc78b2861389" providerId="LiveId" clId="{AEA8EC25-83D8-4122-93EF-F7F9DBCB44C7}" dt="2023-07-12T00:44:47.151" v="1064" actId="1076"/>
          <ac:spMkLst>
            <pc:docMk/>
            <pc:sldMk cId="0" sldId="323"/>
            <ac:spMk id="57465" creationId="{DDE3F6CF-9028-4AB6-9B7F-1495E6362CF0}"/>
          </ac:spMkLst>
        </pc:spChg>
        <pc:spChg chg="mod">
          <ac:chgData name="Xuan Shanli" userId="f83fcc78b2861389" providerId="LiveId" clId="{AEA8EC25-83D8-4122-93EF-F7F9DBCB44C7}" dt="2023-07-12T00:44:47.151" v="1064" actId="1076"/>
          <ac:spMkLst>
            <pc:docMk/>
            <pc:sldMk cId="0" sldId="323"/>
            <ac:spMk id="57466" creationId="{F6E4A223-9B10-4948-B665-A0E9B92486D0}"/>
          </ac:spMkLst>
        </pc:spChg>
        <pc:spChg chg="mod">
          <ac:chgData name="Xuan Shanli" userId="f83fcc78b2861389" providerId="LiveId" clId="{AEA8EC25-83D8-4122-93EF-F7F9DBCB44C7}" dt="2023-07-12T00:44:47.151" v="1064" actId="1076"/>
          <ac:spMkLst>
            <pc:docMk/>
            <pc:sldMk cId="0" sldId="323"/>
            <ac:spMk id="57467" creationId="{B15F55BF-468B-4E49-9F89-E5FB19B6F79D}"/>
          </ac:spMkLst>
        </pc:spChg>
        <pc:spChg chg="mod">
          <ac:chgData name="Xuan Shanli" userId="f83fcc78b2861389" providerId="LiveId" clId="{AEA8EC25-83D8-4122-93EF-F7F9DBCB44C7}" dt="2023-07-12T00:44:47.151" v="1064" actId="1076"/>
          <ac:spMkLst>
            <pc:docMk/>
            <pc:sldMk cId="0" sldId="323"/>
            <ac:spMk id="57468" creationId="{CED1DB38-1C3B-4A5C-9919-895A5A43C991}"/>
          </ac:spMkLst>
        </pc:spChg>
        <pc:spChg chg="mod">
          <ac:chgData name="Xuan Shanli" userId="f83fcc78b2861389" providerId="LiveId" clId="{AEA8EC25-83D8-4122-93EF-F7F9DBCB44C7}" dt="2023-07-12T00:44:47.151" v="1064" actId="1076"/>
          <ac:spMkLst>
            <pc:docMk/>
            <pc:sldMk cId="0" sldId="323"/>
            <ac:spMk id="57469" creationId="{50AFF983-39D4-4E42-9CE0-70AA95F623F7}"/>
          </ac:spMkLst>
        </pc:spChg>
        <pc:spChg chg="mod">
          <ac:chgData name="Xuan Shanli" userId="f83fcc78b2861389" providerId="LiveId" clId="{AEA8EC25-83D8-4122-93EF-F7F9DBCB44C7}" dt="2023-07-12T00:44:47.151" v="1064" actId="1076"/>
          <ac:spMkLst>
            <pc:docMk/>
            <pc:sldMk cId="0" sldId="323"/>
            <ac:spMk id="57470" creationId="{9F599B8D-2546-4C02-9B9A-280E096E86CF}"/>
          </ac:spMkLst>
        </pc:spChg>
        <pc:spChg chg="mod">
          <ac:chgData name="Xuan Shanli" userId="f83fcc78b2861389" providerId="LiveId" clId="{AEA8EC25-83D8-4122-93EF-F7F9DBCB44C7}" dt="2023-07-12T00:44:47.151" v="1064" actId="1076"/>
          <ac:spMkLst>
            <pc:docMk/>
            <pc:sldMk cId="0" sldId="323"/>
            <ac:spMk id="57471" creationId="{70EB93DC-BA42-4D34-81C6-CCD60AB25474}"/>
          </ac:spMkLst>
        </pc:spChg>
        <pc:spChg chg="mod">
          <ac:chgData name="Xuan Shanli" userId="f83fcc78b2861389" providerId="LiveId" clId="{AEA8EC25-83D8-4122-93EF-F7F9DBCB44C7}" dt="2023-07-12T00:44:47.151" v="1064" actId="1076"/>
          <ac:spMkLst>
            <pc:docMk/>
            <pc:sldMk cId="0" sldId="323"/>
            <ac:spMk id="57472" creationId="{35C77546-4B9D-48FE-835F-DDB376E4833E}"/>
          </ac:spMkLst>
        </pc:spChg>
        <pc:spChg chg="mod">
          <ac:chgData name="Xuan Shanli" userId="f83fcc78b2861389" providerId="LiveId" clId="{AEA8EC25-83D8-4122-93EF-F7F9DBCB44C7}" dt="2023-07-12T00:44:47.151" v="1064" actId="1076"/>
          <ac:spMkLst>
            <pc:docMk/>
            <pc:sldMk cId="0" sldId="323"/>
            <ac:spMk id="57473" creationId="{3B043916-86BA-4B85-80D7-CD777377C58B}"/>
          </ac:spMkLst>
        </pc:spChg>
        <pc:spChg chg="mod">
          <ac:chgData name="Xuan Shanli" userId="f83fcc78b2861389" providerId="LiveId" clId="{AEA8EC25-83D8-4122-93EF-F7F9DBCB44C7}" dt="2023-07-12T00:44:47.151" v="1064" actId="1076"/>
          <ac:spMkLst>
            <pc:docMk/>
            <pc:sldMk cId="0" sldId="323"/>
            <ac:spMk id="57474" creationId="{1DF6B141-2650-4CC6-A01C-47E6A1DD15B3}"/>
          </ac:spMkLst>
        </pc:spChg>
        <pc:spChg chg="mod">
          <ac:chgData name="Xuan Shanli" userId="f83fcc78b2861389" providerId="LiveId" clId="{AEA8EC25-83D8-4122-93EF-F7F9DBCB44C7}" dt="2023-07-12T00:44:47.151" v="1064" actId="1076"/>
          <ac:spMkLst>
            <pc:docMk/>
            <pc:sldMk cId="0" sldId="323"/>
            <ac:spMk id="57475" creationId="{FC76FA9D-9787-4DB1-8A37-2BDD7591AA64}"/>
          </ac:spMkLst>
        </pc:spChg>
        <pc:spChg chg="mod">
          <ac:chgData name="Xuan Shanli" userId="f83fcc78b2861389" providerId="LiveId" clId="{AEA8EC25-83D8-4122-93EF-F7F9DBCB44C7}" dt="2023-07-12T00:44:47.151" v="1064" actId="1076"/>
          <ac:spMkLst>
            <pc:docMk/>
            <pc:sldMk cId="0" sldId="323"/>
            <ac:spMk id="57476" creationId="{FDD0047B-350E-4ECD-AAD0-DFF69A26B64D}"/>
          </ac:spMkLst>
        </pc:spChg>
        <pc:spChg chg="mod">
          <ac:chgData name="Xuan Shanli" userId="f83fcc78b2861389" providerId="LiveId" clId="{AEA8EC25-83D8-4122-93EF-F7F9DBCB44C7}" dt="2023-07-12T00:44:47.151" v="1064" actId="1076"/>
          <ac:spMkLst>
            <pc:docMk/>
            <pc:sldMk cId="0" sldId="323"/>
            <ac:spMk id="57477" creationId="{58012800-D614-43F1-A9D0-8BB2E210E4E5}"/>
          </ac:spMkLst>
        </pc:spChg>
        <pc:spChg chg="mod">
          <ac:chgData name="Xuan Shanli" userId="f83fcc78b2861389" providerId="LiveId" clId="{AEA8EC25-83D8-4122-93EF-F7F9DBCB44C7}" dt="2023-07-12T00:44:47.151" v="1064" actId="1076"/>
          <ac:spMkLst>
            <pc:docMk/>
            <pc:sldMk cId="0" sldId="323"/>
            <ac:spMk id="57478" creationId="{8F697189-B6BE-4061-B8F3-B9C0224664DF}"/>
          </ac:spMkLst>
        </pc:spChg>
        <pc:spChg chg="mod">
          <ac:chgData name="Xuan Shanli" userId="f83fcc78b2861389" providerId="LiveId" clId="{AEA8EC25-83D8-4122-93EF-F7F9DBCB44C7}" dt="2023-07-12T00:44:47.151" v="1064" actId="1076"/>
          <ac:spMkLst>
            <pc:docMk/>
            <pc:sldMk cId="0" sldId="323"/>
            <ac:spMk id="57479" creationId="{E2B3A1B4-A572-4BC4-9E0F-BA86F14A3679}"/>
          </ac:spMkLst>
        </pc:spChg>
        <pc:spChg chg="mod">
          <ac:chgData name="Xuan Shanli" userId="f83fcc78b2861389" providerId="LiveId" clId="{AEA8EC25-83D8-4122-93EF-F7F9DBCB44C7}" dt="2023-07-12T00:44:47.151" v="1064" actId="1076"/>
          <ac:spMkLst>
            <pc:docMk/>
            <pc:sldMk cId="0" sldId="323"/>
            <ac:spMk id="57480" creationId="{E546C6E5-AA70-4BAC-837A-1F7151DF1868}"/>
          </ac:spMkLst>
        </pc:spChg>
        <pc:spChg chg="mod">
          <ac:chgData name="Xuan Shanli" userId="f83fcc78b2861389" providerId="LiveId" clId="{AEA8EC25-83D8-4122-93EF-F7F9DBCB44C7}" dt="2023-07-12T00:44:47.151" v="1064" actId="1076"/>
          <ac:spMkLst>
            <pc:docMk/>
            <pc:sldMk cId="0" sldId="323"/>
            <ac:spMk id="57481" creationId="{7268E7C5-6AC7-4F8D-8FA8-356B30C786DD}"/>
          </ac:spMkLst>
        </pc:spChg>
        <pc:spChg chg="mod">
          <ac:chgData name="Xuan Shanli" userId="f83fcc78b2861389" providerId="LiveId" clId="{AEA8EC25-83D8-4122-93EF-F7F9DBCB44C7}" dt="2023-07-12T00:44:47.151" v="1064" actId="1076"/>
          <ac:spMkLst>
            <pc:docMk/>
            <pc:sldMk cId="0" sldId="323"/>
            <ac:spMk id="57482" creationId="{5C24476A-9542-4D81-A129-9F46F3F06C20}"/>
          </ac:spMkLst>
        </pc:spChg>
        <pc:spChg chg="mod">
          <ac:chgData name="Xuan Shanli" userId="f83fcc78b2861389" providerId="LiveId" clId="{AEA8EC25-83D8-4122-93EF-F7F9DBCB44C7}" dt="2023-07-12T00:44:47.151" v="1064" actId="1076"/>
          <ac:spMkLst>
            <pc:docMk/>
            <pc:sldMk cId="0" sldId="323"/>
            <ac:spMk id="57483" creationId="{4C6BC361-6000-4BC1-9E56-A88FB476F29B}"/>
          </ac:spMkLst>
        </pc:spChg>
        <pc:spChg chg="mod">
          <ac:chgData name="Xuan Shanli" userId="f83fcc78b2861389" providerId="LiveId" clId="{AEA8EC25-83D8-4122-93EF-F7F9DBCB44C7}" dt="2023-07-12T00:44:47.151" v="1064" actId="1076"/>
          <ac:spMkLst>
            <pc:docMk/>
            <pc:sldMk cId="0" sldId="323"/>
            <ac:spMk id="57484" creationId="{E39C2C56-D796-44DF-BE3C-7D34F2EE41B3}"/>
          </ac:spMkLst>
        </pc:spChg>
        <pc:spChg chg="mod">
          <ac:chgData name="Xuan Shanli" userId="f83fcc78b2861389" providerId="LiveId" clId="{AEA8EC25-83D8-4122-93EF-F7F9DBCB44C7}" dt="2023-07-12T00:44:47.151" v="1064" actId="1076"/>
          <ac:spMkLst>
            <pc:docMk/>
            <pc:sldMk cId="0" sldId="323"/>
            <ac:spMk id="57485" creationId="{C421ACDA-754D-4328-BF83-143D67965605}"/>
          </ac:spMkLst>
        </pc:spChg>
        <pc:spChg chg="mod">
          <ac:chgData name="Xuan Shanli" userId="f83fcc78b2861389" providerId="LiveId" clId="{AEA8EC25-83D8-4122-93EF-F7F9DBCB44C7}" dt="2023-07-12T00:44:47.151" v="1064" actId="1076"/>
          <ac:spMkLst>
            <pc:docMk/>
            <pc:sldMk cId="0" sldId="323"/>
            <ac:spMk id="57486" creationId="{39B7E2D3-FC9C-484B-AEF8-3E03C77F1A65}"/>
          </ac:spMkLst>
        </pc:spChg>
        <pc:spChg chg="mod">
          <ac:chgData name="Xuan Shanli" userId="f83fcc78b2861389" providerId="LiveId" clId="{AEA8EC25-83D8-4122-93EF-F7F9DBCB44C7}" dt="2023-07-12T00:44:47.151" v="1064" actId="1076"/>
          <ac:spMkLst>
            <pc:docMk/>
            <pc:sldMk cId="0" sldId="323"/>
            <ac:spMk id="57487" creationId="{B13BD3AA-C7FC-481C-84BC-AD16F1189EDA}"/>
          </ac:spMkLst>
        </pc:spChg>
        <pc:spChg chg="mod">
          <ac:chgData name="Xuan Shanli" userId="f83fcc78b2861389" providerId="LiveId" clId="{AEA8EC25-83D8-4122-93EF-F7F9DBCB44C7}" dt="2023-07-12T00:44:47.151" v="1064" actId="1076"/>
          <ac:spMkLst>
            <pc:docMk/>
            <pc:sldMk cId="0" sldId="323"/>
            <ac:spMk id="57488" creationId="{98C77C4B-861C-49B0-B8D3-672CE0AC0F1C}"/>
          </ac:spMkLst>
        </pc:spChg>
        <pc:spChg chg="mod">
          <ac:chgData name="Xuan Shanli" userId="f83fcc78b2861389" providerId="LiveId" clId="{AEA8EC25-83D8-4122-93EF-F7F9DBCB44C7}" dt="2023-07-12T00:44:47.151" v="1064" actId="1076"/>
          <ac:spMkLst>
            <pc:docMk/>
            <pc:sldMk cId="0" sldId="323"/>
            <ac:spMk id="57489" creationId="{CB408405-6FB7-4A98-ACC2-290D1BEF3159}"/>
          </ac:spMkLst>
        </pc:spChg>
        <pc:spChg chg="mod">
          <ac:chgData name="Xuan Shanli" userId="f83fcc78b2861389" providerId="LiveId" clId="{AEA8EC25-83D8-4122-93EF-F7F9DBCB44C7}" dt="2023-07-12T00:44:47.151" v="1064" actId="1076"/>
          <ac:spMkLst>
            <pc:docMk/>
            <pc:sldMk cId="0" sldId="323"/>
            <ac:spMk id="57490" creationId="{B3C3B8AC-817A-4796-9266-2EF9434E4B69}"/>
          </ac:spMkLst>
        </pc:spChg>
        <pc:spChg chg="mod">
          <ac:chgData name="Xuan Shanli" userId="f83fcc78b2861389" providerId="LiveId" clId="{AEA8EC25-83D8-4122-93EF-F7F9DBCB44C7}" dt="2023-07-12T00:44:47.151" v="1064" actId="1076"/>
          <ac:spMkLst>
            <pc:docMk/>
            <pc:sldMk cId="0" sldId="323"/>
            <ac:spMk id="57491" creationId="{58887BB6-4369-41B1-AF2E-15D6C59D2064}"/>
          </ac:spMkLst>
        </pc:spChg>
        <pc:spChg chg="mod">
          <ac:chgData name="Xuan Shanli" userId="f83fcc78b2861389" providerId="LiveId" clId="{AEA8EC25-83D8-4122-93EF-F7F9DBCB44C7}" dt="2023-07-12T00:44:47.151" v="1064" actId="1076"/>
          <ac:spMkLst>
            <pc:docMk/>
            <pc:sldMk cId="0" sldId="323"/>
            <ac:spMk id="57492" creationId="{41F3661B-4CE2-4D34-B0F2-15C994248439}"/>
          </ac:spMkLst>
        </pc:spChg>
        <pc:spChg chg="mod">
          <ac:chgData name="Xuan Shanli" userId="f83fcc78b2861389" providerId="LiveId" clId="{AEA8EC25-83D8-4122-93EF-F7F9DBCB44C7}" dt="2023-07-12T00:44:47.151" v="1064" actId="1076"/>
          <ac:spMkLst>
            <pc:docMk/>
            <pc:sldMk cId="0" sldId="323"/>
            <ac:spMk id="57493" creationId="{3E42605F-DFA7-46A1-B391-B53BBFCD1301}"/>
          </ac:spMkLst>
        </pc:spChg>
        <pc:spChg chg="mod">
          <ac:chgData name="Xuan Shanli" userId="f83fcc78b2861389" providerId="LiveId" clId="{AEA8EC25-83D8-4122-93EF-F7F9DBCB44C7}" dt="2023-07-12T00:44:47.151" v="1064" actId="1076"/>
          <ac:spMkLst>
            <pc:docMk/>
            <pc:sldMk cId="0" sldId="323"/>
            <ac:spMk id="57494" creationId="{D11E6E74-50F8-4AC4-8C5B-6BE5FC2D7788}"/>
          </ac:spMkLst>
        </pc:spChg>
        <pc:spChg chg="mod">
          <ac:chgData name="Xuan Shanli" userId="f83fcc78b2861389" providerId="LiveId" clId="{AEA8EC25-83D8-4122-93EF-F7F9DBCB44C7}" dt="2023-07-12T00:44:47.151" v="1064" actId="1076"/>
          <ac:spMkLst>
            <pc:docMk/>
            <pc:sldMk cId="0" sldId="323"/>
            <ac:spMk id="57495" creationId="{1B7AA0C6-C551-42E6-988F-8BAF72360109}"/>
          </ac:spMkLst>
        </pc:spChg>
        <pc:spChg chg="mod">
          <ac:chgData name="Xuan Shanli" userId="f83fcc78b2861389" providerId="LiveId" clId="{AEA8EC25-83D8-4122-93EF-F7F9DBCB44C7}" dt="2023-07-12T00:44:47.151" v="1064" actId="1076"/>
          <ac:spMkLst>
            <pc:docMk/>
            <pc:sldMk cId="0" sldId="323"/>
            <ac:spMk id="57496" creationId="{994938A9-3E7D-46C4-8DDE-C8660B022990}"/>
          </ac:spMkLst>
        </pc:spChg>
        <pc:spChg chg="mod">
          <ac:chgData name="Xuan Shanli" userId="f83fcc78b2861389" providerId="LiveId" clId="{AEA8EC25-83D8-4122-93EF-F7F9DBCB44C7}" dt="2023-07-12T00:44:47.151" v="1064" actId="1076"/>
          <ac:spMkLst>
            <pc:docMk/>
            <pc:sldMk cId="0" sldId="323"/>
            <ac:spMk id="57497" creationId="{C3953E37-9E45-4E7F-83EB-B2594E33FA82}"/>
          </ac:spMkLst>
        </pc:spChg>
        <pc:spChg chg="mod">
          <ac:chgData name="Xuan Shanli" userId="f83fcc78b2861389" providerId="LiveId" clId="{AEA8EC25-83D8-4122-93EF-F7F9DBCB44C7}" dt="2023-07-12T00:44:47.151" v="1064" actId="1076"/>
          <ac:spMkLst>
            <pc:docMk/>
            <pc:sldMk cId="0" sldId="323"/>
            <ac:spMk id="57498" creationId="{649B97D0-D8BF-4284-8442-99C3924AE598}"/>
          </ac:spMkLst>
        </pc:spChg>
        <pc:spChg chg="mod">
          <ac:chgData name="Xuan Shanli" userId="f83fcc78b2861389" providerId="LiveId" clId="{AEA8EC25-83D8-4122-93EF-F7F9DBCB44C7}" dt="2023-07-12T00:44:47.151" v="1064" actId="1076"/>
          <ac:spMkLst>
            <pc:docMk/>
            <pc:sldMk cId="0" sldId="323"/>
            <ac:spMk id="57499" creationId="{B8A34082-F7BE-49DE-9F68-B23284386D34}"/>
          </ac:spMkLst>
        </pc:spChg>
        <pc:spChg chg="mod">
          <ac:chgData name="Xuan Shanli" userId="f83fcc78b2861389" providerId="LiveId" clId="{AEA8EC25-83D8-4122-93EF-F7F9DBCB44C7}" dt="2023-07-12T00:44:47.151" v="1064" actId="1076"/>
          <ac:spMkLst>
            <pc:docMk/>
            <pc:sldMk cId="0" sldId="323"/>
            <ac:spMk id="57500" creationId="{006754F6-A0C2-4873-94A7-C2880C11298C}"/>
          </ac:spMkLst>
        </pc:spChg>
        <pc:spChg chg="mod">
          <ac:chgData name="Xuan Shanli" userId="f83fcc78b2861389" providerId="LiveId" clId="{AEA8EC25-83D8-4122-93EF-F7F9DBCB44C7}" dt="2023-07-12T00:44:47.151" v="1064" actId="1076"/>
          <ac:spMkLst>
            <pc:docMk/>
            <pc:sldMk cId="0" sldId="323"/>
            <ac:spMk id="57501" creationId="{D055B2DD-8E83-4027-9EC8-181E484214F2}"/>
          </ac:spMkLst>
        </pc:spChg>
        <pc:spChg chg="mod">
          <ac:chgData name="Xuan Shanli" userId="f83fcc78b2861389" providerId="LiveId" clId="{AEA8EC25-83D8-4122-93EF-F7F9DBCB44C7}" dt="2023-07-11T15:14:57.981" v="831" actId="20577"/>
          <ac:spMkLst>
            <pc:docMk/>
            <pc:sldMk cId="0" sldId="323"/>
            <ac:spMk id="75778" creationId="{00F5424B-9484-4BF1-B42F-C380EEC82CB7}"/>
          </ac:spMkLst>
        </pc:spChg>
        <pc:spChg chg="mod">
          <ac:chgData name="Xuan Shanli" userId="f83fcc78b2861389" providerId="LiveId" clId="{AEA8EC25-83D8-4122-93EF-F7F9DBCB44C7}" dt="2023-07-11T15:14:18.715" v="818" actId="6549"/>
          <ac:spMkLst>
            <pc:docMk/>
            <pc:sldMk cId="0" sldId="323"/>
            <ac:spMk id="75779" creationId="{F4581226-4A1A-4C72-BA63-BAB39A86214C}"/>
          </ac:spMkLst>
        </pc:spChg>
        <pc:spChg chg="mod">
          <ac:chgData name="Xuan Shanli" userId="f83fcc78b2861389" providerId="LiveId" clId="{AEA8EC25-83D8-4122-93EF-F7F9DBCB44C7}" dt="2023-07-11T15:14:45.958" v="824" actId="1076"/>
          <ac:spMkLst>
            <pc:docMk/>
            <pc:sldMk cId="0" sldId="323"/>
            <ac:spMk id="75780" creationId="{468B952D-9270-4BE6-A6E0-E3156702C2CD}"/>
          </ac:spMkLst>
        </pc:spChg>
        <pc:grpChg chg="mod">
          <ac:chgData name="Xuan Shanli" userId="f83fcc78b2861389" providerId="LiveId" clId="{AEA8EC25-83D8-4122-93EF-F7F9DBCB44C7}" dt="2023-07-12T00:44:47.151" v="1064" actId="1076"/>
          <ac:grpSpMkLst>
            <pc:docMk/>
            <pc:sldMk cId="0" sldId="323"/>
            <ac:grpSpMk id="57349" creationId="{03CA0A76-B091-4B8C-8BD8-9F99CBA17B7C}"/>
          </ac:grpSpMkLst>
        </pc:grpChg>
        <pc:grpChg chg="mod">
          <ac:chgData name="Xuan Shanli" userId="f83fcc78b2861389" providerId="LiveId" clId="{AEA8EC25-83D8-4122-93EF-F7F9DBCB44C7}" dt="2023-07-12T00:44:47.151" v="1064" actId="1076"/>
          <ac:grpSpMkLst>
            <pc:docMk/>
            <pc:sldMk cId="0" sldId="323"/>
            <ac:grpSpMk id="57350" creationId="{FF04AF99-F53E-4D66-9186-B19CFC5955D2}"/>
          </ac:grpSpMkLst>
        </pc:grpChg>
        <pc:grpChg chg="mod">
          <ac:chgData name="Xuan Shanli" userId="f83fcc78b2861389" providerId="LiveId" clId="{AEA8EC25-83D8-4122-93EF-F7F9DBCB44C7}" dt="2023-07-12T00:44:47.151" v="1064" actId="1076"/>
          <ac:grpSpMkLst>
            <pc:docMk/>
            <pc:sldMk cId="0" sldId="323"/>
            <ac:grpSpMk id="57353" creationId="{7D1FA547-5259-407F-8331-33C1806F5DBF}"/>
          </ac:grpSpMkLst>
        </pc:grpChg>
        <pc:grpChg chg="mod">
          <ac:chgData name="Xuan Shanli" userId="f83fcc78b2861389" providerId="LiveId" clId="{AEA8EC25-83D8-4122-93EF-F7F9DBCB44C7}" dt="2023-07-12T00:44:47.151" v="1064" actId="1076"/>
          <ac:grpSpMkLst>
            <pc:docMk/>
            <pc:sldMk cId="0" sldId="323"/>
            <ac:grpSpMk id="57354" creationId="{CB0AED1C-4DDE-4373-AA4A-FAE9E118033D}"/>
          </ac:grpSpMkLst>
        </pc:grpChg>
        <pc:grpChg chg="mod">
          <ac:chgData name="Xuan Shanli" userId="f83fcc78b2861389" providerId="LiveId" clId="{AEA8EC25-83D8-4122-93EF-F7F9DBCB44C7}" dt="2023-07-12T00:44:47.151" v="1064" actId="1076"/>
          <ac:grpSpMkLst>
            <pc:docMk/>
            <pc:sldMk cId="0" sldId="323"/>
            <ac:grpSpMk id="57355" creationId="{7023B91E-ABC0-470C-A804-DBAAB0642DF4}"/>
          </ac:grpSpMkLst>
        </pc:grpChg>
        <pc:grpChg chg="mod">
          <ac:chgData name="Xuan Shanli" userId="f83fcc78b2861389" providerId="LiveId" clId="{AEA8EC25-83D8-4122-93EF-F7F9DBCB44C7}" dt="2023-07-12T00:44:47.151" v="1064" actId="1076"/>
          <ac:grpSpMkLst>
            <pc:docMk/>
            <pc:sldMk cId="0" sldId="323"/>
            <ac:grpSpMk id="57402" creationId="{EC36BEA1-316E-4401-A03A-D67ED4204070}"/>
          </ac:grpSpMkLst>
        </pc:grpChg>
        <pc:grpChg chg="mod">
          <ac:chgData name="Xuan Shanli" userId="f83fcc78b2861389" providerId="LiveId" clId="{AEA8EC25-83D8-4122-93EF-F7F9DBCB44C7}" dt="2023-07-12T00:44:47.151" v="1064" actId="1076"/>
          <ac:grpSpMkLst>
            <pc:docMk/>
            <pc:sldMk cId="0" sldId="323"/>
            <ac:grpSpMk id="57403" creationId="{50D7C335-A445-44F3-9EC6-E828B36B06A5}"/>
          </ac:grpSpMkLst>
        </pc:grpChg>
        <pc:picChg chg="mod">
          <ac:chgData name="Xuan Shanli" userId="f83fcc78b2861389" providerId="LiveId" clId="{AEA8EC25-83D8-4122-93EF-F7F9DBCB44C7}" dt="2023-07-12T00:44:47.151" v="1064" actId="1076"/>
          <ac:picMkLst>
            <pc:docMk/>
            <pc:sldMk cId="0" sldId="323"/>
            <ac:picMk id="57351" creationId="{8A20A3FF-2B9B-4195-ADD8-0BD7F2E349F3}"/>
          </ac:picMkLst>
        </pc:picChg>
      </pc:sldChg>
      <pc:sldChg chg="delSp modSp add mod">
        <pc:chgData name="Xuan Shanli" userId="f83fcc78b2861389" providerId="LiveId" clId="{AEA8EC25-83D8-4122-93EF-F7F9DBCB44C7}" dt="2023-07-11T15:16:59.683" v="881" actId="14100"/>
        <pc:sldMkLst>
          <pc:docMk/>
          <pc:sldMk cId="0" sldId="325"/>
        </pc:sldMkLst>
        <pc:spChg chg="mod">
          <ac:chgData name="Xuan Shanli" userId="f83fcc78b2861389" providerId="LiveId" clId="{AEA8EC25-83D8-4122-93EF-F7F9DBCB44C7}" dt="2023-07-11T15:16:59.683" v="881" actId="14100"/>
          <ac:spMkLst>
            <pc:docMk/>
            <pc:sldMk cId="0" sldId="325"/>
            <ac:spMk id="77826" creationId="{D7941C79-683B-4B2B-B5EB-27D4607E19AC}"/>
          </ac:spMkLst>
        </pc:spChg>
        <pc:spChg chg="mod">
          <ac:chgData name="Xuan Shanli" userId="f83fcc78b2861389" providerId="LiveId" clId="{AEA8EC25-83D8-4122-93EF-F7F9DBCB44C7}" dt="2023-07-11T15:16:13.599" v="874" actId="114"/>
          <ac:spMkLst>
            <pc:docMk/>
            <pc:sldMk cId="0" sldId="325"/>
            <ac:spMk id="77827" creationId="{C3327468-C213-4722-80C2-C7A08ED07A7D}"/>
          </ac:spMkLst>
        </pc:spChg>
        <pc:spChg chg="mod">
          <ac:chgData name="Xuan Shanli" userId="f83fcc78b2861389" providerId="LiveId" clId="{AEA8EC25-83D8-4122-93EF-F7F9DBCB44C7}" dt="2023-07-11T15:16:32.144" v="877" actId="1076"/>
          <ac:spMkLst>
            <pc:docMk/>
            <pc:sldMk cId="0" sldId="325"/>
            <ac:spMk id="77828" creationId="{9B4CE5DD-43DF-4D6B-9B72-37F163F12A16}"/>
          </ac:spMkLst>
        </pc:spChg>
        <pc:spChg chg="mod">
          <ac:chgData name="Xuan Shanli" userId="f83fcc78b2861389" providerId="LiveId" clId="{AEA8EC25-83D8-4122-93EF-F7F9DBCB44C7}" dt="2023-07-11T15:16:24.629" v="875" actId="1076"/>
          <ac:spMkLst>
            <pc:docMk/>
            <pc:sldMk cId="0" sldId="325"/>
            <ac:spMk id="77829" creationId="{AB1C3ABE-4E49-4D95-A258-CAD24D1C4B05}"/>
          </ac:spMkLst>
        </pc:spChg>
        <pc:spChg chg="mod">
          <ac:chgData name="Xuan Shanli" userId="f83fcc78b2861389" providerId="LiveId" clId="{AEA8EC25-83D8-4122-93EF-F7F9DBCB44C7}" dt="2023-07-11T15:16:24.629" v="875" actId="1076"/>
          <ac:spMkLst>
            <pc:docMk/>
            <pc:sldMk cId="0" sldId="325"/>
            <ac:spMk id="77830" creationId="{B10FAB98-81A4-460C-9A11-AE85DA220B1A}"/>
          </ac:spMkLst>
        </pc:spChg>
        <pc:spChg chg="mod">
          <ac:chgData name="Xuan Shanli" userId="f83fcc78b2861389" providerId="LiveId" clId="{AEA8EC25-83D8-4122-93EF-F7F9DBCB44C7}" dt="2023-07-11T15:16:24.629" v="875" actId="1076"/>
          <ac:spMkLst>
            <pc:docMk/>
            <pc:sldMk cId="0" sldId="325"/>
            <ac:spMk id="77831" creationId="{9DDE3C12-52B7-4003-AC7F-D7CA7BC8D872}"/>
          </ac:spMkLst>
        </pc:spChg>
        <pc:spChg chg="mod">
          <ac:chgData name="Xuan Shanli" userId="f83fcc78b2861389" providerId="LiveId" clId="{AEA8EC25-83D8-4122-93EF-F7F9DBCB44C7}" dt="2023-07-11T15:16:24.629" v="875" actId="1076"/>
          <ac:spMkLst>
            <pc:docMk/>
            <pc:sldMk cId="0" sldId="325"/>
            <ac:spMk id="77832" creationId="{B3BA4D02-2312-4DF4-86B1-BF0E006E38B9}"/>
          </ac:spMkLst>
        </pc:spChg>
        <pc:inkChg chg="del">
          <ac:chgData name="Xuan Shanli" userId="f83fcc78b2861389" providerId="LiveId" clId="{AEA8EC25-83D8-4122-93EF-F7F9DBCB44C7}" dt="2023-07-11T15:16:39.478" v="878" actId="478"/>
          <ac:inkMkLst>
            <pc:docMk/>
            <pc:sldMk cId="0" sldId="325"/>
            <ac:inkMk id="77867" creationId="{C73C620E-E763-4244-9C25-94DBD3DFFB10}"/>
          </ac:inkMkLst>
        </pc:inkChg>
      </pc:sldChg>
      <pc:sldChg chg="modSp add mod">
        <pc:chgData name="Xuan Shanli" userId="f83fcc78b2861389" providerId="LiveId" clId="{AEA8EC25-83D8-4122-93EF-F7F9DBCB44C7}" dt="2023-07-11T15:18:14.183" v="906" actId="1076"/>
        <pc:sldMkLst>
          <pc:docMk/>
          <pc:sldMk cId="0" sldId="326"/>
        </pc:sldMkLst>
        <pc:spChg chg="mod">
          <ac:chgData name="Xuan Shanli" userId="f83fcc78b2861389" providerId="LiveId" clId="{AEA8EC25-83D8-4122-93EF-F7F9DBCB44C7}" dt="2023-07-11T15:17:11.002" v="889" actId="20577"/>
          <ac:spMkLst>
            <pc:docMk/>
            <pc:sldMk cId="0" sldId="326"/>
            <ac:spMk id="78850" creationId="{2748A034-65F4-4403-974D-DE5366011CD7}"/>
          </ac:spMkLst>
        </pc:spChg>
        <pc:spChg chg="mod">
          <ac:chgData name="Xuan Shanli" userId="f83fcc78b2861389" providerId="LiveId" clId="{AEA8EC25-83D8-4122-93EF-F7F9DBCB44C7}" dt="2023-07-11T15:17:14.234" v="890" actId="1076"/>
          <ac:spMkLst>
            <pc:docMk/>
            <pc:sldMk cId="0" sldId="326"/>
            <ac:spMk id="78851" creationId="{FA163770-C899-4477-BBA6-BBEC6A0EEE5D}"/>
          </ac:spMkLst>
        </pc:spChg>
        <pc:spChg chg="mod">
          <ac:chgData name="Xuan Shanli" userId="f83fcc78b2861389" providerId="LiveId" clId="{AEA8EC25-83D8-4122-93EF-F7F9DBCB44C7}" dt="2023-07-11T15:17:19.015" v="891" actId="1076"/>
          <ac:spMkLst>
            <pc:docMk/>
            <pc:sldMk cId="0" sldId="326"/>
            <ac:spMk id="78852" creationId="{7E407ABC-15A8-4577-AAC7-F060B575C7B2}"/>
          </ac:spMkLst>
        </pc:spChg>
        <pc:spChg chg="mod">
          <ac:chgData name="Xuan Shanli" userId="f83fcc78b2861389" providerId="LiveId" clId="{AEA8EC25-83D8-4122-93EF-F7F9DBCB44C7}" dt="2023-07-11T15:17:29.832" v="895" actId="6549"/>
          <ac:spMkLst>
            <pc:docMk/>
            <pc:sldMk cId="0" sldId="326"/>
            <ac:spMk id="78853" creationId="{35140D46-A1CA-44D3-978A-6E335E0C4E46}"/>
          </ac:spMkLst>
        </pc:spChg>
        <pc:spChg chg="mod">
          <ac:chgData name="Xuan Shanli" userId="f83fcc78b2861389" providerId="LiveId" clId="{AEA8EC25-83D8-4122-93EF-F7F9DBCB44C7}" dt="2023-07-11T15:17:40.815" v="897" actId="1076"/>
          <ac:spMkLst>
            <pc:docMk/>
            <pc:sldMk cId="0" sldId="326"/>
            <ac:spMk id="78854" creationId="{C43192A6-F4ED-4E94-8CE1-80C6D45C4BF1}"/>
          </ac:spMkLst>
        </pc:spChg>
        <pc:spChg chg="mod">
          <ac:chgData name="Xuan Shanli" userId="f83fcc78b2861389" providerId="LiveId" clId="{AEA8EC25-83D8-4122-93EF-F7F9DBCB44C7}" dt="2023-07-11T15:18:12.443" v="905" actId="1076"/>
          <ac:spMkLst>
            <pc:docMk/>
            <pc:sldMk cId="0" sldId="326"/>
            <ac:spMk id="78855" creationId="{866557CF-7E1F-4346-AC64-5794A6EEB042}"/>
          </ac:spMkLst>
        </pc:spChg>
        <pc:spChg chg="mod">
          <ac:chgData name="Xuan Shanli" userId="f83fcc78b2861389" providerId="LiveId" clId="{AEA8EC25-83D8-4122-93EF-F7F9DBCB44C7}" dt="2023-07-11T15:18:14.183" v="906" actId="1076"/>
          <ac:spMkLst>
            <pc:docMk/>
            <pc:sldMk cId="0" sldId="326"/>
            <ac:spMk id="78856" creationId="{7BB94631-3E0E-41B8-82E3-1C90815BEA57}"/>
          </ac:spMkLst>
        </pc:spChg>
      </pc:sldChg>
      <pc:sldChg chg="modSp add mod">
        <pc:chgData name="Xuan Shanli" userId="f83fcc78b2861389" providerId="LiveId" clId="{AEA8EC25-83D8-4122-93EF-F7F9DBCB44C7}" dt="2023-07-11T15:18:25.855" v="909" actId="122"/>
        <pc:sldMkLst>
          <pc:docMk/>
          <pc:sldMk cId="0" sldId="327"/>
        </pc:sldMkLst>
        <pc:spChg chg="mod">
          <ac:chgData name="Xuan Shanli" userId="f83fcc78b2861389" providerId="LiveId" clId="{AEA8EC25-83D8-4122-93EF-F7F9DBCB44C7}" dt="2023-07-11T15:18:25.855" v="909" actId="122"/>
          <ac:spMkLst>
            <pc:docMk/>
            <pc:sldMk cId="0" sldId="327"/>
            <ac:spMk id="79874" creationId="{5A7B2DB0-68E0-423F-88BA-2A66D56A3673}"/>
          </ac:spMkLst>
        </pc:spChg>
      </pc:sldChg>
      <pc:sldChg chg="modSp add mod">
        <pc:chgData name="Xuan Shanli" userId="f83fcc78b2861389" providerId="LiveId" clId="{AEA8EC25-83D8-4122-93EF-F7F9DBCB44C7}" dt="2023-07-11T15:20:12.911" v="930" actId="1076"/>
        <pc:sldMkLst>
          <pc:docMk/>
          <pc:sldMk cId="0" sldId="328"/>
        </pc:sldMkLst>
        <pc:spChg chg="mod">
          <ac:chgData name="Xuan Shanli" userId="f83fcc78b2861389" providerId="LiveId" clId="{AEA8EC25-83D8-4122-93EF-F7F9DBCB44C7}" dt="2023-07-11T15:18:54.702" v="918" actId="20577"/>
          <ac:spMkLst>
            <pc:docMk/>
            <pc:sldMk cId="0" sldId="328"/>
            <ac:spMk id="67586" creationId="{61897889-8CCB-4C15-B0F2-D322940E516D}"/>
          </ac:spMkLst>
        </pc:spChg>
        <pc:spChg chg="mod">
          <ac:chgData name="Xuan Shanli" userId="f83fcc78b2861389" providerId="LiveId" clId="{AEA8EC25-83D8-4122-93EF-F7F9DBCB44C7}" dt="2023-07-11T15:20:06.412" v="928" actId="1076"/>
          <ac:spMkLst>
            <pc:docMk/>
            <pc:sldMk cId="0" sldId="328"/>
            <ac:spMk id="80899" creationId="{09047883-39FC-4333-897E-4F30ADDF7B92}"/>
          </ac:spMkLst>
        </pc:spChg>
        <pc:spChg chg="mod">
          <ac:chgData name="Xuan Shanli" userId="f83fcc78b2861389" providerId="LiveId" clId="{AEA8EC25-83D8-4122-93EF-F7F9DBCB44C7}" dt="2023-07-11T15:20:12.911" v="930" actId="1076"/>
          <ac:spMkLst>
            <pc:docMk/>
            <pc:sldMk cId="0" sldId="328"/>
            <ac:spMk id="80900" creationId="{5F0F7960-7272-42D4-A9F9-C634CBF19F2B}"/>
          </ac:spMkLst>
        </pc:spChg>
        <pc:spChg chg="mod">
          <ac:chgData name="Xuan Shanli" userId="f83fcc78b2861389" providerId="LiveId" clId="{AEA8EC25-83D8-4122-93EF-F7F9DBCB44C7}" dt="2023-07-11T15:19:23.771" v="923" actId="1076"/>
          <ac:spMkLst>
            <pc:docMk/>
            <pc:sldMk cId="0" sldId="328"/>
            <ac:spMk id="80901" creationId="{0164BCF0-5AA0-4820-A7CF-EE57261833AD}"/>
          </ac:spMkLst>
        </pc:spChg>
        <pc:spChg chg="mod">
          <ac:chgData name="Xuan Shanli" userId="f83fcc78b2861389" providerId="LiveId" clId="{AEA8EC25-83D8-4122-93EF-F7F9DBCB44C7}" dt="2023-07-11T15:19:29.777" v="925" actId="1076"/>
          <ac:spMkLst>
            <pc:docMk/>
            <pc:sldMk cId="0" sldId="328"/>
            <ac:spMk id="80902" creationId="{46F237D5-401E-4839-85BB-C24F79807EAF}"/>
          </ac:spMkLst>
        </pc:spChg>
        <pc:spChg chg="mod">
          <ac:chgData name="Xuan Shanli" userId="f83fcc78b2861389" providerId="LiveId" clId="{AEA8EC25-83D8-4122-93EF-F7F9DBCB44C7}" dt="2023-07-11T15:20:08.876" v="929" actId="1076"/>
          <ac:spMkLst>
            <pc:docMk/>
            <pc:sldMk cId="0" sldId="328"/>
            <ac:spMk id="80903" creationId="{30425DCA-EA29-4BFB-8DE1-9865916F4D06}"/>
          </ac:spMkLst>
        </pc:spChg>
      </pc:sldChg>
      <pc:sldChg chg="modSp add mod">
        <pc:chgData name="Xuan Shanli" userId="f83fcc78b2861389" providerId="LiveId" clId="{AEA8EC25-83D8-4122-93EF-F7F9DBCB44C7}" dt="2023-07-12T00:45:40.412" v="1065" actId="1076"/>
        <pc:sldMkLst>
          <pc:docMk/>
          <pc:sldMk cId="0" sldId="329"/>
        </pc:sldMkLst>
        <pc:spChg chg="mod">
          <ac:chgData name="Xuan Shanli" userId="f83fcc78b2861389" providerId="LiveId" clId="{AEA8EC25-83D8-4122-93EF-F7F9DBCB44C7}" dt="2023-07-11T15:20:21.149" v="938" actId="20577"/>
          <ac:spMkLst>
            <pc:docMk/>
            <pc:sldMk cId="0" sldId="329"/>
            <ac:spMk id="81922" creationId="{50C5ABAF-CD9C-4A8B-A337-DAB2F907A609}"/>
          </ac:spMkLst>
        </pc:spChg>
        <pc:spChg chg="mod">
          <ac:chgData name="Xuan Shanli" userId="f83fcc78b2861389" providerId="LiveId" clId="{AEA8EC25-83D8-4122-93EF-F7F9DBCB44C7}" dt="2023-07-11T15:20:30.681" v="941" actId="20577"/>
          <ac:spMkLst>
            <pc:docMk/>
            <pc:sldMk cId="0" sldId="329"/>
            <ac:spMk id="81923" creationId="{82E6C768-8D8C-4DCF-A295-1041E7C168C6}"/>
          </ac:spMkLst>
        </pc:spChg>
        <pc:spChg chg="mod">
          <ac:chgData name="Xuan Shanli" userId="f83fcc78b2861389" providerId="LiveId" clId="{AEA8EC25-83D8-4122-93EF-F7F9DBCB44C7}" dt="2023-07-11T15:20:35.911" v="942" actId="1076"/>
          <ac:spMkLst>
            <pc:docMk/>
            <pc:sldMk cId="0" sldId="329"/>
            <ac:spMk id="81924" creationId="{278E3B6D-D5CF-47A4-A632-B073BB44706C}"/>
          </ac:spMkLst>
        </pc:spChg>
        <pc:picChg chg="mod">
          <ac:chgData name="Xuan Shanli" userId="f83fcc78b2861389" providerId="LiveId" clId="{AEA8EC25-83D8-4122-93EF-F7F9DBCB44C7}" dt="2023-07-12T00:45:40.412" v="1065" actId="1076"/>
          <ac:picMkLst>
            <pc:docMk/>
            <pc:sldMk cId="0" sldId="329"/>
            <ac:picMk id="69637" creationId="{9C32888D-156D-490D-B3D1-00F4CAE1382A}"/>
          </ac:picMkLst>
        </pc:picChg>
      </pc:sldChg>
      <pc:sldChg chg="modSp add mod">
        <pc:chgData name="Xuan Shanli" userId="f83fcc78b2861389" providerId="LiveId" clId="{AEA8EC25-83D8-4122-93EF-F7F9DBCB44C7}" dt="2023-07-11T15:22:00.839" v="956" actId="6549"/>
        <pc:sldMkLst>
          <pc:docMk/>
          <pc:sldMk cId="0" sldId="330"/>
        </pc:sldMkLst>
        <pc:spChg chg="mod">
          <ac:chgData name="Xuan Shanli" userId="f83fcc78b2861389" providerId="LiveId" clId="{AEA8EC25-83D8-4122-93EF-F7F9DBCB44C7}" dt="2023-07-11T15:22:00.839" v="956" actId="6549"/>
          <ac:spMkLst>
            <pc:docMk/>
            <pc:sldMk cId="0" sldId="330"/>
            <ac:spMk id="2" creationId="{071DC1A6-AAB6-489C-A67A-1ADBD41C67CE}"/>
          </ac:spMkLst>
        </pc:spChg>
      </pc:sldChg>
      <pc:sldChg chg="modSp add mod">
        <pc:chgData name="Xuan Shanli" userId="f83fcc78b2861389" providerId="LiveId" clId="{AEA8EC25-83D8-4122-93EF-F7F9DBCB44C7}" dt="2023-07-12T00:58:59.465" v="1393" actId="122"/>
        <pc:sldMkLst>
          <pc:docMk/>
          <pc:sldMk cId="0" sldId="331"/>
        </pc:sldMkLst>
        <pc:spChg chg="mod">
          <ac:chgData name="Xuan Shanli" userId="f83fcc78b2861389" providerId="LiveId" clId="{AEA8EC25-83D8-4122-93EF-F7F9DBCB44C7}" dt="2023-07-12T00:58:59.465" v="1393" actId="122"/>
          <ac:spMkLst>
            <pc:docMk/>
            <pc:sldMk cId="0" sldId="331"/>
            <ac:spMk id="73730" creationId="{1AFE0D84-DA34-4AF7-B69F-741DED0D1781}"/>
          </ac:spMkLst>
        </pc:spChg>
      </pc:sldChg>
      <pc:sldChg chg="modSp add mod">
        <pc:chgData name="Xuan Shanli" userId="f83fcc78b2861389" providerId="LiveId" clId="{AEA8EC25-83D8-4122-93EF-F7F9DBCB44C7}" dt="2023-07-12T01:01:08.957" v="1406" actId="113"/>
        <pc:sldMkLst>
          <pc:docMk/>
          <pc:sldMk cId="0" sldId="332"/>
        </pc:sldMkLst>
        <pc:spChg chg="mod">
          <ac:chgData name="Xuan Shanli" userId="f83fcc78b2861389" providerId="LiveId" clId="{AEA8EC25-83D8-4122-93EF-F7F9DBCB44C7}" dt="2023-07-12T01:01:08.957" v="1406" actId="113"/>
          <ac:spMkLst>
            <pc:docMk/>
            <pc:sldMk cId="0" sldId="332"/>
            <ac:spMk id="2" creationId="{A6579FFA-8DEC-4953-A9B9-E3238D377BCA}"/>
          </ac:spMkLst>
        </pc:spChg>
        <pc:spChg chg="mod">
          <ac:chgData name="Xuan Shanli" userId="f83fcc78b2861389" providerId="LiveId" clId="{AEA8EC25-83D8-4122-93EF-F7F9DBCB44C7}" dt="2023-07-12T00:59:17.424" v="1401" actId="20577"/>
          <ac:spMkLst>
            <pc:docMk/>
            <pc:sldMk cId="0" sldId="332"/>
            <ac:spMk id="84994" creationId="{D7AC02CA-4810-4C46-B5DA-26DEEAD02F79}"/>
          </ac:spMkLst>
        </pc:spChg>
      </pc:sldChg>
      <pc:sldChg chg="modSp add mod">
        <pc:chgData name="Xuan Shanli" userId="f83fcc78b2861389" providerId="LiveId" clId="{AEA8EC25-83D8-4122-93EF-F7F9DBCB44C7}" dt="2023-07-12T01:01:50.219" v="1421" actId="1076"/>
        <pc:sldMkLst>
          <pc:docMk/>
          <pc:sldMk cId="0" sldId="333"/>
        </pc:sldMkLst>
        <pc:spChg chg="mod">
          <ac:chgData name="Xuan Shanli" userId="f83fcc78b2861389" providerId="LiveId" clId="{AEA8EC25-83D8-4122-93EF-F7F9DBCB44C7}" dt="2023-07-12T01:01:24.965" v="1415" actId="20577"/>
          <ac:spMkLst>
            <pc:docMk/>
            <pc:sldMk cId="0" sldId="333"/>
            <ac:spMk id="86018" creationId="{69995533-623A-4CDE-A83F-0D707D7D61DD}"/>
          </ac:spMkLst>
        </pc:spChg>
        <pc:spChg chg="mod">
          <ac:chgData name="Xuan Shanli" userId="f83fcc78b2861389" providerId="LiveId" clId="{AEA8EC25-83D8-4122-93EF-F7F9DBCB44C7}" dt="2023-07-12T01:01:31.179" v="1417" actId="20577"/>
          <ac:spMkLst>
            <pc:docMk/>
            <pc:sldMk cId="0" sldId="333"/>
            <ac:spMk id="86019" creationId="{AD45AFAF-B634-4197-9086-4FCB018E330C}"/>
          </ac:spMkLst>
        </pc:spChg>
        <pc:spChg chg="mod">
          <ac:chgData name="Xuan Shanli" userId="f83fcc78b2861389" providerId="LiveId" clId="{AEA8EC25-83D8-4122-93EF-F7F9DBCB44C7}" dt="2023-07-12T01:01:50.219" v="1421" actId="1076"/>
          <ac:spMkLst>
            <pc:docMk/>
            <pc:sldMk cId="0" sldId="333"/>
            <ac:spMk id="86020" creationId="{A6F3F0E2-B12C-4CAF-8A38-92B5D24DBD99}"/>
          </ac:spMkLst>
        </pc:spChg>
        <pc:spChg chg="mod">
          <ac:chgData name="Xuan Shanli" userId="f83fcc78b2861389" providerId="LiveId" clId="{AEA8EC25-83D8-4122-93EF-F7F9DBCB44C7}" dt="2023-07-12T01:01:42.756" v="1419" actId="1076"/>
          <ac:spMkLst>
            <pc:docMk/>
            <pc:sldMk cId="0" sldId="333"/>
            <ac:spMk id="86021" creationId="{3A95F7A7-AFE2-4F0D-A013-A248AFDF7122}"/>
          </ac:spMkLst>
        </pc:spChg>
        <pc:spChg chg="mod">
          <ac:chgData name="Xuan Shanli" userId="f83fcc78b2861389" providerId="LiveId" clId="{AEA8EC25-83D8-4122-93EF-F7F9DBCB44C7}" dt="2023-07-12T01:01:47.632" v="1420" actId="1076"/>
          <ac:spMkLst>
            <pc:docMk/>
            <pc:sldMk cId="0" sldId="333"/>
            <ac:spMk id="86022" creationId="{1B8E2335-D4A6-4596-96B8-E14CEA381E99}"/>
          </ac:spMkLst>
        </pc:spChg>
      </pc:sldChg>
      <pc:sldChg chg="modSp add mod">
        <pc:chgData name="Xuan Shanli" userId="f83fcc78b2861389" providerId="LiveId" clId="{AEA8EC25-83D8-4122-93EF-F7F9DBCB44C7}" dt="2023-07-12T01:02:40.689" v="1436" actId="1076"/>
        <pc:sldMkLst>
          <pc:docMk/>
          <pc:sldMk cId="0" sldId="334"/>
        </pc:sldMkLst>
        <pc:spChg chg="mod">
          <ac:chgData name="Xuan Shanli" userId="f83fcc78b2861389" providerId="LiveId" clId="{AEA8EC25-83D8-4122-93EF-F7F9DBCB44C7}" dt="2023-07-12T01:02:05.624" v="1429" actId="20577"/>
          <ac:spMkLst>
            <pc:docMk/>
            <pc:sldMk cId="0" sldId="334"/>
            <ac:spMk id="79874" creationId="{22C5CC18-327F-4178-A0B3-A683CF4FE778}"/>
          </ac:spMkLst>
        </pc:spChg>
        <pc:spChg chg="mod">
          <ac:chgData name="Xuan Shanli" userId="f83fcc78b2861389" providerId="LiveId" clId="{AEA8EC25-83D8-4122-93EF-F7F9DBCB44C7}" dt="2023-07-12T01:02:19.806" v="1432" actId="1076"/>
          <ac:spMkLst>
            <pc:docMk/>
            <pc:sldMk cId="0" sldId="334"/>
            <ac:spMk id="87043" creationId="{1AE28432-C98A-4DE8-AD9F-84B92BB82482}"/>
          </ac:spMkLst>
        </pc:spChg>
        <pc:spChg chg="mod">
          <ac:chgData name="Xuan Shanli" userId="f83fcc78b2861389" providerId="LiveId" clId="{AEA8EC25-83D8-4122-93EF-F7F9DBCB44C7}" dt="2023-07-12T01:02:24.347" v="1433" actId="1076"/>
          <ac:spMkLst>
            <pc:docMk/>
            <pc:sldMk cId="0" sldId="334"/>
            <ac:spMk id="87044" creationId="{6E7D1B3C-0E19-46FE-87A0-0150C963AF8B}"/>
          </ac:spMkLst>
        </pc:spChg>
        <pc:spChg chg="mod">
          <ac:chgData name="Xuan Shanli" userId="f83fcc78b2861389" providerId="LiveId" clId="{AEA8EC25-83D8-4122-93EF-F7F9DBCB44C7}" dt="2023-07-12T01:02:28.951" v="1434" actId="1076"/>
          <ac:spMkLst>
            <pc:docMk/>
            <pc:sldMk cId="0" sldId="334"/>
            <ac:spMk id="87045" creationId="{B1F5CF4F-BA21-4550-9B83-A62889D6C825}"/>
          </ac:spMkLst>
        </pc:spChg>
        <pc:spChg chg="mod">
          <ac:chgData name="Xuan Shanli" userId="f83fcc78b2861389" providerId="LiveId" clId="{AEA8EC25-83D8-4122-93EF-F7F9DBCB44C7}" dt="2023-07-12T01:02:33.990" v="1435" actId="1076"/>
          <ac:spMkLst>
            <pc:docMk/>
            <pc:sldMk cId="0" sldId="334"/>
            <ac:spMk id="87046" creationId="{10EF9F28-8B32-4E5D-A1E9-F3E875234AC9}"/>
          </ac:spMkLst>
        </pc:spChg>
        <pc:spChg chg="mod">
          <ac:chgData name="Xuan Shanli" userId="f83fcc78b2861389" providerId="LiveId" clId="{AEA8EC25-83D8-4122-93EF-F7F9DBCB44C7}" dt="2023-07-12T01:02:40.689" v="1436" actId="1076"/>
          <ac:spMkLst>
            <pc:docMk/>
            <pc:sldMk cId="0" sldId="334"/>
            <ac:spMk id="87047" creationId="{1D935674-6A4C-4998-BE48-D9814A19C63A}"/>
          </ac:spMkLst>
        </pc:spChg>
      </pc:sldChg>
      <pc:sldChg chg="modSp add">
        <pc:chgData name="Xuan Shanli" userId="f83fcc78b2861389" providerId="LiveId" clId="{AEA8EC25-83D8-4122-93EF-F7F9DBCB44C7}" dt="2023-07-11T15:24:32.721" v="1045" actId="14100"/>
        <pc:sldMkLst>
          <pc:docMk/>
          <pc:sldMk cId="0" sldId="335"/>
        </pc:sldMkLst>
        <pc:spChg chg="mod">
          <ac:chgData name="Xuan Shanli" userId="f83fcc78b2861389" providerId="LiveId" clId="{AEA8EC25-83D8-4122-93EF-F7F9DBCB44C7}" dt="2023-07-11T15:22:16.718" v="958" actId="255"/>
          <ac:spMkLst>
            <pc:docMk/>
            <pc:sldMk cId="0" sldId="335"/>
            <ac:spMk id="88066" creationId="{CFF340E0-11BE-463A-8611-E3E55675A578}"/>
          </ac:spMkLst>
        </pc:spChg>
        <pc:spChg chg="mod">
          <ac:chgData name="Xuan Shanli" userId="f83fcc78b2861389" providerId="LiveId" clId="{AEA8EC25-83D8-4122-93EF-F7F9DBCB44C7}" dt="2023-07-11T15:24:18.649" v="1040" actId="1076"/>
          <ac:spMkLst>
            <pc:docMk/>
            <pc:sldMk cId="0" sldId="335"/>
            <ac:spMk id="88067" creationId="{C893B4E3-EEF9-4324-B61C-4759BFCCDECB}"/>
          </ac:spMkLst>
        </pc:spChg>
        <pc:spChg chg="mod">
          <ac:chgData name="Xuan Shanli" userId="f83fcc78b2861389" providerId="LiveId" clId="{AEA8EC25-83D8-4122-93EF-F7F9DBCB44C7}" dt="2023-07-11T15:24:23.187" v="1041" actId="1076"/>
          <ac:spMkLst>
            <pc:docMk/>
            <pc:sldMk cId="0" sldId="335"/>
            <ac:spMk id="88068" creationId="{EB1E8247-C81B-4DBE-BC31-22D9D4F1FE0C}"/>
          </ac:spMkLst>
        </pc:spChg>
        <pc:spChg chg="mod">
          <ac:chgData name="Xuan Shanli" userId="f83fcc78b2861389" providerId="LiveId" clId="{AEA8EC25-83D8-4122-93EF-F7F9DBCB44C7}" dt="2023-07-11T15:24:23.187" v="1041" actId="1076"/>
          <ac:spMkLst>
            <pc:docMk/>
            <pc:sldMk cId="0" sldId="335"/>
            <ac:spMk id="88069" creationId="{4E8990E0-F4F2-40DC-BC8B-647A76214342}"/>
          </ac:spMkLst>
        </pc:spChg>
        <pc:spChg chg="mod">
          <ac:chgData name="Xuan Shanli" userId="f83fcc78b2861389" providerId="LiveId" clId="{AEA8EC25-83D8-4122-93EF-F7F9DBCB44C7}" dt="2023-07-11T15:24:32.721" v="1045" actId="14100"/>
          <ac:spMkLst>
            <pc:docMk/>
            <pc:sldMk cId="0" sldId="335"/>
            <ac:spMk id="88070" creationId="{F6805D9D-502C-4446-B566-E109A4C39680}"/>
          </ac:spMkLst>
        </pc:spChg>
      </pc:sldChg>
      <pc:sldChg chg="delSp modSp add mod delAnim">
        <pc:chgData name="Xuan Shanli" userId="f83fcc78b2861389" providerId="LiveId" clId="{AEA8EC25-83D8-4122-93EF-F7F9DBCB44C7}" dt="2023-07-11T15:25:30.009" v="1062" actId="478"/>
        <pc:sldMkLst>
          <pc:docMk/>
          <pc:sldMk cId="0" sldId="336"/>
        </pc:sldMkLst>
        <pc:spChg chg="mod">
          <ac:chgData name="Xuan Shanli" userId="f83fcc78b2861389" providerId="LiveId" clId="{AEA8EC25-83D8-4122-93EF-F7F9DBCB44C7}" dt="2023-07-11T15:24:42.533" v="1050" actId="20577"/>
          <ac:spMkLst>
            <pc:docMk/>
            <pc:sldMk cId="0" sldId="336"/>
            <ac:spMk id="83970" creationId="{44DF9728-F985-4FAF-AB97-D884A6EC69BE}"/>
          </ac:spMkLst>
        </pc:spChg>
        <pc:spChg chg="mod">
          <ac:chgData name="Xuan Shanli" userId="f83fcc78b2861389" providerId="LiveId" clId="{AEA8EC25-83D8-4122-93EF-F7F9DBCB44C7}" dt="2023-07-11T15:24:47.966" v="1052" actId="1076"/>
          <ac:spMkLst>
            <pc:docMk/>
            <pc:sldMk cId="0" sldId="336"/>
            <ac:spMk id="89091" creationId="{151D13FF-60B8-4BBE-8C02-FC572FDF6800}"/>
          </ac:spMkLst>
        </pc:spChg>
        <pc:spChg chg="mod">
          <ac:chgData name="Xuan Shanli" userId="f83fcc78b2861389" providerId="LiveId" clId="{AEA8EC25-83D8-4122-93EF-F7F9DBCB44C7}" dt="2023-07-11T15:24:56.708" v="1055" actId="1076"/>
          <ac:spMkLst>
            <pc:docMk/>
            <pc:sldMk cId="0" sldId="336"/>
            <ac:spMk id="89092" creationId="{8B88BCFD-003A-4C81-B7E3-34E57FAD4F37}"/>
          </ac:spMkLst>
        </pc:spChg>
        <pc:spChg chg="mod">
          <ac:chgData name="Xuan Shanli" userId="f83fcc78b2861389" providerId="LiveId" clId="{AEA8EC25-83D8-4122-93EF-F7F9DBCB44C7}" dt="2023-07-11T15:25:03.613" v="1056" actId="1076"/>
          <ac:spMkLst>
            <pc:docMk/>
            <pc:sldMk cId="0" sldId="336"/>
            <ac:spMk id="89093" creationId="{DD427552-2F89-4F0D-BA72-44735C874C11}"/>
          </ac:spMkLst>
        </pc:spChg>
        <pc:spChg chg="mod">
          <ac:chgData name="Xuan Shanli" userId="f83fcc78b2861389" providerId="LiveId" clId="{AEA8EC25-83D8-4122-93EF-F7F9DBCB44C7}" dt="2023-07-11T15:25:27.356" v="1061" actId="14100"/>
          <ac:spMkLst>
            <pc:docMk/>
            <pc:sldMk cId="0" sldId="336"/>
            <ac:spMk id="89094" creationId="{87277DC7-F922-4DDD-BD99-8D24A6B5D0B4}"/>
          </ac:spMkLst>
        </pc:spChg>
        <pc:spChg chg="del">
          <ac:chgData name="Xuan Shanli" userId="f83fcc78b2861389" providerId="LiveId" clId="{AEA8EC25-83D8-4122-93EF-F7F9DBCB44C7}" dt="2023-07-11T15:25:30.009" v="1062" actId="478"/>
          <ac:spMkLst>
            <pc:docMk/>
            <pc:sldMk cId="0" sldId="336"/>
            <ac:spMk id="89096" creationId="{7901AB0E-6BD3-4728-92CC-911B51624980}"/>
          </ac:spMkLst>
        </pc:spChg>
      </pc:sldChg>
      <pc:sldChg chg="modSp add mod">
        <pc:chgData name="Xuan Shanli" userId="f83fcc78b2861389" providerId="LiveId" clId="{AEA8EC25-83D8-4122-93EF-F7F9DBCB44C7}" dt="2023-07-12T00:47:09.549" v="1170" actId="1036"/>
        <pc:sldMkLst>
          <pc:docMk/>
          <pc:sldMk cId="0" sldId="337"/>
        </pc:sldMkLst>
        <pc:spChg chg="mod">
          <ac:chgData name="Xuan Shanli" userId="f83fcc78b2861389" providerId="LiveId" clId="{AEA8EC25-83D8-4122-93EF-F7F9DBCB44C7}" dt="2023-07-12T00:46:06.493" v="1074" actId="20577"/>
          <ac:spMkLst>
            <pc:docMk/>
            <pc:sldMk cId="0" sldId="337"/>
            <ac:spMk id="90114" creationId="{12130983-8200-4C48-8562-BDB54C15E2FD}"/>
          </ac:spMkLst>
        </pc:spChg>
        <pc:spChg chg="mod">
          <ac:chgData name="Xuan Shanli" userId="f83fcc78b2861389" providerId="LiveId" clId="{AEA8EC25-83D8-4122-93EF-F7F9DBCB44C7}" dt="2023-07-12T00:46:57.502" v="1089" actId="20577"/>
          <ac:spMkLst>
            <pc:docMk/>
            <pc:sldMk cId="0" sldId="337"/>
            <ac:spMk id="90115" creationId="{CC7191C4-10A8-447C-95E1-863A20C873F1}"/>
          </ac:spMkLst>
        </pc:spChg>
        <pc:spChg chg="mod">
          <ac:chgData name="Xuan Shanli" userId="f83fcc78b2861389" providerId="LiveId" clId="{AEA8EC25-83D8-4122-93EF-F7F9DBCB44C7}" dt="2023-07-12T00:46:18.746" v="1076" actId="1076"/>
          <ac:spMkLst>
            <pc:docMk/>
            <pc:sldMk cId="0" sldId="337"/>
            <ac:spMk id="90116" creationId="{25B011BE-E4FB-4CA2-9152-36B41B535E0D}"/>
          </ac:spMkLst>
        </pc:spChg>
        <pc:spChg chg="mod">
          <ac:chgData name="Xuan Shanli" userId="f83fcc78b2861389" providerId="LiveId" clId="{AEA8EC25-83D8-4122-93EF-F7F9DBCB44C7}" dt="2023-07-12T00:46:18.746" v="1076" actId="1076"/>
          <ac:spMkLst>
            <pc:docMk/>
            <pc:sldMk cId="0" sldId="337"/>
            <ac:spMk id="90117" creationId="{D6859B88-5D1A-4ABA-9B8D-2E7A2839E26D}"/>
          </ac:spMkLst>
        </pc:spChg>
        <pc:spChg chg="mod">
          <ac:chgData name="Xuan Shanli" userId="f83fcc78b2861389" providerId="LiveId" clId="{AEA8EC25-83D8-4122-93EF-F7F9DBCB44C7}" dt="2023-07-12T00:46:24.192" v="1077" actId="1076"/>
          <ac:spMkLst>
            <pc:docMk/>
            <pc:sldMk cId="0" sldId="337"/>
            <ac:spMk id="90118" creationId="{0ACBC60B-FB89-4487-A20E-3C50214AD9CF}"/>
          </ac:spMkLst>
        </pc:spChg>
        <pc:spChg chg="mod">
          <ac:chgData name="Xuan Shanli" userId="f83fcc78b2861389" providerId="LiveId" clId="{AEA8EC25-83D8-4122-93EF-F7F9DBCB44C7}" dt="2023-07-12T00:46:24.192" v="1077" actId="1076"/>
          <ac:spMkLst>
            <pc:docMk/>
            <pc:sldMk cId="0" sldId="337"/>
            <ac:spMk id="90119" creationId="{890A49BA-3452-4CB0-97EC-61DF555A5B67}"/>
          </ac:spMkLst>
        </pc:spChg>
        <pc:spChg chg="mod">
          <ac:chgData name="Xuan Shanli" userId="f83fcc78b2861389" providerId="LiveId" clId="{AEA8EC25-83D8-4122-93EF-F7F9DBCB44C7}" dt="2023-07-12T00:46:24.192" v="1077" actId="1076"/>
          <ac:spMkLst>
            <pc:docMk/>
            <pc:sldMk cId="0" sldId="337"/>
            <ac:spMk id="90120" creationId="{0F2F73B6-CF46-4EFD-9E8A-8439E5BBDA47}"/>
          </ac:spMkLst>
        </pc:spChg>
        <pc:spChg chg="mod">
          <ac:chgData name="Xuan Shanli" userId="f83fcc78b2861389" providerId="LiveId" clId="{AEA8EC25-83D8-4122-93EF-F7F9DBCB44C7}" dt="2023-07-12T00:46:24.192" v="1077" actId="1076"/>
          <ac:spMkLst>
            <pc:docMk/>
            <pc:sldMk cId="0" sldId="337"/>
            <ac:spMk id="90121" creationId="{78E1E981-ACDA-4E61-A910-790BCF4BBC29}"/>
          </ac:spMkLst>
        </pc:spChg>
        <pc:spChg chg="mod">
          <ac:chgData name="Xuan Shanli" userId="f83fcc78b2861389" providerId="LiveId" clId="{AEA8EC25-83D8-4122-93EF-F7F9DBCB44C7}" dt="2023-07-12T00:46:24.192" v="1077" actId="1076"/>
          <ac:spMkLst>
            <pc:docMk/>
            <pc:sldMk cId="0" sldId="337"/>
            <ac:spMk id="90122" creationId="{4537E932-CCFE-4848-AFD8-5AFA6E7F394E}"/>
          </ac:spMkLst>
        </pc:spChg>
        <pc:spChg chg="mod">
          <ac:chgData name="Xuan Shanli" userId="f83fcc78b2861389" providerId="LiveId" clId="{AEA8EC25-83D8-4122-93EF-F7F9DBCB44C7}" dt="2023-07-12T00:46:32.148" v="1078" actId="1076"/>
          <ac:spMkLst>
            <pc:docMk/>
            <pc:sldMk cId="0" sldId="337"/>
            <ac:spMk id="90123" creationId="{622DEB9E-000C-49FE-8F2F-259857A05F18}"/>
          </ac:spMkLst>
        </pc:spChg>
        <pc:spChg chg="mod">
          <ac:chgData name="Xuan Shanli" userId="f83fcc78b2861389" providerId="LiveId" clId="{AEA8EC25-83D8-4122-93EF-F7F9DBCB44C7}" dt="2023-07-12T00:47:09.549" v="1170" actId="1036"/>
          <ac:spMkLst>
            <pc:docMk/>
            <pc:sldMk cId="0" sldId="337"/>
            <ac:spMk id="90125" creationId="{C6B70D47-D739-4BD0-9DD3-0E785D805DEB}"/>
          </ac:spMkLst>
        </pc:spChg>
      </pc:sldChg>
      <pc:sldChg chg="addSp delSp modSp add mod delAnim modAnim">
        <pc:chgData name="Xuan Shanli" userId="f83fcc78b2861389" providerId="LiveId" clId="{AEA8EC25-83D8-4122-93EF-F7F9DBCB44C7}" dt="2023-07-12T00:53:40.523" v="1296" actId="14100"/>
        <pc:sldMkLst>
          <pc:docMk/>
          <pc:sldMk cId="0" sldId="338"/>
        </pc:sldMkLst>
        <pc:spChg chg="add mod">
          <ac:chgData name="Xuan Shanli" userId="f83fcc78b2861389" providerId="LiveId" clId="{AEA8EC25-83D8-4122-93EF-F7F9DBCB44C7}" dt="2023-07-12T00:50:48.313" v="1242" actId="1076"/>
          <ac:spMkLst>
            <pc:docMk/>
            <pc:sldMk cId="0" sldId="338"/>
            <ac:spMk id="30" creationId="{DF7C47AC-FFD6-4179-86BB-B75F0DC2619C}"/>
          </ac:spMkLst>
        </pc:spChg>
        <pc:spChg chg="add mod">
          <ac:chgData name="Xuan Shanli" userId="f83fcc78b2861389" providerId="LiveId" clId="{AEA8EC25-83D8-4122-93EF-F7F9DBCB44C7}" dt="2023-07-12T00:50:05.097" v="1230" actId="1076"/>
          <ac:spMkLst>
            <pc:docMk/>
            <pc:sldMk cId="0" sldId="338"/>
            <ac:spMk id="31" creationId="{A738446D-BEF1-41C4-A44E-D8CBDB81E39E}"/>
          </ac:spMkLst>
        </pc:spChg>
        <pc:spChg chg="add del mod">
          <ac:chgData name="Xuan Shanli" userId="f83fcc78b2861389" providerId="LiveId" clId="{AEA8EC25-83D8-4122-93EF-F7F9DBCB44C7}" dt="2023-07-12T00:51:51.693" v="1261" actId="478"/>
          <ac:spMkLst>
            <pc:docMk/>
            <pc:sldMk cId="0" sldId="338"/>
            <ac:spMk id="32" creationId="{0F0FC08F-CD5E-4766-8D4F-F378EB66074F}"/>
          </ac:spMkLst>
        </pc:spChg>
        <pc:spChg chg="add mod">
          <ac:chgData name="Xuan Shanli" userId="f83fcc78b2861389" providerId="LiveId" clId="{AEA8EC25-83D8-4122-93EF-F7F9DBCB44C7}" dt="2023-07-12T00:50:42.959" v="1241" actId="1076"/>
          <ac:spMkLst>
            <pc:docMk/>
            <pc:sldMk cId="0" sldId="338"/>
            <ac:spMk id="33" creationId="{30C5B902-8C40-43F3-A01A-CA18F7859E52}"/>
          </ac:spMkLst>
        </pc:spChg>
        <pc:spChg chg="add mod">
          <ac:chgData name="Xuan Shanli" userId="f83fcc78b2861389" providerId="LiveId" clId="{AEA8EC25-83D8-4122-93EF-F7F9DBCB44C7}" dt="2023-07-12T00:51:04.163" v="1244" actId="1076"/>
          <ac:spMkLst>
            <pc:docMk/>
            <pc:sldMk cId="0" sldId="338"/>
            <ac:spMk id="34" creationId="{74C6800B-E83E-4BCA-89F3-9E2A69CCE92D}"/>
          </ac:spMkLst>
        </pc:spChg>
        <pc:spChg chg="add del mod">
          <ac:chgData name="Xuan Shanli" userId="f83fcc78b2861389" providerId="LiveId" clId="{AEA8EC25-83D8-4122-93EF-F7F9DBCB44C7}" dt="2023-07-12T00:52:51.452" v="1272" actId="478"/>
          <ac:spMkLst>
            <pc:docMk/>
            <pc:sldMk cId="0" sldId="338"/>
            <ac:spMk id="35" creationId="{161DE20D-890B-4247-8ED9-9340FBDB950B}"/>
          </ac:spMkLst>
        </pc:spChg>
        <pc:spChg chg="add del mod">
          <ac:chgData name="Xuan Shanli" userId="f83fcc78b2861389" providerId="LiveId" clId="{AEA8EC25-83D8-4122-93EF-F7F9DBCB44C7}" dt="2023-07-12T00:51:52.717" v="1262" actId="478"/>
          <ac:spMkLst>
            <pc:docMk/>
            <pc:sldMk cId="0" sldId="338"/>
            <ac:spMk id="36" creationId="{F78AF789-0268-44A2-B9FF-C9E0177DBD44}"/>
          </ac:spMkLst>
        </pc:spChg>
        <pc:spChg chg="add del mod">
          <ac:chgData name="Xuan Shanli" userId="f83fcc78b2861389" providerId="LiveId" clId="{AEA8EC25-83D8-4122-93EF-F7F9DBCB44C7}" dt="2023-07-12T00:51:53.368" v="1263" actId="478"/>
          <ac:spMkLst>
            <pc:docMk/>
            <pc:sldMk cId="0" sldId="338"/>
            <ac:spMk id="37" creationId="{A3558B05-D97C-4722-907F-8EA35D4DB6B4}"/>
          </ac:spMkLst>
        </pc:spChg>
        <pc:spChg chg="add mod">
          <ac:chgData name="Xuan Shanli" userId="f83fcc78b2861389" providerId="LiveId" clId="{AEA8EC25-83D8-4122-93EF-F7F9DBCB44C7}" dt="2023-07-12T00:51:04.163" v="1244" actId="1076"/>
          <ac:spMkLst>
            <pc:docMk/>
            <pc:sldMk cId="0" sldId="338"/>
            <ac:spMk id="38" creationId="{C8E0B813-719F-44A1-8CCB-DA3FD86FB4C8}"/>
          </ac:spMkLst>
        </pc:spChg>
        <pc:spChg chg="add mod">
          <ac:chgData name="Xuan Shanli" userId="f83fcc78b2861389" providerId="LiveId" clId="{AEA8EC25-83D8-4122-93EF-F7F9DBCB44C7}" dt="2023-07-12T00:51:04.163" v="1244" actId="1076"/>
          <ac:spMkLst>
            <pc:docMk/>
            <pc:sldMk cId="0" sldId="338"/>
            <ac:spMk id="39" creationId="{C0B6D242-DE0F-4398-8A7E-A007065C1BAF}"/>
          </ac:spMkLst>
        </pc:spChg>
        <pc:spChg chg="add del mod">
          <ac:chgData name="Xuan Shanli" userId="f83fcc78b2861389" providerId="LiveId" clId="{AEA8EC25-83D8-4122-93EF-F7F9DBCB44C7}" dt="2023-07-12T00:51:54.001" v="1264" actId="478"/>
          <ac:spMkLst>
            <pc:docMk/>
            <pc:sldMk cId="0" sldId="338"/>
            <ac:spMk id="40" creationId="{AFCF25EA-7000-4040-BE9B-D6919FA182E1}"/>
          </ac:spMkLst>
        </pc:spChg>
        <pc:spChg chg="add mod">
          <ac:chgData name="Xuan Shanli" userId="f83fcc78b2861389" providerId="LiveId" clId="{AEA8EC25-83D8-4122-93EF-F7F9DBCB44C7}" dt="2023-07-12T00:51:04.163" v="1244" actId="1076"/>
          <ac:spMkLst>
            <pc:docMk/>
            <pc:sldMk cId="0" sldId="338"/>
            <ac:spMk id="41" creationId="{120C99C8-7131-45E6-B171-3F85457D242D}"/>
          </ac:spMkLst>
        </pc:spChg>
        <pc:spChg chg="add del mod">
          <ac:chgData name="Xuan Shanli" userId="f83fcc78b2861389" providerId="LiveId" clId="{AEA8EC25-83D8-4122-93EF-F7F9DBCB44C7}" dt="2023-07-12T00:51:13.354" v="1246"/>
          <ac:spMkLst>
            <pc:docMk/>
            <pc:sldMk cId="0" sldId="338"/>
            <ac:spMk id="42" creationId="{BEE06DDA-4E43-43D8-8A10-6B86B655B0B6}"/>
          </ac:spMkLst>
        </pc:spChg>
        <pc:spChg chg="add del mod">
          <ac:chgData name="Xuan Shanli" userId="f83fcc78b2861389" providerId="LiveId" clId="{AEA8EC25-83D8-4122-93EF-F7F9DBCB44C7}" dt="2023-07-12T00:51:13.354" v="1246"/>
          <ac:spMkLst>
            <pc:docMk/>
            <pc:sldMk cId="0" sldId="338"/>
            <ac:spMk id="43" creationId="{2E4A9406-B364-4136-A993-B365B02F9647}"/>
          </ac:spMkLst>
        </pc:spChg>
        <pc:spChg chg="add del mod">
          <ac:chgData name="Xuan Shanli" userId="f83fcc78b2861389" providerId="LiveId" clId="{AEA8EC25-83D8-4122-93EF-F7F9DBCB44C7}" dt="2023-07-12T00:51:13.354" v="1246"/>
          <ac:spMkLst>
            <pc:docMk/>
            <pc:sldMk cId="0" sldId="338"/>
            <ac:spMk id="44" creationId="{423B23C5-9F21-4DEF-B65D-D79099DAA5FE}"/>
          </ac:spMkLst>
        </pc:spChg>
        <pc:spChg chg="add del mod">
          <ac:chgData name="Xuan Shanli" userId="f83fcc78b2861389" providerId="LiveId" clId="{AEA8EC25-83D8-4122-93EF-F7F9DBCB44C7}" dt="2023-07-12T00:51:13.354" v="1246"/>
          <ac:spMkLst>
            <pc:docMk/>
            <pc:sldMk cId="0" sldId="338"/>
            <ac:spMk id="45" creationId="{4DDEEB34-1139-45D2-8C7D-CC43826E8FDB}"/>
          </ac:spMkLst>
        </pc:spChg>
        <pc:spChg chg="add del mod">
          <ac:chgData name="Xuan Shanli" userId="f83fcc78b2861389" providerId="LiveId" clId="{AEA8EC25-83D8-4122-93EF-F7F9DBCB44C7}" dt="2023-07-12T00:51:13.354" v="1246"/>
          <ac:spMkLst>
            <pc:docMk/>
            <pc:sldMk cId="0" sldId="338"/>
            <ac:spMk id="46" creationId="{589EF678-7AE8-47FB-A5ED-B29D606884D2}"/>
          </ac:spMkLst>
        </pc:spChg>
        <pc:spChg chg="add del mod">
          <ac:chgData name="Xuan Shanli" userId="f83fcc78b2861389" providerId="LiveId" clId="{AEA8EC25-83D8-4122-93EF-F7F9DBCB44C7}" dt="2023-07-12T00:51:13.354" v="1246"/>
          <ac:spMkLst>
            <pc:docMk/>
            <pc:sldMk cId="0" sldId="338"/>
            <ac:spMk id="47" creationId="{FE625457-ACC5-4BD9-A999-95261BB704A1}"/>
          </ac:spMkLst>
        </pc:spChg>
        <pc:spChg chg="add del mod">
          <ac:chgData name="Xuan Shanli" userId="f83fcc78b2861389" providerId="LiveId" clId="{AEA8EC25-83D8-4122-93EF-F7F9DBCB44C7}" dt="2023-07-12T00:51:13.354" v="1246"/>
          <ac:spMkLst>
            <pc:docMk/>
            <pc:sldMk cId="0" sldId="338"/>
            <ac:spMk id="48" creationId="{65D66137-E28A-4FC3-B644-E5ECE6145BC5}"/>
          </ac:spMkLst>
        </pc:spChg>
        <pc:spChg chg="add del mod">
          <ac:chgData name="Xuan Shanli" userId="f83fcc78b2861389" providerId="LiveId" clId="{AEA8EC25-83D8-4122-93EF-F7F9DBCB44C7}" dt="2023-07-12T00:51:13.354" v="1246"/>
          <ac:spMkLst>
            <pc:docMk/>
            <pc:sldMk cId="0" sldId="338"/>
            <ac:spMk id="49" creationId="{7BC16F18-CE67-4837-9E4D-E129AAD31E16}"/>
          </ac:spMkLst>
        </pc:spChg>
        <pc:spChg chg="add mod">
          <ac:chgData name="Xuan Shanli" userId="f83fcc78b2861389" providerId="LiveId" clId="{AEA8EC25-83D8-4122-93EF-F7F9DBCB44C7}" dt="2023-07-12T00:51:42.018" v="1257" actId="1038"/>
          <ac:spMkLst>
            <pc:docMk/>
            <pc:sldMk cId="0" sldId="338"/>
            <ac:spMk id="50" creationId="{2E6B0B77-CE96-4951-AA64-3E53529D084B}"/>
          </ac:spMkLst>
        </pc:spChg>
        <pc:spChg chg="add del mod">
          <ac:chgData name="Xuan Shanli" userId="f83fcc78b2861389" providerId="LiveId" clId="{AEA8EC25-83D8-4122-93EF-F7F9DBCB44C7}" dt="2023-07-12T00:52:47.943" v="1271" actId="478"/>
          <ac:spMkLst>
            <pc:docMk/>
            <pc:sldMk cId="0" sldId="338"/>
            <ac:spMk id="51" creationId="{44E593ED-ACC1-41E5-BC07-6E9421E7EAB3}"/>
          </ac:spMkLst>
        </pc:spChg>
        <pc:spChg chg="add del mod">
          <ac:chgData name="Xuan Shanli" userId="f83fcc78b2861389" providerId="LiveId" clId="{AEA8EC25-83D8-4122-93EF-F7F9DBCB44C7}" dt="2023-07-12T00:51:48.556" v="1258" actId="478"/>
          <ac:spMkLst>
            <pc:docMk/>
            <pc:sldMk cId="0" sldId="338"/>
            <ac:spMk id="52" creationId="{CEBF1579-0AD6-45B3-A346-665CB6747B15}"/>
          </ac:spMkLst>
        </pc:spChg>
        <pc:spChg chg="add del mod">
          <ac:chgData name="Xuan Shanli" userId="f83fcc78b2861389" providerId="LiveId" clId="{AEA8EC25-83D8-4122-93EF-F7F9DBCB44C7}" dt="2023-07-12T00:51:49.465" v="1259" actId="478"/>
          <ac:spMkLst>
            <pc:docMk/>
            <pc:sldMk cId="0" sldId="338"/>
            <ac:spMk id="53" creationId="{89514848-214C-42DC-8034-EA33C34C56A5}"/>
          </ac:spMkLst>
        </pc:spChg>
        <pc:spChg chg="add mod">
          <ac:chgData name="Xuan Shanli" userId="f83fcc78b2861389" providerId="LiveId" clId="{AEA8EC25-83D8-4122-93EF-F7F9DBCB44C7}" dt="2023-07-12T00:51:42.018" v="1257" actId="1038"/>
          <ac:spMkLst>
            <pc:docMk/>
            <pc:sldMk cId="0" sldId="338"/>
            <ac:spMk id="54" creationId="{751B0F5B-470C-45F6-B1C2-2CB5E3D964EE}"/>
          </ac:spMkLst>
        </pc:spChg>
        <pc:spChg chg="add mod">
          <ac:chgData name="Xuan Shanli" userId="f83fcc78b2861389" providerId="LiveId" clId="{AEA8EC25-83D8-4122-93EF-F7F9DBCB44C7}" dt="2023-07-12T00:51:42.018" v="1257" actId="1038"/>
          <ac:spMkLst>
            <pc:docMk/>
            <pc:sldMk cId="0" sldId="338"/>
            <ac:spMk id="55" creationId="{7F8483A4-1C3C-4486-B59F-842E8A2A0F88}"/>
          </ac:spMkLst>
        </pc:spChg>
        <pc:spChg chg="add del mod">
          <ac:chgData name="Xuan Shanli" userId="f83fcc78b2861389" providerId="LiveId" clId="{AEA8EC25-83D8-4122-93EF-F7F9DBCB44C7}" dt="2023-07-12T00:51:50.431" v="1260" actId="478"/>
          <ac:spMkLst>
            <pc:docMk/>
            <pc:sldMk cId="0" sldId="338"/>
            <ac:spMk id="56" creationId="{BB2B4AF5-A152-41E7-A8E4-79F72E1B6AFA}"/>
          </ac:spMkLst>
        </pc:spChg>
        <pc:spChg chg="add mod">
          <ac:chgData name="Xuan Shanli" userId="f83fcc78b2861389" providerId="LiveId" clId="{AEA8EC25-83D8-4122-93EF-F7F9DBCB44C7}" dt="2023-07-12T00:51:42.018" v="1257" actId="1038"/>
          <ac:spMkLst>
            <pc:docMk/>
            <pc:sldMk cId="0" sldId="338"/>
            <ac:spMk id="57" creationId="{46FE343D-150E-426B-A39D-F234A2ED3FCB}"/>
          </ac:spMkLst>
        </pc:spChg>
        <pc:spChg chg="mod">
          <ac:chgData name="Xuan Shanli" userId="f83fcc78b2861389" providerId="LiveId" clId="{AEA8EC25-83D8-4122-93EF-F7F9DBCB44C7}" dt="2023-07-12T00:47:38.792" v="1187"/>
          <ac:spMkLst>
            <pc:docMk/>
            <pc:sldMk cId="0" sldId="338"/>
            <ac:spMk id="91138" creationId="{1A074EA2-B9F7-45BB-93A5-E1F7CAFB54A9}"/>
          </ac:spMkLst>
        </pc:spChg>
        <pc:spChg chg="mod">
          <ac:chgData name="Xuan Shanli" userId="f83fcc78b2861389" providerId="LiveId" clId="{AEA8EC25-83D8-4122-93EF-F7F9DBCB44C7}" dt="2023-07-12T00:48:28.970" v="1195" actId="1076"/>
          <ac:spMkLst>
            <pc:docMk/>
            <pc:sldMk cId="0" sldId="338"/>
            <ac:spMk id="91139" creationId="{929BCB6C-77CF-43A6-893A-C6722B0EC22A}"/>
          </ac:spMkLst>
        </pc:spChg>
        <pc:spChg chg="mod">
          <ac:chgData name="Xuan Shanli" userId="f83fcc78b2861389" providerId="LiveId" clId="{AEA8EC25-83D8-4122-93EF-F7F9DBCB44C7}" dt="2023-07-12T00:48:14.180" v="1194" actId="1076"/>
          <ac:spMkLst>
            <pc:docMk/>
            <pc:sldMk cId="0" sldId="338"/>
            <ac:spMk id="91140" creationId="{26F8F235-8B7C-4E43-BB27-A56D4A4DC7CC}"/>
          </ac:spMkLst>
        </pc:spChg>
        <pc:spChg chg="del mod">
          <ac:chgData name="Xuan Shanli" userId="f83fcc78b2861389" providerId="LiveId" clId="{AEA8EC25-83D8-4122-93EF-F7F9DBCB44C7}" dt="2023-07-12T00:48:34.084" v="1196" actId="478"/>
          <ac:spMkLst>
            <pc:docMk/>
            <pc:sldMk cId="0" sldId="338"/>
            <ac:spMk id="91141" creationId="{C671FD74-6C0F-4257-8874-CF4D85FF4D40}"/>
          </ac:spMkLst>
        </pc:spChg>
        <pc:spChg chg="del">
          <ac:chgData name="Xuan Shanli" userId="f83fcc78b2861389" providerId="LiveId" clId="{AEA8EC25-83D8-4122-93EF-F7F9DBCB44C7}" dt="2023-07-12T00:49:03.457" v="1204" actId="478"/>
          <ac:spMkLst>
            <pc:docMk/>
            <pc:sldMk cId="0" sldId="338"/>
            <ac:spMk id="91142" creationId="{CBB0DB48-181C-427A-92F5-FCC4BEAC19D3}"/>
          </ac:spMkLst>
        </pc:spChg>
        <pc:spChg chg="del">
          <ac:chgData name="Xuan Shanli" userId="f83fcc78b2861389" providerId="LiveId" clId="{AEA8EC25-83D8-4122-93EF-F7F9DBCB44C7}" dt="2023-07-12T00:49:02.266" v="1203" actId="478"/>
          <ac:spMkLst>
            <pc:docMk/>
            <pc:sldMk cId="0" sldId="338"/>
            <ac:spMk id="91143" creationId="{6A8440DE-20DD-4D2C-827D-785A33CDF47B}"/>
          </ac:spMkLst>
        </pc:spChg>
        <pc:spChg chg="del">
          <ac:chgData name="Xuan Shanli" userId="f83fcc78b2861389" providerId="LiveId" clId="{AEA8EC25-83D8-4122-93EF-F7F9DBCB44C7}" dt="2023-07-12T00:49:08.541" v="1210" actId="478"/>
          <ac:spMkLst>
            <pc:docMk/>
            <pc:sldMk cId="0" sldId="338"/>
            <ac:spMk id="91144" creationId="{C8C5B357-A65C-4B26-A940-30C3DBF26C28}"/>
          </ac:spMkLst>
        </pc:spChg>
        <pc:spChg chg="del">
          <ac:chgData name="Xuan Shanli" userId="f83fcc78b2861389" providerId="LiveId" clId="{AEA8EC25-83D8-4122-93EF-F7F9DBCB44C7}" dt="2023-07-12T00:49:09.455" v="1211" actId="478"/>
          <ac:spMkLst>
            <pc:docMk/>
            <pc:sldMk cId="0" sldId="338"/>
            <ac:spMk id="91145" creationId="{EADF1B46-D773-4773-858D-FD4375236D96}"/>
          </ac:spMkLst>
        </pc:spChg>
        <pc:spChg chg="del mod">
          <ac:chgData name="Xuan Shanli" userId="f83fcc78b2861389" providerId="LiveId" clId="{AEA8EC25-83D8-4122-93EF-F7F9DBCB44C7}" dt="2023-07-12T00:51:27.976" v="1251" actId="478"/>
          <ac:spMkLst>
            <pc:docMk/>
            <pc:sldMk cId="0" sldId="338"/>
            <ac:spMk id="91146" creationId="{FF867C4A-25B5-4867-A144-3E6BA8EB3745}"/>
          </ac:spMkLst>
        </pc:spChg>
        <pc:spChg chg="del">
          <ac:chgData name="Xuan Shanli" userId="f83fcc78b2861389" providerId="LiveId" clId="{AEA8EC25-83D8-4122-93EF-F7F9DBCB44C7}" dt="2023-07-12T00:49:04.536" v="1205" actId="478"/>
          <ac:spMkLst>
            <pc:docMk/>
            <pc:sldMk cId="0" sldId="338"/>
            <ac:spMk id="91147" creationId="{77803C3E-60B1-4BAB-A56E-861E7C3571BA}"/>
          </ac:spMkLst>
        </pc:spChg>
        <pc:spChg chg="del">
          <ac:chgData name="Xuan Shanli" userId="f83fcc78b2861389" providerId="LiveId" clId="{AEA8EC25-83D8-4122-93EF-F7F9DBCB44C7}" dt="2023-07-12T00:49:07.541" v="1209" actId="478"/>
          <ac:spMkLst>
            <pc:docMk/>
            <pc:sldMk cId="0" sldId="338"/>
            <ac:spMk id="91148" creationId="{6ED2FE85-BAAB-4ADA-A9CE-8D980C084E98}"/>
          </ac:spMkLst>
        </pc:spChg>
        <pc:spChg chg="del">
          <ac:chgData name="Xuan Shanli" userId="f83fcc78b2861389" providerId="LiveId" clId="{AEA8EC25-83D8-4122-93EF-F7F9DBCB44C7}" dt="2023-07-12T00:49:06.944" v="1208" actId="478"/>
          <ac:spMkLst>
            <pc:docMk/>
            <pc:sldMk cId="0" sldId="338"/>
            <ac:spMk id="91149" creationId="{3AF4D5F5-061A-4164-A6DA-A4F4E958F185}"/>
          </ac:spMkLst>
        </pc:spChg>
        <pc:spChg chg="del">
          <ac:chgData name="Xuan Shanli" userId="f83fcc78b2861389" providerId="LiveId" clId="{AEA8EC25-83D8-4122-93EF-F7F9DBCB44C7}" dt="2023-07-12T00:49:06.202" v="1207" actId="478"/>
          <ac:spMkLst>
            <pc:docMk/>
            <pc:sldMk cId="0" sldId="338"/>
            <ac:spMk id="91150" creationId="{7B2FBC4D-871C-450B-95B1-14CBCDF2DEB2}"/>
          </ac:spMkLst>
        </pc:spChg>
        <pc:spChg chg="del">
          <ac:chgData name="Xuan Shanli" userId="f83fcc78b2861389" providerId="LiveId" clId="{AEA8EC25-83D8-4122-93EF-F7F9DBCB44C7}" dt="2023-07-12T00:49:05.425" v="1206" actId="478"/>
          <ac:spMkLst>
            <pc:docMk/>
            <pc:sldMk cId="0" sldId="338"/>
            <ac:spMk id="91151" creationId="{F66B50FF-87C3-47E6-8A2D-9BCD31833DBC}"/>
          </ac:spMkLst>
        </pc:spChg>
        <pc:spChg chg="mod">
          <ac:chgData name="Xuan Shanli" userId="f83fcc78b2861389" providerId="LiveId" clId="{AEA8EC25-83D8-4122-93EF-F7F9DBCB44C7}" dt="2023-07-12T00:50:10.958" v="1233" actId="20577"/>
          <ac:spMkLst>
            <pc:docMk/>
            <pc:sldMk cId="0" sldId="338"/>
            <ac:spMk id="91152" creationId="{348FEA04-D767-49B2-9115-0C2A09509D96}"/>
          </ac:spMkLst>
        </pc:spChg>
        <pc:spChg chg="mod">
          <ac:chgData name="Xuan Shanli" userId="f83fcc78b2861389" providerId="LiveId" clId="{AEA8EC25-83D8-4122-93EF-F7F9DBCB44C7}" dt="2023-07-12T00:53:08.154" v="1277" actId="1076"/>
          <ac:spMkLst>
            <pc:docMk/>
            <pc:sldMk cId="0" sldId="338"/>
            <ac:spMk id="91154" creationId="{EDA26325-4535-4F70-9454-784E5368B85B}"/>
          </ac:spMkLst>
        </pc:spChg>
        <pc:spChg chg="mod">
          <ac:chgData name="Xuan Shanli" userId="f83fcc78b2861389" providerId="LiveId" clId="{AEA8EC25-83D8-4122-93EF-F7F9DBCB44C7}" dt="2023-07-12T00:48:58.902" v="1202" actId="1076"/>
          <ac:spMkLst>
            <pc:docMk/>
            <pc:sldMk cId="0" sldId="338"/>
            <ac:spMk id="91155" creationId="{771C2994-6C21-457D-826A-D49CA4F0EBDE}"/>
          </ac:spMkLst>
        </pc:spChg>
        <pc:spChg chg="mod">
          <ac:chgData name="Xuan Shanli" userId="f83fcc78b2861389" providerId="LiveId" clId="{AEA8EC25-83D8-4122-93EF-F7F9DBCB44C7}" dt="2023-07-12T00:50:22.805" v="1236" actId="14100"/>
          <ac:spMkLst>
            <pc:docMk/>
            <pc:sldMk cId="0" sldId="338"/>
            <ac:spMk id="91156" creationId="{73946D00-0202-4ED8-8F8C-41C85A2C6ED2}"/>
          </ac:spMkLst>
        </pc:spChg>
        <pc:spChg chg="del mod">
          <ac:chgData name="Xuan Shanli" userId="f83fcc78b2861389" providerId="LiveId" clId="{AEA8EC25-83D8-4122-93EF-F7F9DBCB44C7}" dt="2023-07-12T00:51:27.087" v="1250" actId="478"/>
          <ac:spMkLst>
            <pc:docMk/>
            <pc:sldMk cId="0" sldId="338"/>
            <ac:spMk id="91157" creationId="{E4FEDD35-3C51-4EF9-B7ED-ED6AADEFAEAD}"/>
          </ac:spMkLst>
        </pc:spChg>
        <pc:spChg chg="mod">
          <ac:chgData name="Xuan Shanli" userId="f83fcc78b2861389" providerId="LiveId" clId="{AEA8EC25-83D8-4122-93EF-F7F9DBCB44C7}" dt="2023-07-12T00:50:14.345" v="1234" actId="14100"/>
          <ac:spMkLst>
            <pc:docMk/>
            <pc:sldMk cId="0" sldId="338"/>
            <ac:spMk id="91158" creationId="{BD18AAA3-7FBB-43E0-BC72-B6475668A9E6}"/>
          </ac:spMkLst>
        </pc:spChg>
        <pc:spChg chg="mod">
          <ac:chgData name="Xuan Shanli" userId="f83fcc78b2861389" providerId="LiveId" clId="{AEA8EC25-83D8-4122-93EF-F7F9DBCB44C7}" dt="2023-07-12T00:51:33.845" v="1253" actId="1076"/>
          <ac:spMkLst>
            <pc:docMk/>
            <pc:sldMk cId="0" sldId="338"/>
            <ac:spMk id="91159" creationId="{03CB2E3E-6C77-4AE8-AAFE-A9179FC0F25C}"/>
          </ac:spMkLst>
        </pc:spChg>
        <pc:spChg chg="mod">
          <ac:chgData name="Xuan Shanli" userId="f83fcc78b2861389" providerId="LiveId" clId="{AEA8EC25-83D8-4122-93EF-F7F9DBCB44C7}" dt="2023-07-12T00:52:42.744" v="1270" actId="207"/>
          <ac:spMkLst>
            <pc:docMk/>
            <pc:sldMk cId="0" sldId="338"/>
            <ac:spMk id="91160" creationId="{DF7B55BD-7227-49C1-8CC3-23CC71C6CAD5}"/>
          </ac:spMkLst>
        </pc:spChg>
        <pc:spChg chg="mod">
          <ac:chgData name="Xuan Shanli" userId="f83fcc78b2861389" providerId="LiveId" clId="{AEA8EC25-83D8-4122-93EF-F7F9DBCB44C7}" dt="2023-07-12T00:53:12.135" v="1278" actId="1076"/>
          <ac:spMkLst>
            <pc:docMk/>
            <pc:sldMk cId="0" sldId="338"/>
            <ac:spMk id="91161" creationId="{C7B1A2CD-3108-40ED-8BD6-4C4805F5D241}"/>
          </ac:spMkLst>
        </pc:spChg>
        <pc:spChg chg="mod">
          <ac:chgData name="Xuan Shanli" userId="f83fcc78b2861389" providerId="LiveId" clId="{AEA8EC25-83D8-4122-93EF-F7F9DBCB44C7}" dt="2023-07-12T00:53:40.523" v="1296" actId="14100"/>
          <ac:spMkLst>
            <pc:docMk/>
            <pc:sldMk cId="0" sldId="338"/>
            <ac:spMk id="91162" creationId="{84CE1D20-8760-4F5B-AE59-8B75EEE71A31}"/>
          </ac:spMkLst>
        </pc:spChg>
        <pc:inkChg chg="mod">
          <ac:chgData name="Xuan Shanli" userId="f83fcc78b2861389" providerId="LiveId" clId="{AEA8EC25-83D8-4122-93EF-F7F9DBCB44C7}" dt="2023-07-12T00:51:42.018" v="1257" actId="1038"/>
          <ac:inkMkLst>
            <pc:docMk/>
            <pc:sldMk cId="0" sldId="338"/>
            <ac:inkMk id="91187" creationId="{4C328285-AEB3-41CE-9BA7-F93AF9238302}"/>
          </ac:inkMkLst>
        </pc:inkChg>
      </pc:sldChg>
      <pc:sldChg chg="addSp delSp modSp add del mod delAnim">
        <pc:chgData name="Xuan Shanli" userId="f83fcc78b2861389" providerId="LiveId" clId="{AEA8EC25-83D8-4122-93EF-F7F9DBCB44C7}" dt="2023-07-12T00:54:16.145" v="1300" actId="2696"/>
        <pc:sldMkLst>
          <pc:docMk/>
          <pc:sldMk cId="0" sldId="339"/>
        </pc:sldMkLst>
        <pc:spChg chg="add mod">
          <ac:chgData name="Xuan Shanli" userId="f83fcc78b2861389" providerId="LiveId" clId="{AEA8EC25-83D8-4122-93EF-F7F9DBCB44C7}" dt="2023-07-12T00:54:11.401" v="1299" actId="478"/>
          <ac:spMkLst>
            <pc:docMk/>
            <pc:sldMk cId="0" sldId="339"/>
            <ac:spMk id="3" creationId="{F2DF2AD8-4D2B-4C9D-82DA-570B796AD0E1}"/>
          </ac:spMkLst>
        </pc:spChg>
        <pc:spChg chg="del mod">
          <ac:chgData name="Xuan Shanli" userId="f83fcc78b2861389" providerId="LiveId" clId="{AEA8EC25-83D8-4122-93EF-F7F9DBCB44C7}" dt="2023-07-12T00:54:11.401" v="1299" actId="478"/>
          <ac:spMkLst>
            <pc:docMk/>
            <pc:sldMk cId="0" sldId="339"/>
            <ac:spMk id="92162" creationId="{559CF4DE-D353-4910-B7F7-91223148710F}"/>
          </ac:spMkLst>
        </pc:spChg>
      </pc:sldChg>
      <pc:sldChg chg="modSp add mod">
        <pc:chgData name="Xuan Shanli" userId="f83fcc78b2861389" providerId="LiveId" clId="{AEA8EC25-83D8-4122-93EF-F7F9DBCB44C7}" dt="2023-07-12T00:55:12.008" v="1325" actId="1076"/>
        <pc:sldMkLst>
          <pc:docMk/>
          <pc:sldMk cId="0" sldId="340"/>
        </pc:sldMkLst>
        <pc:spChg chg="mod">
          <ac:chgData name="Xuan Shanli" userId="f83fcc78b2861389" providerId="LiveId" clId="{AEA8EC25-83D8-4122-93EF-F7F9DBCB44C7}" dt="2023-07-12T00:54:27.361" v="1309" actId="1038"/>
          <ac:spMkLst>
            <pc:docMk/>
            <pc:sldMk cId="0" sldId="340"/>
            <ac:spMk id="93186" creationId="{E2194983-9DA3-4175-A562-587A2158F32F}"/>
          </ac:spMkLst>
        </pc:spChg>
        <pc:spChg chg="mod">
          <ac:chgData name="Xuan Shanli" userId="f83fcc78b2861389" providerId="LiveId" clId="{AEA8EC25-83D8-4122-93EF-F7F9DBCB44C7}" dt="2023-07-12T00:54:33.558" v="1317" actId="20577"/>
          <ac:spMkLst>
            <pc:docMk/>
            <pc:sldMk cId="0" sldId="340"/>
            <ac:spMk id="93187" creationId="{1C8769E9-E745-4757-A9FB-71FEE2E13E47}"/>
          </ac:spMkLst>
        </pc:spChg>
        <pc:spChg chg="mod">
          <ac:chgData name="Xuan Shanli" userId="f83fcc78b2861389" providerId="LiveId" clId="{AEA8EC25-83D8-4122-93EF-F7F9DBCB44C7}" dt="2023-07-12T00:54:48.234" v="1320" actId="1076"/>
          <ac:spMkLst>
            <pc:docMk/>
            <pc:sldMk cId="0" sldId="340"/>
            <ac:spMk id="93188" creationId="{B62BCCEA-8DF6-4DE3-96DD-C3C5F863CFA6}"/>
          </ac:spMkLst>
        </pc:spChg>
        <pc:spChg chg="mod">
          <ac:chgData name="Xuan Shanli" userId="f83fcc78b2861389" providerId="LiveId" clId="{AEA8EC25-83D8-4122-93EF-F7F9DBCB44C7}" dt="2023-07-12T00:55:05.726" v="1324" actId="14100"/>
          <ac:spMkLst>
            <pc:docMk/>
            <pc:sldMk cId="0" sldId="340"/>
            <ac:spMk id="93189" creationId="{A23D0DB6-EA6B-4E4D-AA47-4A35497A96E8}"/>
          </ac:spMkLst>
        </pc:spChg>
        <pc:spChg chg="mod">
          <ac:chgData name="Xuan Shanli" userId="f83fcc78b2861389" providerId="LiveId" clId="{AEA8EC25-83D8-4122-93EF-F7F9DBCB44C7}" dt="2023-07-12T00:54:59.949" v="1322" actId="1076"/>
          <ac:spMkLst>
            <pc:docMk/>
            <pc:sldMk cId="0" sldId="340"/>
            <ac:spMk id="93190" creationId="{C6F37975-3F73-49AC-B5EE-0F884A3E6E38}"/>
          </ac:spMkLst>
        </pc:spChg>
        <pc:spChg chg="mod">
          <ac:chgData name="Xuan Shanli" userId="f83fcc78b2861389" providerId="LiveId" clId="{AEA8EC25-83D8-4122-93EF-F7F9DBCB44C7}" dt="2023-07-12T00:55:12.008" v="1325" actId="1076"/>
          <ac:spMkLst>
            <pc:docMk/>
            <pc:sldMk cId="0" sldId="340"/>
            <ac:spMk id="93191" creationId="{7E161D76-770F-40BC-A639-DF70F604B3FC}"/>
          </ac:spMkLst>
        </pc:spChg>
      </pc:sldChg>
      <pc:sldChg chg="delSp modSp add mod delAnim">
        <pc:chgData name="Xuan Shanli" userId="f83fcc78b2861389" providerId="LiveId" clId="{AEA8EC25-83D8-4122-93EF-F7F9DBCB44C7}" dt="2023-07-12T00:56:07.160" v="1341" actId="478"/>
        <pc:sldMkLst>
          <pc:docMk/>
          <pc:sldMk cId="0" sldId="341"/>
        </pc:sldMkLst>
        <pc:spChg chg="mod">
          <ac:chgData name="Xuan Shanli" userId="f83fcc78b2861389" providerId="LiveId" clId="{AEA8EC25-83D8-4122-93EF-F7F9DBCB44C7}" dt="2023-07-12T00:55:25.929" v="1333" actId="20577"/>
          <ac:spMkLst>
            <pc:docMk/>
            <pc:sldMk cId="0" sldId="341"/>
            <ac:spMk id="94210" creationId="{5D6F2CBF-C11E-45A7-9785-A77E6667AE4F}"/>
          </ac:spMkLst>
        </pc:spChg>
        <pc:spChg chg="mod">
          <ac:chgData name="Xuan Shanli" userId="f83fcc78b2861389" providerId="LiveId" clId="{AEA8EC25-83D8-4122-93EF-F7F9DBCB44C7}" dt="2023-07-12T00:55:32.950" v="1334" actId="1076"/>
          <ac:spMkLst>
            <pc:docMk/>
            <pc:sldMk cId="0" sldId="341"/>
            <ac:spMk id="94211" creationId="{17FAE49D-182E-4DCD-8134-45CEDF9B4790}"/>
          </ac:spMkLst>
        </pc:spChg>
        <pc:spChg chg="mod">
          <ac:chgData name="Xuan Shanli" userId="f83fcc78b2861389" providerId="LiveId" clId="{AEA8EC25-83D8-4122-93EF-F7F9DBCB44C7}" dt="2023-07-12T00:56:01.997" v="1339" actId="1076"/>
          <ac:spMkLst>
            <pc:docMk/>
            <pc:sldMk cId="0" sldId="341"/>
            <ac:spMk id="94212" creationId="{15C498E7-DF4C-4986-B71F-FB3BA31441A8}"/>
          </ac:spMkLst>
        </pc:spChg>
        <pc:spChg chg="del">
          <ac:chgData name="Xuan Shanli" userId="f83fcc78b2861389" providerId="LiveId" clId="{AEA8EC25-83D8-4122-93EF-F7F9DBCB44C7}" dt="2023-07-12T00:56:07.160" v="1341" actId="478"/>
          <ac:spMkLst>
            <pc:docMk/>
            <pc:sldMk cId="0" sldId="341"/>
            <ac:spMk id="94213" creationId="{06B05A97-2B99-49BC-8B8D-8C408EF5F992}"/>
          </ac:spMkLst>
        </pc:spChg>
        <pc:spChg chg="mod">
          <ac:chgData name="Xuan Shanli" userId="f83fcc78b2861389" providerId="LiveId" clId="{AEA8EC25-83D8-4122-93EF-F7F9DBCB44C7}" dt="2023-07-12T00:56:04.839" v="1340" actId="1076"/>
          <ac:spMkLst>
            <pc:docMk/>
            <pc:sldMk cId="0" sldId="341"/>
            <ac:spMk id="94214" creationId="{C8C46D82-B18D-4BE4-A620-DC1B68CA65C0}"/>
          </ac:spMkLst>
        </pc:spChg>
      </pc:sldChg>
      <pc:sldChg chg="modSp add mod">
        <pc:chgData name="Xuan Shanli" userId="f83fcc78b2861389" providerId="LiveId" clId="{AEA8EC25-83D8-4122-93EF-F7F9DBCB44C7}" dt="2023-07-12T00:57:21.512" v="1366" actId="1076"/>
        <pc:sldMkLst>
          <pc:docMk/>
          <pc:sldMk cId="0" sldId="342"/>
        </pc:sldMkLst>
        <pc:spChg chg="mod">
          <ac:chgData name="Xuan Shanli" userId="f83fcc78b2861389" providerId="LiveId" clId="{AEA8EC25-83D8-4122-93EF-F7F9DBCB44C7}" dt="2023-07-12T00:56:18.397" v="1349" actId="20577"/>
          <ac:spMkLst>
            <pc:docMk/>
            <pc:sldMk cId="0" sldId="342"/>
            <ac:spMk id="95234" creationId="{63D59867-EC10-4ACD-B1C0-AAF346CA97AB}"/>
          </ac:spMkLst>
        </pc:spChg>
        <pc:spChg chg="mod">
          <ac:chgData name="Xuan Shanli" userId="f83fcc78b2861389" providerId="LiveId" clId="{AEA8EC25-83D8-4122-93EF-F7F9DBCB44C7}" dt="2023-07-12T00:57:07.808" v="1362" actId="1037"/>
          <ac:spMkLst>
            <pc:docMk/>
            <pc:sldMk cId="0" sldId="342"/>
            <ac:spMk id="95235" creationId="{8A5890C2-4096-4749-9251-B9A9D328A587}"/>
          </ac:spMkLst>
        </pc:spChg>
        <pc:spChg chg="mod">
          <ac:chgData name="Xuan Shanli" userId="f83fcc78b2861389" providerId="LiveId" clId="{AEA8EC25-83D8-4122-93EF-F7F9DBCB44C7}" dt="2023-07-12T00:56:54.166" v="1358" actId="1076"/>
          <ac:spMkLst>
            <pc:docMk/>
            <pc:sldMk cId="0" sldId="342"/>
            <ac:spMk id="95236" creationId="{EF9C26DB-C237-4265-AF82-63FA24D0CAE1}"/>
          </ac:spMkLst>
        </pc:spChg>
        <pc:spChg chg="mod">
          <ac:chgData name="Xuan Shanli" userId="f83fcc78b2861389" providerId="LiveId" clId="{AEA8EC25-83D8-4122-93EF-F7F9DBCB44C7}" dt="2023-07-12T00:56:54.166" v="1358" actId="1076"/>
          <ac:spMkLst>
            <pc:docMk/>
            <pc:sldMk cId="0" sldId="342"/>
            <ac:spMk id="95237" creationId="{A8913A51-55CE-40DD-9FEF-DC764512DAE2}"/>
          </ac:spMkLst>
        </pc:spChg>
        <pc:spChg chg="mod">
          <ac:chgData name="Xuan Shanli" userId="f83fcc78b2861389" providerId="LiveId" clId="{AEA8EC25-83D8-4122-93EF-F7F9DBCB44C7}" dt="2023-07-12T00:56:54.166" v="1358" actId="1076"/>
          <ac:spMkLst>
            <pc:docMk/>
            <pc:sldMk cId="0" sldId="342"/>
            <ac:spMk id="95238" creationId="{FCE38A0F-7DCB-4F70-A5E6-4465F1D817D2}"/>
          </ac:spMkLst>
        </pc:spChg>
        <pc:spChg chg="mod">
          <ac:chgData name="Xuan Shanli" userId="f83fcc78b2861389" providerId="LiveId" clId="{AEA8EC25-83D8-4122-93EF-F7F9DBCB44C7}" dt="2023-07-12T00:57:21.512" v="1366" actId="1076"/>
          <ac:spMkLst>
            <pc:docMk/>
            <pc:sldMk cId="0" sldId="342"/>
            <ac:spMk id="95239" creationId="{0683EEE5-1E68-47DF-87BB-AC0F4043DA58}"/>
          </ac:spMkLst>
        </pc:spChg>
        <pc:spChg chg="mod">
          <ac:chgData name="Xuan Shanli" userId="f83fcc78b2861389" providerId="LiveId" clId="{AEA8EC25-83D8-4122-93EF-F7F9DBCB44C7}" dt="2023-07-12T00:57:04.239" v="1361" actId="1076"/>
          <ac:spMkLst>
            <pc:docMk/>
            <pc:sldMk cId="0" sldId="342"/>
            <ac:spMk id="95240" creationId="{4C7C6AD7-484E-4CED-AF16-F35C8F66F17C}"/>
          </ac:spMkLst>
        </pc:spChg>
        <pc:spChg chg="mod">
          <ac:chgData name="Xuan Shanli" userId="f83fcc78b2861389" providerId="LiveId" clId="{AEA8EC25-83D8-4122-93EF-F7F9DBCB44C7}" dt="2023-07-12T00:56:57.439" v="1359" actId="1076"/>
          <ac:spMkLst>
            <pc:docMk/>
            <pc:sldMk cId="0" sldId="342"/>
            <ac:spMk id="95241" creationId="{E5317507-E6E5-44D2-8FF2-629D0D9A7841}"/>
          </ac:spMkLst>
        </pc:spChg>
      </pc:sldChg>
      <pc:sldChg chg="delSp modSp add mod">
        <pc:chgData name="Xuan Shanli" userId="f83fcc78b2861389" providerId="LiveId" clId="{AEA8EC25-83D8-4122-93EF-F7F9DBCB44C7}" dt="2023-07-12T00:58:18.603" v="1389" actId="1076"/>
        <pc:sldMkLst>
          <pc:docMk/>
          <pc:sldMk cId="0" sldId="343"/>
        </pc:sldMkLst>
        <pc:spChg chg="mod">
          <ac:chgData name="Xuan Shanli" userId="f83fcc78b2861389" providerId="LiveId" clId="{AEA8EC25-83D8-4122-93EF-F7F9DBCB44C7}" dt="2023-07-12T00:57:41.223" v="1378" actId="20577"/>
          <ac:spMkLst>
            <pc:docMk/>
            <pc:sldMk cId="0" sldId="343"/>
            <ac:spMk id="96258" creationId="{3B5C7002-417F-49F9-AD68-EE81AB0E2BDE}"/>
          </ac:spMkLst>
        </pc:spChg>
        <pc:spChg chg="mod">
          <ac:chgData name="Xuan Shanli" userId="f83fcc78b2861389" providerId="LiveId" clId="{AEA8EC25-83D8-4122-93EF-F7F9DBCB44C7}" dt="2023-07-12T00:58:01.912" v="1386"/>
          <ac:spMkLst>
            <pc:docMk/>
            <pc:sldMk cId="0" sldId="343"/>
            <ac:spMk id="96259" creationId="{6FD35125-A233-4EC2-A5FE-F7FF8B3D237C}"/>
          </ac:spMkLst>
        </pc:spChg>
        <pc:spChg chg="mod">
          <ac:chgData name="Xuan Shanli" userId="f83fcc78b2861389" providerId="LiveId" clId="{AEA8EC25-83D8-4122-93EF-F7F9DBCB44C7}" dt="2023-07-12T00:58:18.603" v="1389" actId="1076"/>
          <ac:spMkLst>
            <pc:docMk/>
            <pc:sldMk cId="0" sldId="343"/>
            <ac:spMk id="96260" creationId="{2E39823B-EC07-480E-B408-46E2AAE55377}"/>
          </ac:spMkLst>
        </pc:spChg>
        <pc:spChg chg="mod">
          <ac:chgData name="Xuan Shanli" userId="f83fcc78b2861389" providerId="LiveId" clId="{AEA8EC25-83D8-4122-93EF-F7F9DBCB44C7}" dt="2023-07-12T00:58:18.603" v="1389" actId="1076"/>
          <ac:spMkLst>
            <pc:docMk/>
            <pc:sldMk cId="0" sldId="343"/>
            <ac:spMk id="96261" creationId="{2F0C3BD5-84B9-4859-828C-BCAB6C9DB8BF}"/>
          </ac:spMkLst>
        </pc:spChg>
        <pc:spChg chg="mod">
          <ac:chgData name="Xuan Shanli" userId="f83fcc78b2861389" providerId="LiveId" clId="{AEA8EC25-83D8-4122-93EF-F7F9DBCB44C7}" dt="2023-07-12T00:58:18.603" v="1389" actId="1076"/>
          <ac:spMkLst>
            <pc:docMk/>
            <pc:sldMk cId="0" sldId="343"/>
            <ac:spMk id="96262" creationId="{A3BC5053-226D-4048-9668-C434EABEA69F}"/>
          </ac:spMkLst>
        </pc:spChg>
        <pc:spChg chg="mod">
          <ac:chgData name="Xuan Shanli" userId="f83fcc78b2861389" providerId="LiveId" clId="{AEA8EC25-83D8-4122-93EF-F7F9DBCB44C7}" dt="2023-07-12T00:58:07.001" v="1387" actId="1076"/>
          <ac:spMkLst>
            <pc:docMk/>
            <pc:sldMk cId="0" sldId="343"/>
            <ac:spMk id="96263" creationId="{CB65B840-3E5E-4B20-BF6B-8C29DB3834DC}"/>
          </ac:spMkLst>
        </pc:spChg>
        <pc:spChg chg="mod">
          <ac:chgData name="Xuan Shanli" userId="f83fcc78b2861389" providerId="LiveId" clId="{AEA8EC25-83D8-4122-93EF-F7F9DBCB44C7}" dt="2023-07-12T00:58:18.603" v="1389" actId="1076"/>
          <ac:spMkLst>
            <pc:docMk/>
            <pc:sldMk cId="0" sldId="343"/>
            <ac:spMk id="96264" creationId="{4A078C3C-F27C-4B98-ABC9-340CC8CE39CC}"/>
          </ac:spMkLst>
        </pc:spChg>
        <pc:spChg chg="mod">
          <ac:chgData name="Xuan Shanli" userId="f83fcc78b2861389" providerId="LiveId" clId="{AEA8EC25-83D8-4122-93EF-F7F9DBCB44C7}" dt="2023-07-12T00:58:18.603" v="1389" actId="1076"/>
          <ac:spMkLst>
            <pc:docMk/>
            <pc:sldMk cId="0" sldId="343"/>
            <ac:spMk id="96265" creationId="{17D09DBD-724B-4CC9-B01C-43B14FAFBDDA}"/>
          </ac:spMkLst>
        </pc:spChg>
        <pc:spChg chg="mod">
          <ac:chgData name="Xuan Shanli" userId="f83fcc78b2861389" providerId="LiveId" clId="{AEA8EC25-83D8-4122-93EF-F7F9DBCB44C7}" dt="2023-07-12T00:58:18.603" v="1389" actId="1076"/>
          <ac:spMkLst>
            <pc:docMk/>
            <pc:sldMk cId="0" sldId="343"/>
            <ac:spMk id="96266" creationId="{DD28495C-0379-4845-AC9C-B5CB6A0C1BAB}"/>
          </ac:spMkLst>
        </pc:spChg>
        <pc:inkChg chg="del">
          <ac:chgData name="Xuan Shanli" userId="f83fcc78b2861389" providerId="LiveId" clId="{AEA8EC25-83D8-4122-93EF-F7F9DBCB44C7}" dt="2023-07-12T00:58:13.139" v="1388" actId="478"/>
          <ac:inkMkLst>
            <pc:docMk/>
            <pc:sldMk cId="0" sldId="343"/>
            <ac:inkMk id="32" creationId="{77FE2216-0988-41ED-9058-4B1D54A8D703}"/>
          </ac:inkMkLst>
        </pc:inkChg>
      </pc:sldChg>
      <pc:sldChg chg="modSp add mod">
        <pc:chgData name="Xuan Shanli" userId="f83fcc78b2861389" providerId="LiveId" clId="{AEA8EC25-83D8-4122-93EF-F7F9DBCB44C7}" dt="2023-07-12T01:07:59.465" v="1577" actId="1076"/>
        <pc:sldMkLst>
          <pc:docMk/>
          <pc:sldMk cId="0" sldId="344"/>
        </pc:sldMkLst>
        <pc:spChg chg="mod">
          <ac:chgData name="Xuan Shanli" userId="f83fcc78b2861389" providerId="LiveId" clId="{AEA8EC25-83D8-4122-93EF-F7F9DBCB44C7}" dt="2023-07-12T01:07:59.465" v="1577" actId="1076"/>
          <ac:spMkLst>
            <pc:docMk/>
            <pc:sldMk cId="0" sldId="344"/>
            <ac:spMk id="97284" creationId="{CE8A76AA-7ADD-4A1A-8CCD-86B49672B72D}"/>
          </ac:spMkLst>
        </pc:spChg>
        <pc:spChg chg="mod">
          <ac:chgData name="Xuan Shanli" userId="f83fcc78b2861389" providerId="LiveId" clId="{AEA8EC25-83D8-4122-93EF-F7F9DBCB44C7}" dt="2023-07-12T01:07:59.465" v="1577" actId="1076"/>
          <ac:spMkLst>
            <pc:docMk/>
            <pc:sldMk cId="0" sldId="344"/>
            <ac:spMk id="97285" creationId="{419604BB-EFB0-4C15-8699-27E4FB0E144F}"/>
          </ac:spMkLst>
        </pc:spChg>
        <pc:spChg chg="mod">
          <ac:chgData name="Xuan Shanli" userId="f83fcc78b2861389" providerId="LiveId" clId="{AEA8EC25-83D8-4122-93EF-F7F9DBCB44C7}" dt="2023-07-12T01:07:59.465" v="1577" actId="1076"/>
          <ac:spMkLst>
            <pc:docMk/>
            <pc:sldMk cId="0" sldId="344"/>
            <ac:spMk id="97286" creationId="{931874E2-28EE-41B4-BB67-552B343F44BC}"/>
          </ac:spMkLst>
        </pc:spChg>
        <pc:spChg chg="mod">
          <ac:chgData name="Xuan Shanli" userId="f83fcc78b2861389" providerId="LiveId" clId="{AEA8EC25-83D8-4122-93EF-F7F9DBCB44C7}" dt="2023-07-12T01:07:59.465" v="1577" actId="1076"/>
          <ac:spMkLst>
            <pc:docMk/>
            <pc:sldMk cId="0" sldId="344"/>
            <ac:spMk id="97287" creationId="{813B6D56-F90A-44E7-A2BF-C3960612BE0D}"/>
          </ac:spMkLst>
        </pc:spChg>
        <pc:spChg chg="mod">
          <ac:chgData name="Xuan Shanli" userId="f83fcc78b2861389" providerId="LiveId" clId="{AEA8EC25-83D8-4122-93EF-F7F9DBCB44C7}" dt="2023-07-12T01:07:59.465" v="1577" actId="1076"/>
          <ac:spMkLst>
            <pc:docMk/>
            <pc:sldMk cId="0" sldId="344"/>
            <ac:spMk id="97288" creationId="{F4596048-3F57-43B9-AE80-ED57660DE66F}"/>
          </ac:spMkLst>
        </pc:spChg>
        <pc:spChg chg="mod">
          <ac:chgData name="Xuan Shanli" userId="f83fcc78b2861389" providerId="LiveId" clId="{AEA8EC25-83D8-4122-93EF-F7F9DBCB44C7}" dt="2023-07-12T01:07:59.465" v="1577" actId="1076"/>
          <ac:spMkLst>
            <pc:docMk/>
            <pc:sldMk cId="0" sldId="344"/>
            <ac:spMk id="97289" creationId="{52E74305-560A-45C9-8555-F466FC18FB45}"/>
          </ac:spMkLst>
        </pc:spChg>
        <pc:spChg chg="mod">
          <ac:chgData name="Xuan Shanli" userId="f83fcc78b2861389" providerId="LiveId" clId="{AEA8EC25-83D8-4122-93EF-F7F9DBCB44C7}" dt="2023-07-12T01:07:59.465" v="1577" actId="1076"/>
          <ac:spMkLst>
            <pc:docMk/>
            <pc:sldMk cId="0" sldId="344"/>
            <ac:spMk id="97290" creationId="{88D16266-D98F-4536-8354-61D7486A7A79}"/>
          </ac:spMkLst>
        </pc:spChg>
        <pc:spChg chg="mod">
          <ac:chgData name="Xuan Shanli" userId="f83fcc78b2861389" providerId="LiveId" clId="{AEA8EC25-83D8-4122-93EF-F7F9DBCB44C7}" dt="2023-07-12T01:07:59.465" v="1577" actId="1076"/>
          <ac:spMkLst>
            <pc:docMk/>
            <pc:sldMk cId="0" sldId="344"/>
            <ac:spMk id="97291" creationId="{664D847A-19EB-4C9D-9320-EBA743C271F4}"/>
          </ac:spMkLst>
        </pc:spChg>
        <pc:spChg chg="mod">
          <ac:chgData name="Xuan Shanli" userId="f83fcc78b2861389" providerId="LiveId" clId="{AEA8EC25-83D8-4122-93EF-F7F9DBCB44C7}" dt="2023-07-12T01:07:59.465" v="1577" actId="1076"/>
          <ac:spMkLst>
            <pc:docMk/>
            <pc:sldMk cId="0" sldId="344"/>
            <ac:spMk id="97292" creationId="{9B7949A4-4686-4EBF-B00C-4629D40B0309}"/>
          </ac:spMkLst>
        </pc:spChg>
        <pc:spChg chg="mod">
          <ac:chgData name="Xuan Shanli" userId="f83fcc78b2861389" providerId="LiveId" clId="{AEA8EC25-83D8-4122-93EF-F7F9DBCB44C7}" dt="2023-07-12T01:07:59.465" v="1577" actId="1076"/>
          <ac:spMkLst>
            <pc:docMk/>
            <pc:sldMk cId="0" sldId="344"/>
            <ac:spMk id="97293" creationId="{70770E07-1C52-4467-9F0A-5A8CFA96E9DA}"/>
          </ac:spMkLst>
        </pc:spChg>
        <pc:spChg chg="mod">
          <ac:chgData name="Xuan Shanli" userId="f83fcc78b2861389" providerId="LiveId" clId="{AEA8EC25-83D8-4122-93EF-F7F9DBCB44C7}" dt="2023-07-12T01:07:59.465" v="1577" actId="1076"/>
          <ac:spMkLst>
            <pc:docMk/>
            <pc:sldMk cId="0" sldId="344"/>
            <ac:spMk id="97294" creationId="{26B3F892-FFCC-47BF-ABBE-D8F8FFE8F449}"/>
          </ac:spMkLst>
        </pc:spChg>
        <pc:spChg chg="mod">
          <ac:chgData name="Xuan Shanli" userId="f83fcc78b2861389" providerId="LiveId" clId="{AEA8EC25-83D8-4122-93EF-F7F9DBCB44C7}" dt="2023-07-12T01:07:59.465" v="1577" actId="1076"/>
          <ac:spMkLst>
            <pc:docMk/>
            <pc:sldMk cId="0" sldId="344"/>
            <ac:spMk id="97295" creationId="{7BAFD980-F90C-4449-9DB0-9543C0ED0BD2}"/>
          </ac:spMkLst>
        </pc:spChg>
        <pc:spChg chg="mod">
          <ac:chgData name="Xuan Shanli" userId="f83fcc78b2861389" providerId="LiveId" clId="{AEA8EC25-83D8-4122-93EF-F7F9DBCB44C7}" dt="2023-07-12T01:07:59.465" v="1577" actId="1076"/>
          <ac:spMkLst>
            <pc:docMk/>
            <pc:sldMk cId="0" sldId="344"/>
            <ac:spMk id="97296" creationId="{7EC5843D-72B2-4AA7-9164-4B7EEABB8761}"/>
          </ac:spMkLst>
        </pc:spChg>
        <pc:spChg chg="mod">
          <ac:chgData name="Xuan Shanli" userId="f83fcc78b2861389" providerId="LiveId" clId="{AEA8EC25-83D8-4122-93EF-F7F9DBCB44C7}" dt="2023-07-12T01:07:59.465" v="1577" actId="1076"/>
          <ac:spMkLst>
            <pc:docMk/>
            <pc:sldMk cId="0" sldId="344"/>
            <ac:spMk id="97297" creationId="{23FEC608-B972-42C1-B1AA-A4CF41EFDAE1}"/>
          </ac:spMkLst>
        </pc:spChg>
        <pc:spChg chg="mod">
          <ac:chgData name="Xuan Shanli" userId="f83fcc78b2861389" providerId="LiveId" clId="{AEA8EC25-83D8-4122-93EF-F7F9DBCB44C7}" dt="2023-07-12T01:07:59.465" v="1577" actId="1076"/>
          <ac:spMkLst>
            <pc:docMk/>
            <pc:sldMk cId="0" sldId="344"/>
            <ac:spMk id="97298" creationId="{E9FB843C-3296-4706-B9B4-113C2E7BB0E0}"/>
          </ac:spMkLst>
        </pc:spChg>
        <pc:spChg chg="mod">
          <ac:chgData name="Xuan Shanli" userId="f83fcc78b2861389" providerId="LiveId" clId="{AEA8EC25-83D8-4122-93EF-F7F9DBCB44C7}" dt="2023-07-12T01:07:59.465" v="1577" actId="1076"/>
          <ac:spMkLst>
            <pc:docMk/>
            <pc:sldMk cId="0" sldId="344"/>
            <ac:spMk id="97299" creationId="{D9739E39-922C-4191-BC05-D58702FD6F45}"/>
          </ac:spMkLst>
        </pc:spChg>
        <pc:spChg chg="mod">
          <ac:chgData name="Xuan Shanli" userId="f83fcc78b2861389" providerId="LiveId" clId="{AEA8EC25-83D8-4122-93EF-F7F9DBCB44C7}" dt="2023-07-12T01:06:36.672" v="1497" actId="1076"/>
          <ac:spMkLst>
            <pc:docMk/>
            <pc:sldMk cId="0" sldId="344"/>
            <ac:spMk id="101378" creationId="{D3BED4A2-100E-488F-8684-8D90505999AD}"/>
          </ac:spMkLst>
        </pc:spChg>
        <pc:spChg chg="mod">
          <ac:chgData name="Xuan Shanli" userId="f83fcc78b2861389" providerId="LiveId" clId="{AEA8EC25-83D8-4122-93EF-F7F9DBCB44C7}" dt="2023-07-12T01:06:39.963" v="1498" actId="1076"/>
          <ac:spMkLst>
            <pc:docMk/>
            <pc:sldMk cId="0" sldId="344"/>
            <ac:spMk id="101379" creationId="{EB9E792B-9776-46AE-8D92-486E153317A8}"/>
          </ac:spMkLst>
        </pc:spChg>
      </pc:sldChg>
      <pc:sldChg chg="modSp add mod">
        <pc:chgData name="Xuan Shanli" userId="f83fcc78b2861389" providerId="LiveId" clId="{AEA8EC25-83D8-4122-93EF-F7F9DBCB44C7}" dt="2023-07-11T14:56:55.617" v="509" actId="20577"/>
        <pc:sldMkLst>
          <pc:docMk/>
          <pc:sldMk cId="0" sldId="349"/>
        </pc:sldMkLst>
        <pc:spChg chg="mod">
          <ac:chgData name="Xuan Shanli" userId="f83fcc78b2861389" providerId="LiveId" clId="{AEA8EC25-83D8-4122-93EF-F7F9DBCB44C7}" dt="2023-07-11T14:55:48.443" v="460" actId="20577"/>
          <ac:spMkLst>
            <pc:docMk/>
            <pc:sldMk cId="0" sldId="349"/>
            <ac:spMk id="25602" creationId="{ADF8F5DF-6756-4624-A94A-870C38DD7E3D}"/>
          </ac:spMkLst>
        </pc:spChg>
        <pc:spChg chg="mod">
          <ac:chgData name="Xuan Shanli" userId="f83fcc78b2861389" providerId="LiveId" clId="{AEA8EC25-83D8-4122-93EF-F7F9DBCB44C7}" dt="2023-07-11T14:56:25.095" v="493" actId="1035"/>
          <ac:spMkLst>
            <pc:docMk/>
            <pc:sldMk cId="0" sldId="349"/>
            <ac:spMk id="25603" creationId="{ED1246A1-B369-4D43-B787-1BDBE46094FD}"/>
          </ac:spMkLst>
        </pc:spChg>
        <pc:spChg chg="mod">
          <ac:chgData name="Xuan Shanli" userId="f83fcc78b2861389" providerId="LiveId" clId="{AEA8EC25-83D8-4122-93EF-F7F9DBCB44C7}" dt="2023-07-11T14:56:55.617" v="509" actId="20577"/>
          <ac:spMkLst>
            <pc:docMk/>
            <pc:sldMk cId="0" sldId="349"/>
            <ac:spMk id="25604" creationId="{1A59B99D-9C18-41B5-8F04-5372D47CF677}"/>
          </ac:spMkLst>
        </pc:spChg>
      </pc:sldChg>
      <pc:sldChg chg="modSp add mod">
        <pc:chgData name="Xuan Shanli" userId="f83fcc78b2861389" providerId="LiveId" clId="{AEA8EC25-83D8-4122-93EF-F7F9DBCB44C7}" dt="2023-07-11T15:08:21.473" v="675" actId="1076"/>
        <pc:sldMkLst>
          <pc:docMk/>
          <pc:sldMk cId="0" sldId="350"/>
        </pc:sldMkLst>
        <pc:spChg chg="mod">
          <ac:chgData name="Xuan Shanli" userId="f83fcc78b2861389" providerId="LiveId" clId="{AEA8EC25-83D8-4122-93EF-F7F9DBCB44C7}" dt="2023-07-11T15:08:17.899" v="674" actId="20577"/>
          <ac:spMkLst>
            <pc:docMk/>
            <pc:sldMk cId="0" sldId="350"/>
            <ac:spMk id="45058" creationId="{C86CC2B4-FF51-4C21-AC05-3201E85D1DF2}"/>
          </ac:spMkLst>
        </pc:spChg>
        <pc:spChg chg="mod">
          <ac:chgData name="Xuan Shanli" userId="f83fcc78b2861389" providerId="LiveId" clId="{AEA8EC25-83D8-4122-93EF-F7F9DBCB44C7}" dt="2023-07-11T15:08:21.473" v="675" actId="1076"/>
          <ac:spMkLst>
            <pc:docMk/>
            <pc:sldMk cId="0" sldId="350"/>
            <ac:spMk id="164867" creationId="{63BDB144-B1A6-43B0-B65B-3302A104211B}"/>
          </ac:spMkLst>
        </pc:spChg>
      </pc:sldChg>
      <pc:sldChg chg="modSp add mod">
        <pc:chgData name="Xuan Shanli" userId="f83fcc78b2861389" providerId="LiveId" clId="{AEA8EC25-83D8-4122-93EF-F7F9DBCB44C7}" dt="2023-07-12T00:58:50.831" v="1392" actId="1076"/>
        <pc:sldMkLst>
          <pc:docMk/>
          <pc:sldMk cId="0" sldId="351"/>
        </pc:sldMkLst>
        <pc:spChg chg="mod">
          <ac:chgData name="Xuan Shanli" userId="f83fcc78b2861389" providerId="LiveId" clId="{AEA8EC25-83D8-4122-93EF-F7F9DBCB44C7}" dt="2023-07-12T00:58:31.743" v="1390" actId="1076"/>
          <ac:spMkLst>
            <pc:docMk/>
            <pc:sldMk cId="0" sldId="351"/>
            <ac:spMk id="100354" creationId="{ADF38FC5-F40C-4785-9496-770308E0DA67}"/>
          </ac:spMkLst>
        </pc:spChg>
        <pc:spChg chg="mod">
          <ac:chgData name="Xuan Shanli" userId="f83fcc78b2861389" providerId="LiveId" clId="{AEA8EC25-83D8-4122-93EF-F7F9DBCB44C7}" dt="2023-07-12T00:58:45.847" v="1391" actId="255"/>
          <ac:spMkLst>
            <pc:docMk/>
            <pc:sldMk cId="0" sldId="351"/>
            <ac:spMk id="100355" creationId="{B7578F97-EB06-4B00-9AB0-143C8B9A22FA}"/>
          </ac:spMkLst>
        </pc:spChg>
        <pc:spChg chg="mod">
          <ac:chgData name="Xuan Shanli" userId="f83fcc78b2861389" providerId="LiveId" clId="{AEA8EC25-83D8-4122-93EF-F7F9DBCB44C7}" dt="2023-07-12T00:58:50.831" v="1392" actId="1076"/>
          <ac:spMkLst>
            <pc:docMk/>
            <pc:sldMk cId="0" sldId="351"/>
            <ac:spMk id="166918" creationId="{49348B51-E6FC-42FB-B199-D6DBFAD389E5}"/>
          </ac:spMkLst>
        </pc:spChg>
      </pc:sldChg>
      <pc:sldChg chg="modSp add mod">
        <pc:chgData name="Xuan Shanli" userId="f83fcc78b2861389" providerId="LiveId" clId="{AEA8EC25-83D8-4122-93EF-F7F9DBCB44C7}" dt="2023-07-12T01:04:22.517" v="1454" actId="1076"/>
        <pc:sldMkLst>
          <pc:docMk/>
          <pc:sldMk cId="1865268188" sldId="352"/>
        </pc:sldMkLst>
        <pc:spChg chg="mod">
          <ac:chgData name="Xuan Shanli" userId="f83fcc78b2861389" providerId="LiveId" clId="{AEA8EC25-83D8-4122-93EF-F7F9DBCB44C7}" dt="2023-07-12T01:03:13.838" v="1441" actId="1076"/>
          <ac:spMkLst>
            <pc:docMk/>
            <pc:sldMk cId="1865268188" sldId="352"/>
            <ac:spMk id="7" creationId="{A8A09A6C-8E7E-4CE1-ABC0-9534044B8FAE}"/>
          </ac:spMkLst>
        </pc:spChg>
        <pc:spChg chg="mod">
          <ac:chgData name="Xuan Shanli" userId="f83fcc78b2861389" providerId="LiveId" clId="{AEA8EC25-83D8-4122-93EF-F7F9DBCB44C7}" dt="2023-07-12T01:04:22.517" v="1454" actId="1076"/>
          <ac:spMkLst>
            <pc:docMk/>
            <pc:sldMk cId="1865268188" sldId="352"/>
            <ac:spMk id="8" creationId="{16E03FDD-6FF9-43EE-B244-BF4A1C1BF317}"/>
          </ac:spMkLst>
        </pc:spChg>
        <pc:spChg chg="mod">
          <ac:chgData name="Xuan Shanli" userId="f83fcc78b2861389" providerId="LiveId" clId="{AEA8EC25-83D8-4122-93EF-F7F9DBCB44C7}" dt="2023-07-12T01:04:18.857" v="1453" actId="1076"/>
          <ac:spMkLst>
            <pc:docMk/>
            <pc:sldMk cId="1865268188" sldId="352"/>
            <ac:spMk id="9" creationId="{B68BA712-0D8B-4F39-A1BB-C8E37F9C60B5}"/>
          </ac:spMkLst>
        </pc:spChg>
        <pc:spChg chg="mod">
          <ac:chgData name="Xuan Shanli" userId="f83fcc78b2861389" providerId="LiveId" clId="{AEA8EC25-83D8-4122-93EF-F7F9DBCB44C7}" dt="2023-07-12T01:04:18.857" v="1453" actId="1076"/>
          <ac:spMkLst>
            <pc:docMk/>
            <pc:sldMk cId="1865268188" sldId="352"/>
            <ac:spMk id="10" creationId="{EED03782-FE3D-4C89-89BF-016CCB0C2B4A}"/>
          </ac:spMkLst>
        </pc:spChg>
        <pc:spChg chg="mod">
          <ac:chgData name="Xuan Shanli" userId="f83fcc78b2861389" providerId="LiveId" clId="{AEA8EC25-83D8-4122-93EF-F7F9DBCB44C7}" dt="2023-07-12T01:04:18.857" v="1453" actId="1076"/>
          <ac:spMkLst>
            <pc:docMk/>
            <pc:sldMk cId="1865268188" sldId="352"/>
            <ac:spMk id="11" creationId="{B126E649-DC2D-4F58-A2BB-DE84237261EB}"/>
          </ac:spMkLst>
        </pc:spChg>
        <pc:spChg chg="mod">
          <ac:chgData name="Xuan Shanli" userId="f83fcc78b2861389" providerId="LiveId" clId="{AEA8EC25-83D8-4122-93EF-F7F9DBCB44C7}" dt="2023-07-12T01:04:18.857" v="1453" actId="1076"/>
          <ac:spMkLst>
            <pc:docMk/>
            <pc:sldMk cId="1865268188" sldId="352"/>
            <ac:spMk id="12" creationId="{62D23623-B9DF-4C49-B3B6-DA435223B755}"/>
          </ac:spMkLst>
        </pc:spChg>
        <pc:spChg chg="mod">
          <ac:chgData name="Xuan Shanli" userId="f83fcc78b2861389" providerId="LiveId" clId="{AEA8EC25-83D8-4122-93EF-F7F9DBCB44C7}" dt="2023-07-12T01:04:18.857" v="1453" actId="1076"/>
          <ac:spMkLst>
            <pc:docMk/>
            <pc:sldMk cId="1865268188" sldId="352"/>
            <ac:spMk id="13" creationId="{AD62C725-309E-4221-863F-9918099448A8}"/>
          </ac:spMkLst>
        </pc:spChg>
        <pc:spChg chg="mod">
          <ac:chgData name="Xuan Shanli" userId="f83fcc78b2861389" providerId="LiveId" clId="{AEA8EC25-83D8-4122-93EF-F7F9DBCB44C7}" dt="2023-07-12T01:04:18.857" v="1453" actId="1076"/>
          <ac:spMkLst>
            <pc:docMk/>
            <pc:sldMk cId="1865268188" sldId="352"/>
            <ac:spMk id="14" creationId="{B995C3DB-8BFF-4DF5-85E5-8E533555A55D}"/>
          </ac:spMkLst>
        </pc:spChg>
        <pc:spChg chg="mod">
          <ac:chgData name="Xuan Shanli" userId="f83fcc78b2861389" providerId="LiveId" clId="{AEA8EC25-83D8-4122-93EF-F7F9DBCB44C7}" dt="2023-07-12T01:04:09.240" v="1452" actId="20577"/>
          <ac:spMkLst>
            <pc:docMk/>
            <pc:sldMk cId="1865268188" sldId="352"/>
            <ac:spMk id="88066" creationId="{CFF340E0-11BE-463A-8611-E3E55675A578}"/>
          </ac:spMkLst>
        </pc:spChg>
      </pc:sldChg>
      <pc:sldChg chg="modSp add mod">
        <pc:chgData name="Xuan Shanli" userId="f83fcc78b2861389" providerId="LiveId" clId="{AEA8EC25-83D8-4122-93EF-F7F9DBCB44C7}" dt="2023-07-12T01:06:23.847" v="1494" actId="14100"/>
        <pc:sldMkLst>
          <pc:docMk/>
          <pc:sldMk cId="3137462405" sldId="353"/>
        </pc:sldMkLst>
        <pc:spChg chg="mod">
          <ac:chgData name="Xuan Shanli" userId="f83fcc78b2861389" providerId="LiveId" clId="{AEA8EC25-83D8-4122-93EF-F7F9DBCB44C7}" dt="2023-07-12T01:06:23.847" v="1494" actId="14100"/>
          <ac:spMkLst>
            <pc:docMk/>
            <pc:sldMk cId="3137462405" sldId="353"/>
            <ac:spMk id="2" creationId="{AD8FE508-9252-4DB6-B41F-2322E5D17D09}"/>
          </ac:spMkLst>
        </pc:spChg>
      </pc:sldChg>
      <pc:sldChg chg="addSp modSp new mod modAnim">
        <pc:chgData name="Xuan Shanli" userId="f83fcc78b2861389" providerId="LiveId" clId="{AEA8EC25-83D8-4122-93EF-F7F9DBCB44C7}" dt="2023-07-11T14:38:06.046" v="81" actId="1076"/>
        <pc:sldMkLst>
          <pc:docMk/>
          <pc:sldMk cId="1039028449" sldId="354"/>
        </pc:sldMkLst>
        <pc:spChg chg="mod">
          <ac:chgData name="Xuan Shanli" userId="f83fcc78b2861389" providerId="LiveId" clId="{AEA8EC25-83D8-4122-93EF-F7F9DBCB44C7}" dt="2023-07-11T14:37:03.687" v="71" actId="14100"/>
          <ac:spMkLst>
            <pc:docMk/>
            <pc:sldMk cId="1039028449" sldId="354"/>
            <ac:spMk id="2" creationId="{653695D0-CB9F-4503-8A05-49B71E7DB577}"/>
          </ac:spMkLst>
        </pc:spChg>
        <pc:spChg chg="add mod">
          <ac:chgData name="Xuan Shanli" userId="f83fcc78b2861389" providerId="LiveId" clId="{AEA8EC25-83D8-4122-93EF-F7F9DBCB44C7}" dt="2023-07-11T14:38:06.046" v="81" actId="1076"/>
          <ac:spMkLst>
            <pc:docMk/>
            <pc:sldMk cId="1039028449" sldId="354"/>
            <ac:spMk id="3" creationId="{B06C5801-B899-499F-B042-7A06BCBC9971}"/>
          </ac:spMkLst>
        </pc:spChg>
      </pc:sldChg>
      <pc:sldMasterChg chg="addSp delSp modSp mod">
        <pc:chgData name="Xuan Shanli" userId="f83fcc78b2861389" providerId="LiveId" clId="{AEA8EC25-83D8-4122-93EF-F7F9DBCB44C7}" dt="2023-07-11T14:33:52.038" v="33" actId="1076"/>
        <pc:sldMasterMkLst>
          <pc:docMk/>
          <pc:sldMasterMk cId="1570593571" sldId="2147483648"/>
        </pc:sldMasterMkLst>
        <pc:spChg chg="add mod">
          <ac:chgData name="Xuan Shanli" userId="f83fcc78b2861389" providerId="LiveId" clId="{AEA8EC25-83D8-4122-93EF-F7F9DBCB44C7}" dt="2023-07-11T14:33:52.038" v="33" actId="1076"/>
          <ac:spMkLst>
            <pc:docMk/>
            <pc:sldMasterMk cId="1570593571" sldId="2147483648"/>
            <ac:spMk id="10" creationId="{9D4FB2BC-31B0-4476-91F0-AD8349A68707}"/>
          </ac:spMkLst>
        </pc:spChg>
        <pc:picChg chg="add del mod">
          <ac:chgData name="Xuan Shanli" userId="f83fcc78b2861389" providerId="LiveId" clId="{AEA8EC25-83D8-4122-93EF-F7F9DBCB44C7}" dt="2023-07-11T14:32:41.719" v="1" actId="931"/>
          <ac:picMkLst>
            <pc:docMk/>
            <pc:sldMasterMk cId="1570593571" sldId="2147483648"/>
            <ac:picMk id="9" creationId="{22BB4010-1167-4376-8E2E-3FF93C2BC2BC}"/>
          </ac:picMkLst>
        </pc:picChg>
      </pc:sldMasterChg>
    </pc:docChg>
  </pc:docChgLst>
  <pc:docChgLst>
    <pc:chgData name="Xuan Shanli" userId="f83fcc78b2861389" providerId="LiveId" clId="{6F9AFA27-FF31-43BD-ABD8-C715AB59E1EE}"/>
    <pc:docChg chg="modSld modMainMaster">
      <pc:chgData name="Xuan Shanli" userId="f83fcc78b2861389" providerId="LiveId" clId="{6F9AFA27-FF31-43BD-ABD8-C715AB59E1EE}" dt="2023-08-18T13:43:03.761" v="70" actId="113"/>
      <pc:docMkLst>
        <pc:docMk/>
      </pc:docMkLst>
      <pc:sldChg chg="modSp mod">
        <pc:chgData name="Xuan Shanli" userId="f83fcc78b2861389" providerId="LiveId" clId="{6F9AFA27-FF31-43BD-ABD8-C715AB59E1EE}" dt="2023-08-18T13:35:18.340" v="1" actId="1076"/>
        <pc:sldMkLst>
          <pc:docMk/>
          <pc:sldMk cId="0" sldId="295"/>
        </pc:sldMkLst>
        <pc:spChg chg="mod">
          <ac:chgData name="Xuan Shanli" userId="f83fcc78b2861389" providerId="LiveId" clId="{6F9AFA27-FF31-43BD-ABD8-C715AB59E1EE}" dt="2023-08-18T13:35:18.340" v="1" actId="1076"/>
          <ac:spMkLst>
            <pc:docMk/>
            <pc:sldMk cId="0" sldId="295"/>
            <ac:spMk id="2050" creationId="{4FA382D5-26AA-4D8E-B159-136701CAF8C7}"/>
          </ac:spMkLst>
        </pc:spChg>
      </pc:sldChg>
      <pc:sldChg chg="modSp mod">
        <pc:chgData name="Xuan Shanli" userId="f83fcc78b2861389" providerId="LiveId" clId="{6F9AFA27-FF31-43BD-ABD8-C715AB59E1EE}" dt="2023-08-18T13:38:43.114" v="34" actId="20577"/>
        <pc:sldMkLst>
          <pc:docMk/>
          <pc:sldMk cId="0" sldId="314"/>
        </pc:sldMkLst>
        <pc:graphicFrameChg chg="modGraphic">
          <ac:chgData name="Xuan Shanli" userId="f83fcc78b2861389" providerId="LiveId" clId="{6F9AFA27-FF31-43BD-ABD8-C715AB59E1EE}" dt="2023-08-18T13:38:43.114" v="34" actId="20577"/>
          <ac:graphicFrameMkLst>
            <pc:docMk/>
            <pc:sldMk cId="0" sldId="314"/>
            <ac:graphicFrameMk id="66566" creationId="{C4FA69B5-6FF8-45D9-8BB6-6C2FBFB7FC4D}"/>
          </ac:graphicFrameMkLst>
        </pc:graphicFrameChg>
      </pc:sldChg>
      <pc:sldChg chg="modSp mod">
        <pc:chgData name="Xuan Shanli" userId="f83fcc78b2861389" providerId="LiveId" clId="{6F9AFA27-FF31-43BD-ABD8-C715AB59E1EE}" dt="2023-08-18T13:39:02.002" v="35" actId="1076"/>
        <pc:sldMkLst>
          <pc:docMk/>
          <pc:sldMk cId="0" sldId="319"/>
        </pc:sldMkLst>
        <pc:spChg chg="mod">
          <ac:chgData name="Xuan Shanli" userId="f83fcc78b2861389" providerId="LiveId" clId="{6F9AFA27-FF31-43BD-ABD8-C715AB59E1EE}" dt="2023-08-18T13:39:02.002" v="35" actId="1076"/>
          <ac:spMkLst>
            <pc:docMk/>
            <pc:sldMk cId="0" sldId="319"/>
            <ac:spMk id="71682" creationId="{5B90550C-C461-46EE-BF83-86E5FF88DFAF}"/>
          </ac:spMkLst>
        </pc:spChg>
      </pc:sldChg>
      <pc:sldChg chg="delSp">
        <pc:chgData name="Xuan Shanli" userId="f83fcc78b2861389" providerId="LiveId" clId="{6F9AFA27-FF31-43BD-ABD8-C715AB59E1EE}" dt="2023-08-18T13:39:22.245" v="36" actId="478"/>
        <pc:sldMkLst>
          <pc:docMk/>
          <pc:sldMk cId="0" sldId="323"/>
        </pc:sldMkLst>
        <pc:grpChg chg="del">
          <ac:chgData name="Xuan Shanli" userId="f83fcc78b2861389" providerId="LiveId" clId="{6F9AFA27-FF31-43BD-ABD8-C715AB59E1EE}" dt="2023-08-18T13:39:22.245" v="36" actId="478"/>
          <ac:grpSpMkLst>
            <pc:docMk/>
            <pc:sldMk cId="0" sldId="323"/>
            <ac:grpSpMk id="57349" creationId="{03CA0A76-B091-4B8C-8BD8-9F99CBA17B7C}"/>
          </ac:grpSpMkLst>
        </pc:grpChg>
      </pc:sldChg>
      <pc:sldChg chg="delSp">
        <pc:chgData name="Xuan Shanli" userId="f83fcc78b2861389" providerId="LiveId" clId="{6F9AFA27-FF31-43BD-ABD8-C715AB59E1EE}" dt="2023-08-18T13:39:33.065" v="37" actId="478"/>
        <pc:sldMkLst>
          <pc:docMk/>
          <pc:sldMk cId="0" sldId="326"/>
        </pc:sldMkLst>
        <pc:grpChg chg="del">
          <ac:chgData name="Xuan Shanli" userId="f83fcc78b2861389" providerId="LiveId" clId="{6F9AFA27-FF31-43BD-ABD8-C715AB59E1EE}" dt="2023-08-18T13:39:33.065" v="37" actId="478"/>
          <ac:grpSpMkLst>
            <pc:docMk/>
            <pc:sldMk cId="0" sldId="326"/>
            <ac:grpSpMk id="63497" creationId="{9AD193D8-B348-4601-B1F8-775D67D44AF5}"/>
          </ac:grpSpMkLst>
        </pc:grpChg>
      </pc:sldChg>
      <pc:sldChg chg="delSp">
        <pc:chgData name="Xuan Shanli" userId="f83fcc78b2861389" providerId="LiveId" clId="{6F9AFA27-FF31-43BD-ABD8-C715AB59E1EE}" dt="2023-08-18T13:42:36.443" v="67" actId="478"/>
        <pc:sldMkLst>
          <pc:docMk/>
          <pc:sldMk cId="0" sldId="333"/>
        </pc:sldMkLst>
        <pc:grpChg chg="del">
          <ac:chgData name="Xuan Shanli" userId="f83fcc78b2861389" providerId="LiveId" clId="{6F9AFA27-FF31-43BD-ABD8-C715AB59E1EE}" dt="2023-08-18T13:42:36.443" v="67" actId="478"/>
          <ac:grpSpMkLst>
            <pc:docMk/>
            <pc:sldMk cId="0" sldId="333"/>
            <ac:grpSpMk id="77831" creationId="{E3D31204-4472-45DE-80D1-92241319349C}"/>
          </ac:grpSpMkLst>
        </pc:grpChg>
      </pc:sldChg>
      <pc:sldChg chg="modSp">
        <pc:chgData name="Xuan Shanli" userId="f83fcc78b2861389" providerId="LiveId" clId="{6F9AFA27-FF31-43BD-ABD8-C715AB59E1EE}" dt="2023-08-18T13:42:03.620" v="66" actId="20577"/>
        <pc:sldMkLst>
          <pc:docMk/>
          <pc:sldMk cId="0" sldId="338"/>
        </pc:sldMkLst>
        <pc:spChg chg="mod">
          <ac:chgData name="Xuan Shanli" userId="f83fcc78b2861389" providerId="LiveId" clId="{6F9AFA27-FF31-43BD-ABD8-C715AB59E1EE}" dt="2023-08-18T13:40:25.591" v="43" actId="14100"/>
          <ac:spMkLst>
            <pc:docMk/>
            <pc:sldMk cId="0" sldId="338"/>
            <ac:spMk id="30" creationId="{DF7C47AC-FFD6-4179-86BB-B75F0DC2619C}"/>
          </ac:spMkLst>
        </pc:spChg>
        <pc:spChg chg="mod">
          <ac:chgData name="Xuan Shanli" userId="f83fcc78b2861389" providerId="LiveId" clId="{6F9AFA27-FF31-43BD-ABD8-C715AB59E1EE}" dt="2023-08-18T13:40:30.175" v="44" actId="14100"/>
          <ac:spMkLst>
            <pc:docMk/>
            <pc:sldMk cId="0" sldId="338"/>
            <ac:spMk id="31" creationId="{A738446D-BEF1-41C4-A44E-D8CBDB81E39E}"/>
          </ac:spMkLst>
        </pc:spChg>
        <pc:spChg chg="mod">
          <ac:chgData name="Xuan Shanli" userId="f83fcc78b2861389" providerId="LiveId" clId="{6F9AFA27-FF31-43BD-ABD8-C715AB59E1EE}" dt="2023-08-18T13:40:38.491" v="45" actId="14100"/>
          <ac:spMkLst>
            <pc:docMk/>
            <pc:sldMk cId="0" sldId="338"/>
            <ac:spMk id="33" creationId="{30C5B902-8C40-43F3-A01A-CA18F7859E52}"/>
          </ac:spMkLst>
        </pc:spChg>
        <pc:spChg chg="mod">
          <ac:chgData name="Xuan Shanli" userId="f83fcc78b2861389" providerId="LiveId" clId="{6F9AFA27-FF31-43BD-ABD8-C715AB59E1EE}" dt="2023-08-18T13:41:27.963" v="50" actId="14100"/>
          <ac:spMkLst>
            <pc:docMk/>
            <pc:sldMk cId="0" sldId="338"/>
            <ac:spMk id="34" creationId="{74C6800B-E83E-4BCA-89F3-9E2A69CCE92D}"/>
          </ac:spMkLst>
        </pc:spChg>
        <pc:spChg chg="mod">
          <ac:chgData name="Xuan Shanli" userId="f83fcc78b2861389" providerId="LiveId" clId="{6F9AFA27-FF31-43BD-ABD8-C715AB59E1EE}" dt="2023-08-18T13:41:33.708" v="51" actId="14100"/>
          <ac:spMkLst>
            <pc:docMk/>
            <pc:sldMk cId="0" sldId="338"/>
            <ac:spMk id="38" creationId="{C8E0B813-719F-44A1-8CCB-DA3FD86FB4C8}"/>
          </ac:spMkLst>
        </pc:spChg>
        <pc:spChg chg="mod">
          <ac:chgData name="Xuan Shanli" userId="f83fcc78b2861389" providerId="LiveId" clId="{6F9AFA27-FF31-43BD-ABD8-C715AB59E1EE}" dt="2023-08-18T13:41:40.542" v="52" actId="14100"/>
          <ac:spMkLst>
            <pc:docMk/>
            <pc:sldMk cId="0" sldId="338"/>
            <ac:spMk id="39" creationId="{C0B6D242-DE0F-4398-8A7E-A007065C1BAF}"/>
          </ac:spMkLst>
        </pc:spChg>
        <pc:spChg chg="mod">
          <ac:chgData name="Xuan Shanli" userId="f83fcc78b2861389" providerId="LiveId" clId="{6F9AFA27-FF31-43BD-ABD8-C715AB59E1EE}" dt="2023-08-18T13:41:45.715" v="53" actId="14100"/>
          <ac:spMkLst>
            <pc:docMk/>
            <pc:sldMk cId="0" sldId="338"/>
            <ac:spMk id="41" creationId="{120C99C8-7131-45E6-B171-3F85457D242D}"/>
          </ac:spMkLst>
        </pc:spChg>
        <pc:spChg chg="mod">
          <ac:chgData name="Xuan Shanli" userId="f83fcc78b2861389" providerId="LiveId" clId="{6F9AFA27-FF31-43BD-ABD8-C715AB59E1EE}" dt="2023-08-18T13:40:51.828" v="46" actId="14100"/>
          <ac:spMkLst>
            <pc:docMk/>
            <pc:sldMk cId="0" sldId="338"/>
            <ac:spMk id="50" creationId="{2E6B0B77-CE96-4951-AA64-3E53529D084B}"/>
          </ac:spMkLst>
        </pc:spChg>
        <pc:spChg chg="mod">
          <ac:chgData name="Xuan Shanli" userId="f83fcc78b2861389" providerId="LiveId" clId="{6F9AFA27-FF31-43BD-ABD8-C715AB59E1EE}" dt="2023-08-18T13:40:57.971" v="47" actId="14100"/>
          <ac:spMkLst>
            <pc:docMk/>
            <pc:sldMk cId="0" sldId="338"/>
            <ac:spMk id="54" creationId="{751B0F5B-470C-45F6-B1C2-2CB5E3D964EE}"/>
          </ac:spMkLst>
        </pc:spChg>
        <pc:spChg chg="mod">
          <ac:chgData name="Xuan Shanli" userId="f83fcc78b2861389" providerId="LiveId" clId="{6F9AFA27-FF31-43BD-ABD8-C715AB59E1EE}" dt="2023-08-18T13:41:15.851" v="48" actId="14100"/>
          <ac:spMkLst>
            <pc:docMk/>
            <pc:sldMk cId="0" sldId="338"/>
            <ac:spMk id="55" creationId="{7F8483A4-1C3C-4486-B59F-842E8A2A0F88}"/>
          </ac:spMkLst>
        </pc:spChg>
        <pc:spChg chg="mod">
          <ac:chgData name="Xuan Shanli" userId="f83fcc78b2861389" providerId="LiveId" clId="{6F9AFA27-FF31-43BD-ABD8-C715AB59E1EE}" dt="2023-08-18T13:41:19.786" v="49" actId="14100"/>
          <ac:spMkLst>
            <pc:docMk/>
            <pc:sldMk cId="0" sldId="338"/>
            <ac:spMk id="57" creationId="{46FE343D-150E-426B-A39D-F234A2ED3FCB}"/>
          </ac:spMkLst>
        </pc:spChg>
        <pc:spChg chg="mod">
          <ac:chgData name="Xuan Shanli" userId="f83fcc78b2861389" providerId="LiveId" clId="{6F9AFA27-FF31-43BD-ABD8-C715AB59E1EE}" dt="2023-08-18T13:40:20.306" v="42" actId="14100"/>
          <ac:spMkLst>
            <pc:docMk/>
            <pc:sldMk cId="0" sldId="338"/>
            <ac:spMk id="91140" creationId="{26F8F235-8B7C-4E43-BB27-A56D4A4DC7CC}"/>
          </ac:spMkLst>
        </pc:spChg>
        <pc:spChg chg="mod">
          <ac:chgData name="Xuan Shanli" userId="f83fcc78b2861389" providerId="LiveId" clId="{6F9AFA27-FF31-43BD-ABD8-C715AB59E1EE}" dt="2023-08-18T13:42:03.620" v="66" actId="20577"/>
          <ac:spMkLst>
            <pc:docMk/>
            <pc:sldMk cId="0" sldId="338"/>
            <ac:spMk id="91154" creationId="{EDA26325-4535-4F70-9454-784E5368B85B}"/>
          </ac:spMkLst>
        </pc:spChg>
        <pc:spChg chg="mod">
          <ac:chgData name="Xuan Shanli" userId="f83fcc78b2861389" providerId="LiveId" clId="{6F9AFA27-FF31-43BD-ABD8-C715AB59E1EE}" dt="2023-08-18T13:42:01.929" v="65" actId="20577"/>
          <ac:spMkLst>
            <pc:docMk/>
            <pc:sldMk cId="0" sldId="338"/>
            <ac:spMk id="91161" creationId="{C7B1A2CD-3108-40ED-8BD6-4C4805F5D241}"/>
          </ac:spMkLst>
        </pc:spChg>
      </pc:sldChg>
      <pc:sldChg chg="modSp">
        <pc:chgData name="Xuan Shanli" userId="f83fcc78b2861389" providerId="LiveId" clId="{6F9AFA27-FF31-43BD-ABD8-C715AB59E1EE}" dt="2023-08-18T13:43:03.761" v="70" actId="113"/>
        <pc:sldMkLst>
          <pc:docMk/>
          <pc:sldMk cId="1865268188" sldId="352"/>
        </pc:sldMkLst>
        <pc:spChg chg="mod">
          <ac:chgData name="Xuan Shanli" userId="f83fcc78b2861389" providerId="LiveId" clId="{6F9AFA27-FF31-43BD-ABD8-C715AB59E1EE}" dt="2023-08-18T13:43:03.761" v="70" actId="113"/>
          <ac:spMkLst>
            <pc:docMk/>
            <pc:sldMk cId="1865268188" sldId="352"/>
            <ac:spMk id="88066" creationId="{CFF340E0-11BE-463A-8611-E3E55675A578}"/>
          </ac:spMkLst>
        </pc:spChg>
      </pc:sldChg>
      <pc:sldMasterChg chg="addSp modSp mod">
        <pc:chgData name="Xuan Shanli" userId="f83fcc78b2861389" providerId="LiveId" clId="{6F9AFA27-FF31-43BD-ABD8-C715AB59E1EE}" dt="2023-08-18T13:37:14.952" v="21" actId="207"/>
        <pc:sldMasterMkLst>
          <pc:docMk/>
          <pc:sldMasterMk cId="1570593571" sldId="2147483648"/>
        </pc:sldMasterMkLst>
        <pc:spChg chg="mod">
          <ac:chgData name="Xuan Shanli" userId="f83fcc78b2861389" providerId="LiveId" clId="{6F9AFA27-FF31-43BD-ABD8-C715AB59E1EE}" dt="2023-08-18T13:35:45.773" v="8" actId="20577"/>
          <ac:spMkLst>
            <pc:docMk/>
            <pc:sldMasterMk cId="1570593571" sldId="2147483648"/>
            <ac:spMk id="10" creationId="{9D4FB2BC-31B0-4476-91F0-AD8349A68707}"/>
          </ac:spMkLst>
        </pc:spChg>
        <pc:spChg chg="add mod">
          <ac:chgData name="Xuan Shanli" userId="f83fcc78b2861389" providerId="LiveId" clId="{6F9AFA27-FF31-43BD-ABD8-C715AB59E1EE}" dt="2023-08-18T13:37:14.952" v="21" actId="207"/>
          <ac:spMkLst>
            <pc:docMk/>
            <pc:sldMasterMk cId="1570593571" sldId="2147483648"/>
            <ac:spMk id="11" creationId="{F7D3D596-1FEE-4695-B98A-439A8B43B2AD}"/>
          </ac:spMkLst>
        </pc:sp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3-07-11T22:40:38.729" idx="1">
    <p:pos x="6240" y="3312"/>
    <p:text/>
    <p:extLst>
      <p:ext uri="{C676402C-5697-4E1C-873F-D02D1690AC5C}">
        <p15:threadingInfo xmlns:p15="http://schemas.microsoft.com/office/powerpoint/2012/main" timeZoneBias="-480"/>
      </p:ext>
    </p:extLst>
  </p:cm>
</p:cmLst>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10-24T07:07:35.932"/>
    </inkml:context>
    <inkml:brush xml:id="br0">
      <inkml:brushProperty name="width" value="0.05292" units="cm"/>
      <inkml:brushProperty name="height" value="0.05292" units="cm"/>
      <inkml:brushProperty name="color" value="#FF0000"/>
    </inkml:brush>
    <inkml:context xml:id="ctx1">
      <inkml:inkSource xml:id="inkSrc2">
        <inkml:traceFormat>
          <inkml:channel name="X" type="integer" max="13768" units="cm"/>
          <inkml:channel name="Y" type="integer" max="7744"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2-10-24T07:07:44.762"/>
    </inkml:context>
    <inkml:context xml:id="ctx2">
      <inkml:inkSource xml:id="inkSrc3">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2" timeString="2022-10-24T07:09:45.759"/>
    </inkml:context>
  </inkml:definitions>
  <inkml:trace contextRef="#ctx0" brushRef="#br0">14817 4551 0</inkml:trace>
  <inkml:trace contextRef="#ctx0" brushRef="#br0" timeOffset="3189.07">4533 16475 0</inkml:trace>
  <inkml:trace contextRef="#ctx1" brushRef="#br0">10422 15271 0,'0'0'0,"0"0"0</inkml:trace>
  <inkml:trace contextRef="#ctx2" brushRef="#br0">16149 74 810 0,'-9'-28'301'0,"3"9"-254"15,8 7-9-15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9:07:57.980"/>
    </inkml:context>
    <inkml:brush xml:id="br0">
      <inkml:brushProperty name="width" value="0.05" units="cm"/>
      <inkml:brushProperty name="height" value="0.05" units="cm"/>
      <inkml:brushProperty name="color" value="#E71224"/>
    </inkml:brush>
  </inkml:definitions>
  <inkml:trace contextRef="#ctx0" brushRef="#br0">0 108 1504 0 0,'13'-84'2981'0'0,"-12"82"-2952"0"0,0 1 0 0 0,-1-1 0 0 0,1 1 1 0 0,1-1-1 0 0,-1 1 0 0 0,0 0 1 0 0,0-1-1 0 0,0 1 0 0 0,1 0 0 0 0,-1 0 1 0 0,1 0-1 0 0,-1 0 0 0 0,1 0 1 0 0,-1 0-1 0 0,1 0 0 0 0,-1 1 0 0 0,1-1 1 0 0,0 0-1 0 0,0 1 0 0 0,-1-1 1 0 0,1 1-1 0 0,0 0 0 0 0,0 0 0 0 0,-1 0 1 0 0,1 0-1 0 0,0 0 0 0 0,0 0 1 0 0,-1 0-1 0 0,1 0 0 0 0,0 1 1 0 0,0-1-1 0 0,-1 1 0 0 0,1-1 0 0 0,0 1 1 0 0,-1 0-1 0 0,1-1 0 0 0,-1 1 1 0 0,1 0-1 0 0,-1 0 0 0 0,1 0 0 0 0,-1 0 1 0 0,1 1-1 0 0,-1-1 0 0 0,0 0 1 0 0,0 1-30 0 0,57 57-377 0 0,-42-36 232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9:07:58.198"/>
    </inkml:context>
    <inkml:brush xml:id="br0">
      <inkml:brushProperty name="width" value="0.05" units="cm"/>
      <inkml:brushProperty name="height" value="0.05" units="cm"/>
      <inkml:brushProperty name="color" value="#E71224"/>
    </inkml:brush>
  </inkml:definitions>
  <inkml:trace contextRef="#ctx0" brushRef="#br0">37 62 8298 0 0,'-8'-3'2504'0'0,"-2"-1"-2264"0"0,2-13-400 0 0,-1-1-584 0 0,8 5 96 0 0,1 6-520 0 0,7 7 880 0 0,6 6-592 0 0,0 14-297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9:08:20.066"/>
    </inkml:context>
    <inkml:brush xml:id="br0">
      <inkml:brushProperty name="width" value="0.05" units="cm"/>
      <inkml:brushProperty name="height" value="0.05" units="cm"/>
      <inkml:brushProperty name="color" value="#E71224"/>
    </inkml:brush>
  </inkml:definitions>
  <inkml:trace contextRef="#ctx0" brushRef="#br0">40 49 4529 0 0,'-39'-49'3619'0'0,"39"49"-3560"0"0,13 34-342 0 0,7-32-2129 0 0,-11-12 1325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31T09:33:50.325"/>
    </inkml:context>
    <inkml:brush xml:id="br0">
      <inkml:brushProperty name="width" value="0.05" units="cm"/>
      <inkml:brushProperty name="height" value="0.05" units="cm"/>
      <inkml:brushProperty name="color" value="#E71224"/>
    </inkml:brush>
  </inkml:definitions>
  <inkml:trace contextRef="#ctx0" brushRef="#br0">98 12 8562,'-31'-11'2856,"11"10"-2792,7 2-112,3 5-16,3 3 8,-1-3-8,4-1 64,1-5 0,2 0 32,1 0 0,0-1 32,0 5-144,8 4-312,5-3-288,13 3 384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5C5432-F76A-4EFC-BD0A-02093DE3116F}" type="datetimeFigureOut">
              <a:rPr lang="zh-CN" altLang="en-US" smtClean="0"/>
              <a:t>2023/10/20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1CEC4C-3A3C-47D6-B868-F8FA754B6AF9}" type="slidenum">
              <a:rPr lang="zh-CN" altLang="en-US" smtClean="0"/>
              <a:t>‹#›</a:t>
            </a:fld>
            <a:endParaRPr lang="zh-CN" altLang="en-US"/>
          </a:p>
        </p:txBody>
      </p:sp>
    </p:spTree>
    <p:extLst>
      <p:ext uri="{BB962C8B-B14F-4D97-AF65-F5344CB8AC3E}">
        <p14:creationId xmlns:p14="http://schemas.microsoft.com/office/powerpoint/2010/main" val="1335556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20862532-E854-4135-86CC-E07163943B1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2FD988C-A590-4042-A318-9FC719259071}" type="slidenum">
              <a:rPr lang="en-US" altLang="zh-CN" sz="1200" smtClean="0">
                <a:ea typeface="楷体_GB2312"/>
                <a:cs typeface="楷体_GB2312"/>
              </a:rPr>
              <a:pPr/>
              <a:t>1</a:t>
            </a:fld>
            <a:endParaRPr lang="en-US" altLang="zh-CN" sz="1200">
              <a:ea typeface="楷体_GB2312"/>
              <a:cs typeface="楷体_GB2312"/>
            </a:endParaRPr>
          </a:p>
        </p:txBody>
      </p:sp>
      <p:sp>
        <p:nvSpPr>
          <p:cNvPr id="4099" name="Rectangle 2">
            <a:extLst>
              <a:ext uri="{FF2B5EF4-FFF2-40B4-BE49-F238E27FC236}">
                <a16:creationId xmlns:a16="http://schemas.microsoft.com/office/drawing/2014/main" id="{892BD49A-0055-498F-8867-E73C686F09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0" name="Rectangle 3">
            <a:extLst>
              <a:ext uri="{FF2B5EF4-FFF2-40B4-BE49-F238E27FC236}">
                <a16:creationId xmlns:a16="http://schemas.microsoft.com/office/drawing/2014/main" id="{68A945EF-583F-4E31-9A84-9F9B17FE6FB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1EABBB63-30A3-44D2-A0A7-D7413037CCF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6944E68-4596-48DA-9FA3-1F3A56989340}" type="slidenum">
              <a:rPr lang="en-US" altLang="zh-CN" sz="1200" smtClean="0">
                <a:ea typeface="楷体_GB2312"/>
                <a:cs typeface="楷体_GB2312"/>
              </a:rPr>
              <a:pPr/>
              <a:t>11</a:t>
            </a:fld>
            <a:endParaRPr lang="en-US" altLang="zh-CN" sz="1200">
              <a:ea typeface="楷体_GB2312"/>
              <a:cs typeface="楷体_GB2312"/>
            </a:endParaRPr>
          </a:p>
        </p:txBody>
      </p:sp>
      <p:sp>
        <p:nvSpPr>
          <p:cNvPr id="22531" name="Rectangle 2">
            <a:extLst>
              <a:ext uri="{FF2B5EF4-FFF2-40B4-BE49-F238E27FC236}">
                <a16:creationId xmlns:a16="http://schemas.microsoft.com/office/drawing/2014/main" id="{FC1300CC-F7D5-42AD-AEEF-8C2D11F40C3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Rectangle 3">
            <a:extLst>
              <a:ext uri="{FF2B5EF4-FFF2-40B4-BE49-F238E27FC236}">
                <a16:creationId xmlns:a16="http://schemas.microsoft.com/office/drawing/2014/main" id="{6066209B-B15F-4D01-B35B-49FC337C89A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4D5DCA74-7F2A-499A-B698-93BDFB5E14F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65FF678-2C3A-490B-9F06-5EB69B435742}" type="slidenum">
              <a:rPr lang="en-US" altLang="zh-CN" sz="1200" smtClean="0">
                <a:ea typeface="楷体_GB2312"/>
                <a:cs typeface="楷体_GB2312"/>
              </a:rPr>
              <a:pPr/>
              <a:t>12</a:t>
            </a:fld>
            <a:endParaRPr lang="en-US" altLang="zh-CN" sz="1200">
              <a:ea typeface="楷体_GB2312"/>
              <a:cs typeface="楷体_GB2312"/>
            </a:endParaRPr>
          </a:p>
        </p:txBody>
      </p:sp>
      <p:sp>
        <p:nvSpPr>
          <p:cNvPr id="24579" name="Rectangle 2">
            <a:extLst>
              <a:ext uri="{FF2B5EF4-FFF2-40B4-BE49-F238E27FC236}">
                <a16:creationId xmlns:a16="http://schemas.microsoft.com/office/drawing/2014/main" id="{DCC3113C-9D28-4107-9946-848EF73BAF2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0" name="Rectangle 3">
            <a:extLst>
              <a:ext uri="{FF2B5EF4-FFF2-40B4-BE49-F238E27FC236}">
                <a16:creationId xmlns:a16="http://schemas.microsoft.com/office/drawing/2014/main" id="{C841DAB3-1B01-4B07-9634-822BF59998A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03DCDD8-D7B8-43FA-BC03-95E8348E723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D09D15F-693E-451A-B3BE-00BD88A1E2AC}" type="slidenum">
              <a:rPr lang="en-US" altLang="zh-CN" sz="1200" smtClean="0">
                <a:ea typeface="楷体_GB2312"/>
                <a:cs typeface="楷体_GB2312"/>
              </a:rPr>
              <a:pPr/>
              <a:t>14</a:t>
            </a:fld>
            <a:endParaRPr lang="en-US" altLang="zh-CN" sz="1200">
              <a:ea typeface="楷体_GB2312"/>
              <a:cs typeface="楷体_GB2312"/>
            </a:endParaRPr>
          </a:p>
        </p:txBody>
      </p:sp>
      <p:sp>
        <p:nvSpPr>
          <p:cNvPr id="27651" name="Rectangle 2">
            <a:extLst>
              <a:ext uri="{FF2B5EF4-FFF2-40B4-BE49-F238E27FC236}">
                <a16:creationId xmlns:a16="http://schemas.microsoft.com/office/drawing/2014/main" id="{06F3EDCD-6F7B-4FAB-846A-BDE12593268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a:extLst>
              <a:ext uri="{FF2B5EF4-FFF2-40B4-BE49-F238E27FC236}">
                <a16:creationId xmlns:a16="http://schemas.microsoft.com/office/drawing/2014/main" id="{077BC868-81D5-4527-8057-2DBEED8858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CA73A386-7F03-43F4-B1D8-42BC1D24E6A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7929D03-CCAD-40DF-910B-4F2C56295706}" type="slidenum">
              <a:rPr lang="en-US" altLang="zh-CN" sz="1200" smtClean="0">
                <a:ea typeface="楷体_GB2312"/>
                <a:cs typeface="楷体_GB2312"/>
              </a:rPr>
              <a:pPr/>
              <a:t>15</a:t>
            </a:fld>
            <a:endParaRPr lang="en-US" altLang="zh-CN" sz="1200">
              <a:ea typeface="楷体_GB2312"/>
              <a:cs typeface="楷体_GB2312"/>
            </a:endParaRPr>
          </a:p>
        </p:txBody>
      </p:sp>
      <p:sp>
        <p:nvSpPr>
          <p:cNvPr id="29699" name="Rectangle 2">
            <a:extLst>
              <a:ext uri="{FF2B5EF4-FFF2-40B4-BE49-F238E27FC236}">
                <a16:creationId xmlns:a16="http://schemas.microsoft.com/office/drawing/2014/main" id="{FA0EBD6D-81EF-45C5-9790-3B85E5DF0BF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0" name="Rectangle 3">
            <a:extLst>
              <a:ext uri="{FF2B5EF4-FFF2-40B4-BE49-F238E27FC236}">
                <a16:creationId xmlns:a16="http://schemas.microsoft.com/office/drawing/2014/main" id="{248773E4-959F-4CEC-B030-8E2C2E47E1C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069AD533-9FA8-4363-A5CE-534694EF1F5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1A3DAE9-D10A-4018-B845-8CC4E5383D7C}" type="slidenum">
              <a:rPr lang="en-US" altLang="zh-CN" sz="1200" smtClean="0">
                <a:ea typeface="楷体_GB2312"/>
                <a:cs typeface="楷体_GB2312"/>
              </a:rPr>
              <a:pPr/>
              <a:t>16</a:t>
            </a:fld>
            <a:endParaRPr lang="en-US" altLang="zh-CN" sz="1200">
              <a:ea typeface="楷体_GB2312"/>
              <a:cs typeface="楷体_GB2312"/>
            </a:endParaRPr>
          </a:p>
        </p:txBody>
      </p:sp>
      <p:sp>
        <p:nvSpPr>
          <p:cNvPr id="31747" name="Rectangle 2">
            <a:extLst>
              <a:ext uri="{FF2B5EF4-FFF2-40B4-BE49-F238E27FC236}">
                <a16:creationId xmlns:a16="http://schemas.microsoft.com/office/drawing/2014/main" id="{618C44AD-0178-410A-8BAC-08DB4179AE0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Rectangle 3">
            <a:extLst>
              <a:ext uri="{FF2B5EF4-FFF2-40B4-BE49-F238E27FC236}">
                <a16:creationId xmlns:a16="http://schemas.microsoft.com/office/drawing/2014/main" id="{F6F47FC3-98DC-4097-9B85-138EB4B6067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1B173547-379A-42F9-986A-16D34C24335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D7E5EE4-9E94-4283-9073-1A29FE352AFC}" type="slidenum">
              <a:rPr lang="en-US" altLang="zh-CN" sz="1200" smtClean="0">
                <a:ea typeface="楷体_GB2312"/>
                <a:cs typeface="楷体_GB2312"/>
              </a:rPr>
              <a:pPr/>
              <a:t>17</a:t>
            </a:fld>
            <a:endParaRPr lang="en-US" altLang="zh-CN" sz="1200">
              <a:ea typeface="楷体_GB2312"/>
              <a:cs typeface="楷体_GB2312"/>
            </a:endParaRPr>
          </a:p>
        </p:txBody>
      </p:sp>
      <p:sp>
        <p:nvSpPr>
          <p:cNvPr id="37891" name="Rectangle 2">
            <a:extLst>
              <a:ext uri="{FF2B5EF4-FFF2-40B4-BE49-F238E27FC236}">
                <a16:creationId xmlns:a16="http://schemas.microsoft.com/office/drawing/2014/main" id="{418CB364-5110-4FD6-8693-B84FB03A1D8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2" name="Rectangle 3">
            <a:extLst>
              <a:ext uri="{FF2B5EF4-FFF2-40B4-BE49-F238E27FC236}">
                <a16:creationId xmlns:a16="http://schemas.microsoft.com/office/drawing/2014/main" id="{0815E435-5006-4504-8CA7-764DD731F77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CABA2DA1-B58E-45A9-928B-59DFF58AC56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124BDAA-93F6-4388-8FE1-1B7891DA2DD7}" type="slidenum">
              <a:rPr lang="en-US" altLang="zh-CN" sz="1200" smtClean="0">
                <a:ea typeface="楷体_GB2312"/>
                <a:cs typeface="楷体_GB2312"/>
              </a:rPr>
              <a:pPr/>
              <a:t>18</a:t>
            </a:fld>
            <a:endParaRPr lang="en-US" altLang="zh-CN" sz="1200">
              <a:ea typeface="楷体_GB2312"/>
              <a:cs typeface="楷体_GB2312"/>
            </a:endParaRPr>
          </a:p>
        </p:txBody>
      </p:sp>
      <p:sp>
        <p:nvSpPr>
          <p:cNvPr id="39939" name="Rectangle 2">
            <a:extLst>
              <a:ext uri="{FF2B5EF4-FFF2-40B4-BE49-F238E27FC236}">
                <a16:creationId xmlns:a16="http://schemas.microsoft.com/office/drawing/2014/main" id="{B2FE7A47-69D2-412E-8599-0E411A4923B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a:extLst>
              <a:ext uri="{FF2B5EF4-FFF2-40B4-BE49-F238E27FC236}">
                <a16:creationId xmlns:a16="http://schemas.microsoft.com/office/drawing/2014/main" id="{87C82CEE-DD80-4F10-A0B2-C46A6D90B44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89629937-E245-4D46-AAF1-385FCC8B44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A80E90E-5931-4E9F-91EB-7792D2D40EDD}" type="slidenum">
              <a:rPr lang="en-US" altLang="zh-CN" sz="1200" smtClean="0">
                <a:ea typeface="楷体_GB2312"/>
                <a:cs typeface="楷体_GB2312"/>
              </a:rPr>
              <a:pPr/>
              <a:t>19</a:t>
            </a:fld>
            <a:endParaRPr lang="en-US" altLang="zh-CN" sz="1200">
              <a:ea typeface="楷体_GB2312"/>
              <a:cs typeface="楷体_GB2312"/>
            </a:endParaRPr>
          </a:p>
        </p:txBody>
      </p:sp>
      <p:sp>
        <p:nvSpPr>
          <p:cNvPr id="41987" name="Rectangle 2">
            <a:extLst>
              <a:ext uri="{FF2B5EF4-FFF2-40B4-BE49-F238E27FC236}">
                <a16:creationId xmlns:a16="http://schemas.microsoft.com/office/drawing/2014/main" id="{36405D26-ADE4-43DD-BF77-10A0FE689D1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a:extLst>
              <a:ext uri="{FF2B5EF4-FFF2-40B4-BE49-F238E27FC236}">
                <a16:creationId xmlns:a16="http://schemas.microsoft.com/office/drawing/2014/main" id="{A80F712A-6C4B-4C2C-AB94-5AEA6B9CA77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CBDBA67-66EB-4D1E-8D0D-4E8A714705C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774E348-3CDE-4C84-B4E9-615B0D5E9743}" type="slidenum">
              <a:rPr lang="en-US" altLang="zh-CN" sz="1200" smtClean="0">
                <a:ea typeface="楷体_GB2312"/>
                <a:cs typeface="楷体_GB2312"/>
              </a:rPr>
              <a:pPr/>
              <a:t>20</a:t>
            </a:fld>
            <a:endParaRPr lang="en-US" altLang="zh-CN" sz="1200">
              <a:ea typeface="楷体_GB2312"/>
              <a:cs typeface="楷体_GB2312"/>
            </a:endParaRPr>
          </a:p>
        </p:txBody>
      </p:sp>
      <p:sp>
        <p:nvSpPr>
          <p:cNvPr id="46083" name="Rectangle 2">
            <a:extLst>
              <a:ext uri="{FF2B5EF4-FFF2-40B4-BE49-F238E27FC236}">
                <a16:creationId xmlns:a16="http://schemas.microsoft.com/office/drawing/2014/main" id="{4A48FAA6-A2ED-42BD-900F-B096BD34D3C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4" name="Rectangle 3">
            <a:extLst>
              <a:ext uri="{FF2B5EF4-FFF2-40B4-BE49-F238E27FC236}">
                <a16:creationId xmlns:a16="http://schemas.microsoft.com/office/drawing/2014/main" id="{E33EAB2E-035C-4369-B082-84759F7D3BE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1A610825-41DE-41B2-A275-A3E4A5642B8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3566C33-F8BC-4A63-8390-01F01D60B789}" type="slidenum">
              <a:rPr lang="en-US" altLang="zh-CN" sz="1200" smtClean="0">
                <a:ea typeface="楷体_GB2312"/>
                <a:cs typeface="楷体_GB2312"/>
              </a:rPr>
              <a:pPr/>
              <a:t>21</a:t>
            </a:fld>
            <a:endParaRPr lang="en-US" altLang="zh-CN" sz="1200">
              <a:ea typeface="楷体_GB2312"/>
              <a:cs typeface="楷体_GB2312"/>
            </a:endParaRPr>
          </a:p>
        </p:txBody>
      </p:sp>
      <p:sp>
        <p:nvSpPr>
          <p:cNvPr id="48131" name="Rectangle 2">
            <a:extLst>
              <a:ext uri="{FF2B5EF4-FFF2-40B4-BE49-F238E27FC236}">
                <a16:creationId xmlns:a16="http://schemas.microsoft.com/office/drawing/2014/main" id="{D3811818-BB5E-4702-9957-3470508B7C7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a:extLst>
              <a:ext uri="{FF2B5EF4-FFF2-40B4-BE49-F238E27FC236}">
                <a16:creationId xmlns:a16="http://schemas.microsoft.com/office/drawing/2014/main" id="{3CC59662-C175-42C4-97A9-7346DCE9ECC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FEFA703-B9BA-43B1-9517-F00E7D0EC3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35D95E4-14BB-4C85-8530-0E44E84369C3}" type="slidenum">
              <a:rPr lang="en-US" altLang="zh-CN" sz="1200" smtClean="0">
                <a:ea typeface="楷体_GB2312"/>
                <a:cs typeface="楷体_GB2312"/>
              </a:rPr>
              <a:pPr/>
              <a:t>3</a:t>
            </a:fld>
            <a:endParaRPr lang="en-US" altLang="zh-CN" sz="1200">
              <a:ea typeface="楷体_GB2312"/>
              <a:cs typeface="楷体_GB2312"/>
            </a:endParaRPr>
          </a:p>
        </p:txBody>
      </p:sp>
      <p:sp>
        <p:nvSpPr>
          <p:cNvPr id="6147" name="Rectangle 2">
            <a:extLst>
              <a:ext uri="{FF2B5EF4-FFF2-40B4-BE49-F238E27FC236}">
                <a16:creationId xmlns:a16="http://schemas.microsoft.com/office/drawing/2014/main" id="{A526730D-C07C-4881-B5BF-AB3D05D2EFA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8" name="Rectangle 3">
            <a:extLst>
              <a:ext uri="{FF2B5EF4-FFF2-40B4-BE49-F238E27FC236}">
                <a16:creationId xmlns:a16="http://schemas.microsoft.com/office/drawing/2014/main" id="{B9F41E52-2BB4-451D-A260-31FFDEE247C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FE4871C0-B520-4E22-A9F9-DF213D36704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91B118F-2408-4D59-8ECF-796788329F69}" type="slidenum">
              <a:rPr lang="en-US" altLang="zh-CN" sz="1200" smtClean="0">
                <a:ea typeface="楷体_GB2312"/>
                <a:cs typeface="楷体_GB2312"/>
              </a:rPr>
              <a:pPr/>
              <a:t>22</a:t>
            </a:fld>
            <a:endParaRPr lang="en-US" altLang="zh-CN" sz="1200">
              <a:ea typeface="楷体_GB2312"/>
              <a:cs typeface="楷体_GB2312"/>
            </a:endParaRPr>
          </a:p>
        </p:txBody>
      </p:sp>
      <p:sp>
        <p:nvSpPr>
          <p:cNvPr id="50179" name="Rectangle 2">
            <a:extLst>
              <a:ext uri="{FF2B5EF4-FFF2-40B4-BE49-F238E27FC236}">
                <a16:creationId xmlns:a16="http://schemas.microsoft.com/office/drawing/2014/main" id="{29049F72-BC0E-4B93-BE31-199443CC14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a:extLst>
              <a:ext uri="{FF2B5EF4-FFF2-40B4-BE49-F238E27FC236}">
                <a16:creationId xmlns:a16="http://schemas.microsoft.com/office/drawing/2014/main" id="{161B818D-5940-4DD9-AC7C-64AFFBBF55E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50D16581-B8DC-42D9-A264-7D92656AD81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DE59D5C-634C-46F9-B22A-52B6A223F02B}" type="slidenum">
              <a:rPr lang="en-US" altLang="zh-CN" sz="1200" smtClean="0">
                <a:ea typeface="楷体_GB2312"/>
                <a:cs typeface="楷体_GB2312"/>
              </a:rPr>
              <a:pPr/>
              <a:t>23</a:t>
            </a:fld>
            <a:endParaRPr lang="en-US" altLang="zh-CN" sz="1200">
              <a:ea typeface="楷体_GB2312"/>
              <a:cs typeface="楷体_GB2312"/>
            </a:endParaRPr>
          </a:p>
        </p:txBody>
      </p:sp>
      <p:sp>
        <p:nvSpPr>
          <p:cNvPr id="52227" name="Rectangle 2">
            <a:extLst>
              <a:ext uri="{FF2B5EF4-FFF2-40B4-BE49-F238E27FC236}">
                <a16:creationId xmlns:a16="http://schemas.microsoft.com/office/drawing/2014/main" id="{7F0605A6-B9A9-4D3F-BB41-D59F71CB394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a:extLst>
              <a:ext uri="{FF2B5EF4-FFF2-40B4-BE49-F238E27FC236}">
                <a16:creationId xmlns:a16="http://schemas.microsoft.com/office/drawing/2014/main" id="{28063495-1590-4C92-A504-15639E786DF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40B741C6-25B5-4376-9078-D64B22077F1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76A9B5D-B73D-455A-8630-DFE9ED406B16}" type="slidenum">
              <a:rPr lang="en-US" altLang="zh-CN" sz="1200" smtClean="0">
                <a:ea typeface="楷体_GB2312"/>
                <a:cs typeface="楷体_GB2312"/>
              </a:rPr>
              <a:pPr/>
              <a:t>24</a:t>
            </a:fld>
            <a:endParaRPr lang="en-US" altLang="zh-CN" sz="1200">
              <a:ea typeface="楷体_GB2312"/>
              <a:cs typeface="楷体_GB2312"/>
            </a:endParaRPr>
          </a:p>
        </p:txBody>
      </p:sp>
      <p:sp>
        <p:nvSpPr>
          <p:cNvPr id="54275" name="Rectangle 2">
            <a:extLst>
              <a:ext uri="{FF2B5EF4-FFF2-40B4-BE49-F238E27FC236}">
                <a16:creationId xmlns:a16="http://schemas.microsoft.com/office/drawing/2014/main" id="{6EBDA1EA-EAFC-4E95-885C-B37D4E8AB91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a:extLst>
              <a:ext uri="{FF2B5EF4-FFF2-40B4-BE49-F238E27FC236}">
                <a16:creationId xmlns:a16="http://schemas.microsoft.com/office/drawing/2014/main" id="{0FCF0ED4-8A2F-40C6-8BEB-5EE4E550BDB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B65DFA4C-0A7A-4A75-A24F-E2A149D7A0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B442548-28AF-4D82-90F0-4A84EFF132DD}" type="slidenum">
              <a:rPr lang="en-US" altLang="zh-CN" sz="1200" smtClean="0">
                <a:ea typeface="楷体_GB2312"/>
                <a:cs typeface="楷体_GB2312"/>
              </a:rPr>
              <a:pPr/>
              <a:t>25</a:t>
            </a:fld>
            <a:endParaRPr lang="en-US" altLang="zh-CN" sz="1200">
              <a:ea typeface="楷体_GB2312"/>
              <a:cs typeface="楷体_GB2312"/>
            </a:endParaRPr>
          </a:p>
        </p:txBody>
      </p:sp>
      <p:sp>
        <p:nvSpPr>
          <p:cNvPr id="56323" name="Rectangle 2">
            <a:extLst>
              <a:ext uri="{FF2B5EF4-FFF2-40B4-BE49-F238E27FC236}">
                <a16:creationId xmlns:a16="http://schemas.microsoft.com/office/drawing/2014/main" id="{2B591609-4051-491E-A457-862A0DF85C0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7D99D874-D955-404F-A1CE-253C66D20B0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702675D3-475D-4F62-B43F-D5FDA7C49D5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4079DFD-2423-4FCE-99AB-1BBCDC3D3E05}" type="slidenum">
              <a:rPr lang="en-US" altLang="zh-CN" sz="1200" smtClean="0">
                <a:ea typeface="楷体_GB2312"/>
                <a:cs typeface="楷体_GB2312"/>
              </a:rPr>
              <a:pPr/>
              <a:t>26</a:t>
            </a:fld>
            <a:endParaRPr lang="en-US" altLang="zh-CN" sz="1200">
              <a:ea typeface="楷体_GB2312"/>
              <a:cs typeface="楷体_GB2312"/>
            </a:endParaRPr>
          </a:p>
        </p:txBody>
      </p:sp>
      <p:sp>
        <p:nvSpPr>
          <p:cNvPr id="58371" name="Rectangle 2">
            <a:extLst>
              <a:ext uri="{FF2B5EF4-FFF2-40B4-BE49-F238E27FC236}">
                <a16:creationId xmlns:a16="http://schemas.microsoft.com/office/drawing/2014/main" id="{166DE980-FB68-43CE-8FFE-E7E399BAF69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a:extLst>
              <a:ext uri="{FF2B5EF4-FFF2-40B4-BE49-F238E27FC236}">
                <a16:creationId xmlns:a16="http://schemas.microsoft.com/office/drawing/2014/main" id="{EB024201-113F-44FD-AB16-A0E08F1725A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32AFBDA4-7C4D-4B0D-9684-E88AFA5731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23F4404-31B9-4EF7-BE7E-2DB268A87BAB}" type="slidenum">
              <a:rPr lang="en-US" altLang="zh-CN" sz="1200" smtClean="0">
                <a:ea typeface="楷体_GB2312"/>
                <a:cs typeface="楷体_GB2312"/>
              </a:rPr>
              <a:pPr/>
              <a:t>27</a:t>
            </a:fld>
            <a:endParaRPr lang="en-US" altLang="zh-CN" sz="1200">
              <a:ea typeface="楷体_GB2312"/>
              <a:cs typeface="楷体_GB2312"/>
            </a:endParaRPr>
          </a:p>
        </p:txBody>
      </p:sp>
      <p:sp>
        <p:nvSpPr>
          <p:cNvPr id="60419" name="Rectangle 2">
            <a:extLst>
              <a:ext uri="{FF2B5EF4-FFF2-40B4-BE49-F238E27FC236}">
                <a16:creationId xmlns:a16="http://schemas.microsoft.com/office/drawing/2014/main" id="{B9BE1783-3FD4-411D-A669-777CEA86C18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a:extLst>
              <a:ext uri="{FF2B5EF4-FFF2-40B4-BE49-F238E27FC236}">
                <a16:creationId xmlns:a16="http://schemas.microsoft.com/office/drawing/2014/main" id="{A22A04D2-B7EB-4B60-B33D-3DB9A6C054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7F633D26-C046-4F46-A091-A4BC9F0D1FD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1D611E7-4ED9-4731-A2DB-CF5ECB17A60E}" type="slidenum">
              <a:rPr lang="en-US" altLang="zh-CN" sz="1200" smtClean="0">
                <a:ea typeface="楷体_GB2312"/>
                <a:cs typeface="楷体_GB2312"/>
              </a:rPr>
              <a:pPr/>
              <a:t>28</a:t>
            </a:fld>
            <a:endParaRPr lang="en-US" altLang="zh-CN" sz="1200">
              <a:ea typeface="楷体_GB2312"/>
              <a:cs typeface="楷体_GB2312"/>
            </a:endParaRPr>
          </a:p>
        </p:txBody>
      </p:sp>
      <p:sp>
        <p:nvSpPr>
          <p:cNvPr id="62467" name="Rectangle 2">
            <a:extLst>
              <a:ext uri="{FF2B5EF4-FFF2-40B4-BE49-F238E27FC236}">
                <a16:creationId xmlns:a16="http://schemas.microsoft.com/office/drawing/2014/main" id="{AFD3B929-A2A9-41C7-987E-6F419419FA2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a:extLst>
              <a:ext uri="{FF2B5EF4-FFF2-40B4-BE49-F238E27FC236}">
                <a16:creationId xmlns:a16="http://schemas.microsoft.com/office/drawing/2014/main" id="{4A043E53-B8B8-482A-941B-7A3D0AE383C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53406370-2F6F-4C93-9A0D-FA684BE0EBD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D9F7BB4-FFE0-4A20-8084-96647C040B8B}" type="slidenum">
              <a:rPr lang="en-US" altLang="zh-CN" sz="1200" smtClean="0">
                <a:ea typeface="楷体_GB2312"/>
                <a:cs typeface="楷体_GB2312"/>
              </a:rPr>
              <a:pPr/>
              <a:t>29</a:t>
            </a:fld>
            <a:endParaRPr lang="en-US" altLang="zh-CN" sz="1200">
              <a:ea typeface="楷体_GB2312"/>
              <a:cs typeface="楷体_GB2312"/>
            </a:endParaRPr>
          </a:p>
        </p:txBody>
      </p:sp>
      <p:sp>
        <p:nvSpPr>
          <p:cNvPr id="64515" name="Rectangle 2">
            <a:extLst>
              <a:ext uri="{FF2B5EF4-FFF2-40B4-BE49-F238E27FC236}">
                <a16:creationId xmlns:a16="http://schemas.microsoft.com/office/drawing/2014/main" id="{F4C187D6-DEE1-4E6C-9D2F-FD41247C68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a:extLst>
              <a:ext uri="{FF2B5EF4-FFF2-40B4-BE49-F238E27FC236}">
                <a16:creationId xmlns:a16="http://schemas.microsoft.com/office/drawing/2014/main" id="{2ED15EEA-7825-4536-A86C-9D276D30697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F67A50A2-9628-4A07-A182-D6748037213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9684605-7C04-468B-B2B9-C2D926B518FF}" type="slidenum">
              <a:rPr lang="en-US" altLang="zh-CN" sz="1200" smtClean="0">
                <a:ea typeface="楷体_GB2312"/>
                <a:cs typeface="楷体_GB2312"/>
              </a:rPr>
              <a:pPr/>
              <a:t>30</a:t>
            </a:fld>
            <a:endParaRPr lang="en-US" altLang="zh-CN" sz="1200">
              <a:ea typeface="楷体_GB2312"/>
              <a:cs typeface="楷体_GB2312"/>
            </a:endParaRPr>
          </a:p>
        </p:txBody>
      </p:sp>
      <p:sp>
        <p:nvSpPr>
          <p:cNvPr id="66563" name="Rectangle 2">
            <a:extLst>
              <a:ext uri="{FF2B5EF4-FFF2-40B4-BE49-F238E27FC236}">
                <a16:creationId xmlns:a16="http://schemas.microsoft.com/office/drawing/2014/main" id="{CFFDDEA7-F83D-4FF6-9B65-D59D862B2B9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a:extLst>
              <a:ext uri="{FF2B5EF4-FFF2-40B4-BE49-F238E27FC236}">
                <a16:creationId xmlns:a16="http://schemas.microsoft.com/office/drawing/2014/main" id="{846787D7-6CBF-49A2-A305-23F5CFDF70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954942D5-233F-4138-B6E4-D12C25C3C3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1827372-8ABD-404A-97A9-D2ABCC544069}" type="slidenum">
              <a:rPr lang="en-US" altLang="zh-CN" sz="1200" smtClean="0">
                <a:ea typeface="楷体_GB2312"/>
                <a:cs typeface="楷体_GB2312"/>
              </a:rPr>
              <a:pPr/>
              <a:t>31</a:t>
            </a:fld>
            <a:endParaRPr lang="en-US" altLang="zh-CN" sz="1200">
              <a:ea typeface="楷体_GB2312"/>
              <a:cs typeface="楷体_GB2312"/>
            </a:endParaRPr>
          </a:p>
        </p:txBody>
      </p:sp>
      <p:sp>
        <p:nvSpPr>
          <p:cNvPr id="68611" name="Rectangle 2">
            <a:extLst>
              <a:ext uri="{FF2B5EF4-FFF2-40B4-BE49-F238E27FC236}">
                <a16:creationId xmlns:a16="http://schemas.microsoft.com/office/drawing/2014/main" id="{09A0FD69-4AB4-4D35-A6BA-FB2ECBE2705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a:extLst>
              <a:ext uri="{FF2B5EF4-FFF2-40B4-BE49-F238E27FC236}">
                <a16:creationId xmlns:a16="http://schemas.microsoft.com/office/drawing/2014/main" id="{185BBE4F-7612-4CC4-AF22-8BF022E2A34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B7D7DBA7-1ECA-4403-A3C4-D4CF54822BB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813795A-683E-4638-A76C-55FCDEBA7F90}" type="slidenum">
              <a:rPr lang="en-US" altLang="zh-CN" sz="1200" smtClean="0">
                <a:ea typeface="楷体_GB2312"/>
                <a:cs typeface="楷体_GB2312"/>
              </a:rPr>
              <a:pPr/>
              <a:t>4</a:t>
            </a:fld>
            <a:endParaRPr lang="en-US" altLang="zh-CN" sz="1200">
              <a:ea typeface="楷体_GB2312"/>
              <a:cs typeface="楷体_GB2312"/>
            </a:endParaRPr>
          </a:p>
        </p:txBody>
      </p:sp>
      <p:sp>
        <p:nvSpPr>
          <p:cNvPr id="8195" name="Rectangle 2">
            <a:extLst>
              <a:ext uri="{FF2B5EF4-FFF2-40B4-BE49-F238E27FC236}">
                <a16:creationId xmlns:a16="http://schemas.microsoft.com/office/drawing/2014/main" id="{92867630-B7CB-4BC9-B1D1-FA7CA1291C9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6" name="Rectangle 3">
            <a:extLst>
              <a:ext uri="{FF2B5EF4-FFF2-40B4-BE49-F238E27FC236}">
                <a16:creationId xmlns:a16="http://schemas.microsoft.com/office/drawing/2014/main" id="{638A5E88-B320-41C1-81A3-2A5EF82BDA0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83248029-F051-4C90-BC54-2E698FEE82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EE173EA-9BB5-48C4-9470-7312925895BC}" type="slidenum">
              <a:rPr lang="en-US" altLang="zh-CN" sz="1200" smtClean="0">
                <a:ea typeface="楷体_GB2312"/>
                <a:cs typeface="楷体_GB2312"/>
              </a:rPr>
              <a:pPr/>
              <a:t>32</a:t>
            </a:fld>
            <a:endParaRPr lang="en-US" altLang="zh-CN" sz="1200">
              <a:ea typeface="楷体_GB2312"/>
              <a:cs typeface="楷体_GB2312"/>
            </a:endParaRPr>
          </a:p>
        </p:txBody>
      </p:sp>
      <p:sp>
        <p:nvSpPr>
          <p:cNvPr id="70659" name="Rectangle 2">
            <a:extLst>
              <a:ext uri="{FF2B5EF4-FFF2-40B4-BE49-F238E27FC236}">
                <a16:creationId xmlns:a16="http://schemas.microsoft.com/office/drawing/2014/main" id="{31A99D16-55E2-4811-9D71-8D17EDBFB2D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a:extLst>
              <a:ext uri="{FF2B5EF4-FFF2-40B4-BE49-F238E27FC236}">
                <a16:creationId xmlns:a16="http://schemas.microsoft.com/office/drawing/2014/main" id="{0C2346C7-745F-45E6-A7C5-093FB88C2C4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4D31EB7A-83EB-4E11-8D48-B1233D2CE02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8E49A19-9EA7-4F26-A58B-77D58ADDCD23}" type="slidenum">
              <a:rPr lang="en-US" altLang="zh-CN" sz="1200" smtClean="0">
                <a:ea typeface="楷体_GB2312"/>
                <a:cs typeface="楷体_GB2312"/>
              </a:rPr>
              <a:pPr/>
              <a:t>33</a:t>
            </a:fld>
            <a:endParaRPr lang="en-US" altLang="zh-CN" sz="1200">
              <a:ea typeface="楷体_GB2312"/>
              <a:cs typeface="楷体_GB2312"/>
            </a:endParaRPr>
          </a:p>
        </p:txBody>
      </p:sp>
      <p:sp>
        <p:nvSpPr>
          <p:cNvPr id="72707" name="Rectangle 2">
            <a:extLst>
              <a:ext uri="{FF2B5EF4-FFF2-40B4-BE49-F238E27FC236}">
                <a16:creationId xmlns:a16="http://schemas.microsoft.com/office/drawing/2014/main" id="{F2711164-A9DC-4C49-A102-7FEE24C12A2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a:extLst>
              <a:ext uri="{FF2B5EF4-FFF2-40B4-BE49-F238E27FC236}">
                <a16:creationId xmlns:a16="http://schemas.microsoft.com/office/drawing/2014/main" id="{D8119541-595B-4B86-AEF3-B5E4086B6F8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AC872ABB-33CA-4767-8D3F-1A9CB75FB5F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1A45AE9-3175-4AA0-88C7-FF06BB42ED57}" type="slidenum">
              <a:rPr lang="en-US" altLang="zh-CN" sz="1200" smtClean="0">
                <a:ea typeface="楷体_GB2312"/>
                <a:cs typeface="楷体_GB2312"/>
              </a:rPr>
              <a:pPr/>
              <a:t>34</a:t>
            </a:fld>
            <a:endParaRPr lang="en-US" altLang="zh-CN" sz="1200">
              <a:ea typeface="楷体_GB2312"/>
              <a:cs typeface="楷体_GB2312"/>
            </a:endParaRPr>
          </a:p>
        </p:txBody>
      </p:sp>
      <p:sp>
        <p:nvSpPr>
          <p:cNvPr id="82947" name="Rectangle 2">
            <a:extLst>
              <a:ext uri="{FF2B5EF4-FFF2-40B4-BE49-F238E27FC236}">
                <a16:creationId xmlns:a16="http://schemas.microsoft.com/office/drawing/2014/main" id="{D72435F0-05AF-4898-A9F8-19BCFBED33B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a:extLst>
              <a:ext uri="{FF2B5EF4-FFF2-40B4-BE49-F238E27FC236}">
                <a16:creationId xmlns:a16="http://schemas.microsoft.com/office/drawing/2014/main" id="{57E5CE1B-23EB-4DDD-8FB6-3F706B06FE7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186E35F9-5A32-461A-9D0F-1C37DC505CD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E5098A1-33AE-413F-BFCD-7ECCF69E7485}" type="slidenum">
              <a:rPr lang="en-US" altLang="zh-CN" sz="1200" smtClean="0">
                <a:ea typeface="楷体_GB2312"/>
                <a:cs typeface="楷体_GB2312"/>
              </a:rPr>
              <a:pPr/>
              <a:t>35</a:t>
            </a:fld>
            <a:endParaRPr lang="en-US" altLang="zh-CN" sz="1200">
              <a:ea typeface="楷体_GB2312"/>
              <a:cs typeface="楷体_GB2312"/>
            </a:endParaRPr>
          </a:p>
        </p:txBody>
      </p:sp>
      <p:sp>
        <p:nvSpPr>
          <p:cNvPr id="84995" name="Rectangle 2">
            <a:extLst>
              <a:ext uri="{FF2B5EF4-FFF2-40B4-BE49-F238E27FC236}">
                <a16:creationId xmlns:a16="http://schemas.microsoft.com/office/drawing/2014/main" id="{1E5AC785-FA4D-45AC-921A-BD44AAF8D13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a:extLst>
              <a:ext uri="{FF2B5EF4-FFF2-40B4-BE49-F238E27FC236}">
                <a16:creationId xmlns:a16="http://schemas.microsoft.com/office/drawing/2014/main" id="{C9ABD573-EAE2-4CC0-8FE3-3BEB528309E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E11FEB97-DA8D-464C-8991-715DDB3101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739AE2E-34CE-45CE-8ECE-2DF355DA0B34}" type="slidenum">
              <a:rPr lang="en-US" altLang="zh-CN" sz="1200" smtClean="0">
                <a:ea typeface="楷体_GB2312"/>
                <a:cs typeface="楷体_GB2312"/>
              </a:rPr>
              <a:pPr/>
              <a:t>36</a:t>
            </a:fld>
            <a:endParaRPr lang="en-US" altLang="zh-CN" sz="1200">
              <a:ea typeface="楷体_GB2312"/>
              <a:cs typeface="楷体_GB2312"/>
            </a:endParaRPr>
          </a:p>
        </p:txBody>
      </p:sp>
      <p:sp>
        <p:nvSpPr>
          <p:cNvPr id="87043" name="Rectangle 2">
            <a:extLst>
              <a:ext uri="{FF2B5EF4-FFF2-40B4-BE49-F238E27FC236}">
                <a16:creationId xmlns:a16="http://schemas.microsoft.com/office/drawing/2014/main" id="{E5023011-E112-4F87-BA28-46ED3E4337E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a:extLst>
              <a:ext uri="{FF2B5EF4-FFF2-40B4-BE49-F238E27FC236}">
                <a16:creationId xmlns:a16="http://schemas.microsoft.com/office/drawing/2014/main" id="{9201C0B3-119A-4C47-A9A5-796E0359CE2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1C47D71E-2F51-45AB-9E89-7EEBCAFDBAF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8FB57BA-85F8-4DAC-86C0-D941C77EB953}" type="slidenum">
              <a:rPr lang="en-US" altLang="zh-CN" sz="1200" smtClean="0">
                <a:ea typeface="楷体_GB2312"/>
                <a:cs typeface="楷体_GB2312"/>
              </a:rPr>
              <a:pPr/>
              <a:t>37</a:t>
            </a:fld>
            <a:endParaRPr lang="en-US" altLang="zh-CN" sz="1200">
              <a:ea typeface="楷体_GB2312"/>
              <a:cs typeface="楷体_GB2312"/>
            </a:endParaRPr>
          </a:p>
        </p:txBody>
      </p:sp>
      <p:sp>
        <p:nvSpPr>
          <p:cNvPr id="89091" name="Rectangle 2">
            <a:extLst>
              <a:ext uri="{FF2B5EF4-FFF2-40B4-BE49-F238E27FC236}">
                <a16:creationId xmlns:a16="http://schemas.microsoft.com/office/drawing/2014/main" id="{C81C43A6-C14C-446D-84FE-0AB6E462EC7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a:extLst>
              <a:ext uri="{FF2B5EF4-FFF2-40B4-BE49-F238E27FC236}">
                <a16:creationId xmlns:a16="http://schemas.microsoft.com/office/drawing/2014/main" id="{8EF59DE1-38AD-4B63-92DE-EE1EE0D1739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4EBFFD46-6583-460D-996F-BE55E026256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E749BD9-096A-48CC-82DA-F0042E43CDCD}" type="slidenum">
              <a:rPr lang="en-US" altLang="zh-CN" sz="1200" smtClean="0">
                <a:ea typeface="楷体_GB2312"/>
                <a:cs typeface="楷体_GB2312"/>
              </a:rPr>
              <a:pPr/>
              <a:t>38</a:t>
            </a:fld>
            <a:endParaRPr lang="en-US" altLang="zh-CN" sz="1200">
              <a:ea typeface="楷体_GB2312"/>
              <a:cs typeface="楷体_GB2312"/>
            </a:endParaRPr>
          </a:p>
        </p:txBody>
      </p:sp>
      <p:sp>
        <p:nvSpPr>
          <p:cNvPr id="93187" name="Rectangle 2">
            <a:extLst>
              <a:ext uri="{FF2B5EF4-FFF2-40B4-BE49-F238E27FC236}">
                <a16:creationId xmlns:a16="http://schemas.microsoft.com/office/drawing/2014/main" id="{3ACCE74A-2B4E-4E5C-A714-C9EAB01978B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8" name="Rectangle 3">
            <a:extLst>
              <a:ext uri="{FF2B5EF4-FFF2-40B4-BE49-F238E27FC236}">
                <a16:creationId xmlns:a16="http://schemas.microsoft.com/office/drawing/2014/main" id="{DF26E318-905E-47BF-BA94-0C6B110A86B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38A9F9CC-5197-4E5C-8774-AEF7423260C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B81924C-B6D8-477F-B474-56C23E98C1EB}" type="slidenum">
              <a:rPr lang="en-US" altLang="zh-CN" sz="1200" smtClean="0">
                <a:ea typeface="楷体_GB2312"/>
                <a:cs typeface="楷体_GB2312"/>
              </a:rPr>
              <a:pPr/>
              <a:t>39</a:t>
            </a:fld>
            <a:endParaRPr lang="en-US" altLang="zh-CN" sz="1200">
              <a:ea typeface="楷体_GB2312"/>
              <a:cs typeface="楷体_GB2312"/>
            </a:endParaRPr>
          </a:p>
        </p:txBody>
      </p:sp>
      <p:sp>
        <p:nvSpPr>
          <p:cNvPr id="95235" name="Rectangle 2">
            <a:extLst>
              <a:ext uri="{FF2B5EF4-FFF2-40B4-BE49-F238E27FC236}">
                <a16:creationId xmlns:a16="http://schemas.microsoft.com/office/drawing/2014/main" id="{10309C12-10DA-452B-8564-5606CD19FA4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6" name="Rectangle 3">
            <a:extLst>
              <a:ext uri="{FF2B5EF4-FFF2-40B4-BE49-F238E27FC236}">
                <a16:creationId xmlns:a16="http://schemas.microsoft.com/office/drawing/2014/main" id="{1491A3D4-B52A-4B76-856B-86EE8CEA331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26A817A6-B25F-45FF-96C2-308982B6736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B37518A-B596-4425-9EFA-2AD86DBED1B7}" type="slidenum">
              <a:rPr lang="en-US" altLang="zh-CN" sz="1200" smtClean="0">
                <a:ea typeface="楷体_GB2312"/>
                <a:cs typeface="楷体_GB2312"/>
              </a:rPr>
              <a:pPr/>
              <a:t>40</a:t>
            </a:fld>
            <a:endParaRPr lang="en-US" altLang="zh-CN" sz="1200">
              <a:ea typeface="楷体_GB2312"/>
              <a:cs typeface="楷体_GB2312"/>
            </a:endParaRPr>
          </a:p>
        </p:txBody>
      </p:sp>
      <p:sp>
        <p:nvSpPr>
          <p:cNvPr id="97283" name="Rectangle 2">
            <a:extLst>
              <a:ext uri="{FF2B5EF4-FFF2-40B4-BE49-F238E27FC236}">
                <a16:creationId xmlns:a16="http://schemas.microsoft.com/office/drawing/2014/main" id="{B352039B-619F-48C6-A152-A42244362B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4" name="Rectangle 3">
            <a:extLst>
              <a:ext uri="{FF2B5EF4-FFF2-40B4-BE49-F238E27FC236}">
                <a16:creationId xmlns:a16="http://schemas.microsoft.com/office/drawing/2014/main" id="{72616BA8-44A1-46FA-B82B-CF1186FF356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CE031AEE-012A-4AA6-8B38-8F4DD648804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E2BBCA5-50B6-4060-B579-8B18987BA0CC}" type="slidenum">
              <a:rPr lang="en-US" altLang="zh-CN" sz="1200" smtClean="0">
                <a:ea typeface="楷体_GB2312"/>
                <a:cs typeface="楷体_GB2312"/>
              </a:rPr>
              <a:pPr/>
              <a:t>41</a:t>
            </a:fld>
            <a:endParaRPr lang="en-US" altLang="zh-CN" sz="1200">
              <a:ea typeface="楷体_GB2312"/>
              <a:cs typeface="楷体_GB2312"/>
            </a:endParaRPr>
          </a:p>
        </p:txBody>
      </p:sp>
      <p:sp>
        <p:nvSpPr>
          <p:cNvPr id="99331" name="Rectangle 2">
            <a:extLst>
              <a:ext uri="{FF2B5EF4-FFF2-40B4-BE49-F238E27FC236}">
                <a16:creationId xmlns:a16="http://schemas.microsoft.com/office/drawing/2014/main" id="{0323BC28-B43D-494A-9B8B-C6E228166DF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2" name="Rectangle 3">
            <a:extLst>
              <a:ext uri="{FF2B5EF4-FFF2-40B4-BE49-F238E27FC236}">
                <a16:creationId xmlns:a16="http://schemas.microsoft.com/office/drawing/2014/main" id="{4C9B728C-E8AE-407B-9FC9-1A1585E8C71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4F1A130-19DE-425A-B089-7FE2ED844F9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71CD2E4-620D-4B32-9445-3C4A0611ABE7}" type="slidenum">
              <a:rPr lang="en-US" altLang="zh-CN" sz="1200" smtClean="0">
                <a:ea typeface="楷体_GB2312"/>
                <a:cs typeface="楷体_GB2312"/>
              </a:rPr>
              <a:pPr/>
              <a:t>5</a:t>
            </a:fld>
            <a:endParaRPr lang="en-US" altLang="zh-CN" sz="1200">
              <a:ea typeface="楷体_GB2312"/>
              <a:cs typeface="楷体_GB2312"/>
            </a:endParaRPr>
          </a:p>
        </p:txBody>
      </p:sp>
      <p:sp>
        <p:nvSpPr>
          <p:cNvPr id="10243" name="Rectangle 2">
            <a:extLst>
              <a:ext uri="{FF2B5EF4-FFF2-40B4-BE49-F238E27FC236}">
                <a16:creationId xmlns:a16="http://schemas.microsoft.com/office/drawing/2014/main" id="{D28B105C-4ECE-4ACF-99E2-4B81DD7E4FE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a:extLst>
              <a:ext uri="{FF2B5EF4-FFF2-40B4-BE49-F238E27FC236}">
                <a16:creationId xmlns:a16="http://schemas.microsoft.com/office/drawing/2014/main" id="{421D30C0-DB18-4707-BC24-0782B8F65F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1C8B80E5-B6AB-4C18-8D99-41F959D6263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410A5E3-8221-4CC0-936F-FBE8CB42A978}" type="slidenum">
              <a:rPr lang="en-US" altLang="zh-CN" sz="1200">
                <a:ea typeface="楷体_GB2312"/>
                <a:cs typeface="楷体_GB2312"/>
              </a:rPr>
              <a:pPr/>
              <a:t>43</a:t>
            </a:fld>
            <a:endParaRPr lang="en-US" altLang="zh-CN" sz="1200">
              <a:ea typeface="楷体_GB2312"/>
              <a:cs typeface="楷体_GB2312"/>
            </a:endParaRPr>
          </a:p>
        </p:txBody>
      </p:sp>
      <p:sp>
        <p:nvSpPr>
          <p:cNvPr id="74755" name="Rectangle 2">
            <a:extLst>
              <a:ext uri="{FF2B5EF4-FFF2-40B4-BE49-F238E27FC236}">
                <a16:creationId xmlns:a16="http://schemas.microsoft.com/office/drawing/2014/main" id="{2D571D9C-B0FC-4D92-95BC-574665AE226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3">
            <a:extLst>
              <a:ext uri="{FF2B5EF4-FFF2-40B4-BE49-F238E27FC236}">
                <a16:creationId xmlns:a16="http://schemas.microsoft.com/office/drawing/2014/main" id="{6E16A14F-1978-4F59-B972-AC801D869E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C4ACE5E4-3350-44E8-A060-7CB49CFC263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3EE85A0-1540-44A7-9BEA-4FB20696710A}" type="slidenum">
              <a:rPr lang="en-US" altLang="zh-CN" sz="1200">
                <a:ea typeface="楷体_GB2312"/>
                <a:cs typeface="楷体_GB2312"/>
              </a:rPr>
              <a:pPr/>
              <a:t>44</a:t>
            </a:fld>
            <a:endParaRPr lang="en-US" altLang="zh-CN" sz="1200">
              <a:ea typeface="楷体_GB2312"/>
              <a:cs typeface="楷体_GB2312"/>
            </a:endParaRPr>
          </a:p>
        </p:txBody>
      </p:sp>
      <p:sp>
        <p:nvSpPr>
          <p:cNvPr id="76803" name="Rectangle 2">
            <a:extLst>
              <a:ext uri="{FF2B5EF4-FFF2-40B4-BE49-F238E27FC236}">
                <a16:creationId xmlns:a16="http://schemas.microsoft.com/office/drawing/2014/main" id="{7ABA8A12-C2FF-4AC8-8252-2408D984CCD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a:extLst>
              <a:ext uri="{FF2B5EF4-FFF2-40B4-BE49-F238E27FC236}">
                <a16:creationId xmlns:a16="http://schemas.microsoft.com/office/drawing/2014/main" id="{D2D376DE-58AB-4077-B10F-CE6A26F6BF6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184603E2-2FA3-47CF-9DF7-18BD0D33D4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90246C1-9678-49E4-B3F9-9CA0578E0B78}" type="slidenum">
              <a:rPr lang="en-US" altLang="zh-CN" sz="1200">
                <a:ea typeface="楷体_GB2312"/>
                <a:cs typeface="楷体_GB2312"/>
              </a:rPr>
              <a:pPr/>
              <a:t>45</a:t>
            </a:fld>
            <a:endParaRPr lang="en-US" altLang="zh-CN" sz="1200">
              <a:ea typeface="楷体_GB2312"/>
              <a:cs typeface="楷体_GB2312"/>
            </a:endParaRPr>
          </a:p>
        </p:txBody>
      </p:sp>
      <p:sp>
        <p:nvSpPr>
          <p:cNvPr id="78851" name="Rectangle 2">
            <a:extLst>
              <a:ext uri="{FF2B5EF4-FFF2-40B4-BE49-F238E27FC236}">
                <a16:creationId xmlns:a16="http://schemas.microsoft.com/office/drawing/2014/main" id="{4DF91460-571B-4F34-AB42-C5B88687939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a:extLst>
              <a:ext uri="{FF2B5EF4-FFF2-40B4-BE49-F238E27FC236}">
                <a16:creationId xmlns:a16="http://schemas.microsoft.com/office/drawing/2014/main" id="{92A16EB3-5EFF-4F5C-A4CB-8F5A3281EA9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06031DDC-287D-46FC-BBF8-19D1570142B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7957C07-D24A-4B5B-8A9E-D87B87ED6DD7}" type="slidenum">
              <a:rPr lang="en-US" altLang="zh-CN" sz="1200">
                <a:ea typeface="楷体_GB2312"/>
                <a:cs typeface="楷体_GB2312"/>
              </a:rPr>
              <a:pPr/>
              <a:t>46</a:t>
            </a:fld>
            <a:endParaRPr lang="en-US" altLang="zh-CN" sz="1200">
              <a:ea typeface="楷体_GB2312"/>
              <a:cs typeface="楷体_GB2312"/>
            </a:endParaRPr>
          </a:p>
        </p:txBody>
      </p:sp>
      <p:sp>
        <p:nvSpPr>
          <p:cNvPr id="80899" name="Rectangle 2">
            <a:extLst>
              <a:ext uri="{FF2B5EF4-FFF2-40B4-BE49-F238E27FC236}">
                <a16:creationId xmlns:a16="http://schemas.microsoft.com/office/drawing/2014/main" id="{7CB1EFB4-0F40-4C06-B959-726C4E9DF9B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a:extLst>
              <a:ext uri="{FF2B5EF4-FFF2-40B4-BE49-F238E27FC236}">
                <a16:creationId xmlns:a16="http://schemas.microsoft.com/office/drawing/2014/main" id="{9613C9CF-0774-4395-A045-C35ADD2F89A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AC872ABB-33CA-4767-8D3F-1A9CB75FB5F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1A45AE9-3175-4AA0-88C7-FF06BB42ED57}" type="slidenum">
              <a:rPr lang="en-US" altLang="zh-CN" sz="1200" smtClean="0">
                <a:ea typeface="楷体_GB2312"/>
                <a:cs typeface="楷体_GB2312"/>
              </a:rPr>
              <a:pPr/>
              <a:t>47</a:t>
            </a:fld>
            <a:endParaRPr lang="en-US" altLang="zh-CN" sz="1200">
              <a:ea typeface="楷体_GB2312"/>
              <a:cs typeface="楷体_GB2312"/>
            </a:endParaRPr>
          </a:p>
        </p:txBody>
      </p:sp>
      <p:sp>
        <p:nvSpPr>
          <p:cNvPr id="82947" name="Rectangle 2">
            <a:extLst>
              <a:ext uri="{FF2B5EF4-FFF2-40B4-BE49-F238E27FC236}">
                <a16:creationId xmlns:a16="http://schemas.microsoft.com/office/drawing/2014/main" id="{D72435F0-05AF-4898-A9F8-19BCFBED33B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a:extLst>
              <a:ext uri="{FF2B5EF4-FFF2-40B4-BE49-F238E27FC236}">
                <a16:creationId xmlns:a16="http://schemas.microsoft.com/office/drawing/2014/main" id="{57E5CE1B-23EB-4DDD-8FB6-3F706B06FE7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extLst>
      <p:ext uri="{BB962C8B-B14F-4D97-AF65-F5344CB8AC3E}">
        <p14:creationId xmlns:p14="http://schemas.microsoft.com/office/powerpoint/2010/main" val="38935368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D8D121E8-9362-4012-AD3C-7F1CBBA7D4F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088BA6C-78C8-4793-A9D9-6792A2EA465E}" type="slidenum">
              <a:rPr lang="en-US" altLang="zh-CN" sz="1200" smtClean="0">
                <a:ea typeface="楷体_GB2312"/>
                <a:cs typeface="楷体_GB2312"/>
              </a:rPr>
              <a:pPr/>
              <a:t>51</a:t>
            </a:fld>
            <a:endParaRPr lang="en-US" altLang="zh-CN" sz="1200">
              <a:ea typeface="楷体_GB2312"/>
              <a:cs typeface="楷体_GB2312"/>
            </a:endParaRPr>
          </a:p>
        </p:txBody>
      </p:sp>
      <p:sp>
        <p:nvSpPr>
          <p:cNvPr id="102403" name="Rectangle 2">
            <a:extLst>
              <a:ext uri="{FF2B5EF4-FFF2-40B4-BE49-F238E27FC236}">
                <a16:creationId xmlns:a16="http://schemas.microsoft.com/office/drawing/2014/main" id="{B3A68255-EFFA-4D7B-999D-7B8BE51A728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4" name="Rectangle 3">
            <a:extLst>
              <a:ext uri="{FF2B5EF4-FFF2-40B4-BE49-F238E27FC236}">
                <a16:creationId xmlns:a16="http://schemas.microsoft.com/office/drawing/2014/main" id="{3F6996A0-CC84-4933-A97A-F4FDAAE0294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06C140B4-B4A5-41FC-B085-4B9FADF69C2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8ADBA6B-4593-4C8F-94D5-B18BC49D5E22}" type="slidenum">
              <a:rPr lang="en-US" altLang="zh-CN" sz="1200" smtClean="0">
                <a:ea typeface="楷体_GB2312"/>
                <a:cs typeface="楷体_GB2312"/>
              </a:rPr>
              <a:pPr/>
              <a:t>6</a:t>
            </a:fld>
            <a:endParaRPr lang="en-US" altLang="zh-CN" sz="1200">
              <a:ea typeface="楷体_GB2312"/>
              <a:cs typeface="楷体_GB2312"/>
            </a:endParaRPr>
          </a:p>
        </p:txBody>
      </p:sp>
      <p:sp>
        <p:nvSpPr>
          <p:cNvPr id="12291" name="Rectangle 2">
            <a:extLst>
              <a:ext uri="{FF2B5EF4-FFF2-40B4-BE49-F238E27FC236}">
                <a16:creationId xmlns:a16="http://schemas.microsoft.com/office/drawing/2014/main" id="{25BC6F6F-51A2-4451-A945-BDDB55FD75A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2" name="Rectangle 3">
            <a:extLst>
              <a:ext uri="{FF2B5EF4-FFF2-40B4-BE49-F238E27FC236}">
                <a16:creationId xmlns:a16="http://schemas.microsoft.com/office/drawing/2014/main" id="{A02A162B-0F5F-4BAC-A5F6-2E9BD0DFD4F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D1ECB453-486B-44FF-B7C3-3A640862D97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982E4AE-EF8F-48D0-9E70-7C226B503780}" type="slidenum">
              <a:rPr lang="en-US" altLang="zh-CN" sz="1200" smtClean="0">
                <a:ea typeface="楷体_GB2312"/>
                <a:cs typeface="楷体_GB2312"/>
              </a:rPr>
              <a:pPr/>
              <a:t>7</a:t>
            </a:fld>
            <a:endParaRPr lang="en-US" altLang="zh-CN" sz="1200">
              <a:ea typeface="楷体_GB2312"/>
              <a:cs typeface="楷体_GB2312"/>
            </a:endParaRPr>
          </a:p>
        </p:txBody>
      </p:sp>
      <p:sp>
        <p:nvSpPr>
          <p:cNvPr id="14339" name="Rectangle 2">
            <a:extLst>
              <a:ext uri="{FF2B5EF4-FFF2-40B4-BE49-F238E27FC236}">
                <a16:creationId xmlns:a16="http://schemas.microsoft.com/office/drawing/2014/main" id="{EB75AC6A-E547-48D2-BFDD-5819464A603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Rectangle 3">
            <a:extLst>
              <a:ext uri="{FF2B5EF4-FFF2-40B4-BE49-F238E27FC236}">
                <a16:creationId xmlns:a16="http://schemas.microsoft.com/office/drawing/2014/main" id="{BB5570C4-2BD9-4624-9B53-CB4855691D0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95B35447-0846-41BC-ABA4-A5A0B1E058C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1CB8603-E278-495B-8E89-891B47D5825D}" type="slidenum">
              <a:rPr lang="en-US" altLang="zh-CN" sz="1200" smtClean="0">
                <a:ea typeface="楷体_GB2312"/>
                <a:cs typeface="楷体_GB2312"/>
              </a:rPr>
              <a:pPr/>
              <a:t>8</a:t>
            </a:fld>
            <a:endParaRPr lang="en-US" altLang="zh-CN" sz="1200">
              <a:ea typeface="楷体_GB2312"/>
              <a:cs typeface="楷体_GB2312"/>
            </a:endParaRPr>
          </a:p>
        </p:txBody>
      </p:sp>
      <p:sp>
        <p:nvSpPr>
          <p:cNvPr id="16387" name="Rectangle 2">
            <a:extLst>
              <a:ext uri="{FF2B5EF4-FFF2-40B4-BE49-F238E27FC236}">
                <a16:creationId xmlns:a16="http://schemas.microsoft.com/office/drawing/2014/main" id="{98C21D29-19A5-45A6-87D2-8919D6ECFD4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8" name="Rectangle 3">
            <a:extLst>
              <a:ext uri="{FF2B5EF4-FFF2-40B4-BE49-F238E27FC236}">
                <a16:creationId xmlns:a16="http://schemas.microsoft.com/office/drawing/2014/main" id="{F3AA7EF3-AFB0-44E6-91F4-AB17DCEA0EC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73300EAF-09BA-434E-9111-3E4C3500D2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78C74FB-F53B-4EE7-B2BF-AC3FC39D4438}" type="slidenum">
              <a:rPr lang="en-US" altLang="zh-CN" sz="1200" smtClean="0">
                <a:ea typeface="楷体_GB2312"/>
                <a:cs typeface="楷体_GB2312"/>
              </a:rPr>
              <a:pPr/>
              <a:t>9</a:t>
            </a:fld>
            <a:endParaRPr lang="en-US" altLang="zh-CN" sz="1200">
              <a:ea typeface="楷体_GB2312"/>
              <a:cs typeface="楷体_GB2312"/>
            </a:endParaRPr>
          </a:p>
        </p:txBody>
      </p:sp>
      <p:sp>
        <p:nvSpPr>
          <p:cNvPr id="18435" name="Rectangle 2">
            <a:extLst>
              <a:ext uri="{FF2B5EF4-FFF2-40B4-BE49-F238E27FC236}">
                <a16:creationId xmlns:a16="http://schemas.microsoft.com/office/drawing/2014/main" id="{A394802A-3E0C-409E-82B5-130950D525F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Rectangle 3">
            <a:extLst>
              <a:ext uri="{FF2B5EF4-FFF2-40B4-BE49-F238E27FC236}">
                <a16:creationId xmlns:a16="http://schemas.microsoft.com/office/drawing/2014/main" id="{D6FA4087-4913-4BEE-A84A-D87F00DAC34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54FC60DE-54CA-49CE-9741-FC12078D86F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C17BAF5-88E0-47C2-882C-C7AC397EF659}" type="slidenum">
              <a:rPr lang="en-US" altLang="zh-CN" sz="1200" smtClean="0">
                <a:ea typeface="楷体_GB2312"/>
                <a:cs typeface="楷体_GB2312"/>
              </a:rPr>
              <a:pPr/>
              <a:t>10</a:t>
            </a:fld>
            <a:endParaRPr lang="en-US" altLang="zh-CN" sz="1200">
              <a:ea typeface="楷体_GB2312"/>
              <a:cs typeface="楷体_GB2312"/>
            </a:endParaRPr>
          </a:p>
        </p:txBody>
      </p:sp>
      <p:sp>
        <p:nvSpPr>
          <p:cNvPr id="20483" name="Rectangle 2">
            <a:extLst>
              <a:ext uri="{FF2B5EF4-FFF2-40B4-BE49-F238E27FC236}">
                <a16:creationId xmlns:a16="http://schemas.microsoft.com/office/drawing/2014/main" id="{0600BB3C-F232-4CEB-A680-F6C3C6CD802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4" name="Rectangle 3">
            <a:extLst>
              <a:ext uri="{FF2B5EF4-FFF2-40B4-BE49-F238E27FC236}">
                <a16:creationId xmlns:a16="http://schemas.microsoft.com/office/drawing/2014/main" id="{7E4AAC83-599A-452E-8951-FD67EBDC417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6005DC-A0CA-4835-B0C4-EBE73A48A8B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E7962AE-74C1-49C7-9E72-3AB0B8BEA0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E49526E-47A4-4EE2-A449-98BF8DABF25A}"/>
              </a:ext>
            </a:extLst>
          </p:cNvPr>
          <p:cNvSpPr>
            <a:spLocks noGrp="1"/>
          </p:cNvSpPr>
          <p:nvPr>
            <p:ph type="dt" sz="half" idx="10"/>
          </p:nvPr>
        </p:nvSpPr>
        <p:spPr/>
        <p:txBody>
          <a:bodyPr/>
          <a:lstStyle/>
          <a:p>
            <a:fld id="{5382246D-F710-47E8-B0EB-F7C8D906C2D0}" type="datetimeFigureOut">
              <a:rPr lang="zh-CN" altLang="en-US" smtClean="0"/>
              <a:t>2023/10/20</a:t>
            </a:fld>
            <a:endParaRPr lang="zh-CN" altLang="en-US"/>
          </a:p>
        </p:txBody>
      </p:sp>
      <p:sp>
        <p:nvSpPr>
          <p:cNvPr id="5" name="页脚占位符 4">
            <a:extLst>
              <a:ext uri="{FF2B5EF4-FFF2-40B4-BE49-F238E27FC236}">
                <a16:creationId xmlns:a16="http://schemas.microsoft.com/office/drawing/2014/main" id="{3976C22B-F53C-48FA-AD45-51732DF595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47437F-1D63-4793-A45B-C14D10065AC1}"/>
              </a:ext>
            </a:extLst>
          </p:cNvPr>
          <p:cNvSpPr>
            <a:spLocks noGrp="1"/>
          </p:cNvSpPr>
          <p:nvPr>
            <p:ph type="sldNum" sz="quarter" idx="12"/>
          </p:nvPr>
        </p:nvSpPr>
        <p:spPr/>
        <p:txBody>
          <a:bodyPr/>
          <a:lstStyle/>
          <a:p>
            <a:fld id="{C66258D2-2584-4E9D-9BAB-8A5C3256909F}" type="slidenum">
              <a:rPr lang="zh-CN" altLang="en-US" smtClean="0"/>
              <a:t>‹#›</a:t>
            </a:fld>
            <a:endParaRPr lang="zh-CN" altLang="en-US"/>
          </a:p>
        </p:txBody>
      </p:sp>
    </p:spTree>
    <p:extLst>
      <p:ext uri="{BB962C8B-B14F-4D97-AF65-F5344CB8AC3E}">
        <p14:creationId xmlns:p14="http://schemas.microsoft.com/office/powerpoint/2010/main" val="3692529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D5DC6-DF92-4F96-A566-50F88F991E1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19EBB77-3D7C-4DB6-8E63-515CE2F136B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9A955BB-9D6F-4C85-ADDB-22069FDEF7F9}"/>
              </a:ext>
            </a:extLst>
          </p:cNvPr>
          <p:cNvSpPr>
            <a:spLocks noGrp="1"/>
          </p:cNvSpPr>
          <p:nvPr>
            <p:ph type="dt" sz="half" idx="10"/>
          </p:nvPr>
        </p:nvSpPr>
        <p:spPr/>
        <p:txBody>
          <a:bodyPr/>
          <a:lstStyle/>
          <a:p>
            <a:fld id="{5382246D-F710-47E8-B0EB-F7C8D906C2D0}" type="datetimeFigureOut">
              <a:rPr lang="zh-CN" altLang="en-US" smtClean="0"/>
              <a:t>2023/10/20</a:t>
            </a:fld>
            <a:endParaRPr lang="zh-CN" altLang="en-US"/>
          </a:p>
        </p:txBody>
      </p:sp>
      <p:sp>
        <p:nvSpPr>
          <p:cNvPr id="5" name="页脚占位符 4">
            <a:extLst>
              <a:ext uri="{FF2B5EF4-FFF2-40B4-BE49-F238E27FC236}">
                <a16:creationId xmlns:a16="http://schemas.microsoft.com/office/drawing/2014/main" id="{B2CF4D82-87F5-45C2-9699-2D002649E5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C2466B-F322-4E53-AC54-6A4068A0C5C5}"/>
              </a:ext>
            </a:extLst>
          </p:cNvPr>
          <p:cNvSpPr>
            <a:spLocks noGrp="1"/>
          </p:cNvSpPr>
          <p:nvPr>
            <p:ph type="sldNum" sz="quarter" idx="12"/>
          </p:nvPr>
        </p:nvSpPr>
        <p:spPr/>
        <p:txBody>
          <a:bodyPr/>
          <a:lstStyle/>
          <a:p>
            <a:fld id="{C66258D2-2584-4E9D-9BAB-8A5C3256909F}" type="slidenum">
              <a:rPr lang="zh-CN" altLang="en-US" smtClean="0"/>
              <a:t>‹#›</a:t>
            </a:fld>
            <a:endParaRPr lang="zh-CN" altLang="en-US"/>
          </a:p>
        </p:txBody>
      </p:sp>
    </p:spTree>
    <p:extLst>
      <p:ext uri="{BB962C8B-B14F-4D97-AF65-F5344CB8AC3E}">
        <p14:creationId xmlns:p14="http://schemas.microsoft.com/office/powerpoint/2010/main" val="1050147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795EBC4-0335-4FA6-8BDC-CDD6F4BE307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C4CB61C-A79C-46B8-B38D-34732BFD708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135D380-2C0A-4CA3-AF33-F3EF7C08BDAA}"/>
              </a:ext>
            </a:extLst>
          </p:cNvPr>
          <p:cNvSpPr>
            <a:spLocks noGrp="1"/>
          </p:cNvSpPr>
          <p:nvPr>
            <p:ph type="dt" sz="half" idx="10"/>
          </p:nvPr>
        </p:nvSpPr>
        <p:spPr/>
        <p:txBody>
          <a:bodyPr/>
          <a:lstStyle/>
          <a:p>
            <a:fld id="{5382246D-F710-47E8-B0EB-F7C8D906C2D0}" type="datetimeFigureOut">
              <a:rPr lang="zh-CN" altLang="en-US" smtClean="0"/>
              <a:t>2023/10/20</a:t>
            </a:fld>
            <a:endParaRPr lang="zh-CN" altLang="en-US"/>
          </a:p>
        </p:txBody>
      </p:sp>
      <p:sp>
        <p:nvSpPr>
          <p:cNvPr id="5" name="页脚占位符 4">
            <a:extLst>
              <a:ext uri="{FF2B5EF4-FFF2-40B4-BE49-F238E27FC236}">
                <a16:creationId xmlns:a16="http://schemas.microsoft.com/office/drawing/2014/main" id="{047E7FB5-4893-4FE8-8645-F75F9599B4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8279DE-305C-4CA3-A626-6FEA996C7D26}"/>
              </a:ext>
            </a:extLst>
          </p:cNvPr>
          <p:cNvSpPr>
            <a:spLocks noGrp="1"/>
          </p:cNvSpPr>
          <p:nvPr>
            <p:ph type="sldNum" sz="quarter" idx="12"/>
          </p:nvPr>
        </p:nvSpPr>
        <p:spPr/>
        <p:txBody>
          <a:bodyPr/>
          <a:lstStyle/>
          <a:p>
            <a:fld id="{C66258D2-2584-4E9D-9BAB-8A5C3256909F}" type="slidenum">
              <a:rPr lang="zh-CN" altLang="en-US" smtClean="0"/>
              <a:t>‹#›</a:t>
            </a:fld>
            <a:endParaRPr lang="zh-CN" altLang="en-US"/>
          </a:p>
        </p:txBody>
      </p:sp>
    </p:spTree>
    <p:extLst>
      <p:ext uri="{BB962C8B-B14F-4D97-AF65-F5344CB8AC3E}">
        <p14:creationId xmlns:p14="http://schemas.microsoft.com/office/powerpoint/2010/main" val="2388810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A63204-55AD-4324-8047-6CBDD987204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D2DFCD3-C978-49A5-847E-56D036A115A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589292C-0754-4F62-B475-B8C572CB7745}"/>
              </a:ext>
            </a:extLst>
          </p:cNvPr>
          <p:cNvSpPr>
            <a:spLocks noGrp="1"/>
          </p:cNvSpPr>
          <p:nvPr>
            <p:ph type="dt" sz="half" idx="10"/>
          </p:nvPr>
        </p:nvSpPr>
        <p:spPr/>
        <p:txBody>
          <a:bodyPr/>
          <a:lstStyle/>
          <a:p>
            <a:fld id="{5382246D-F710-47E8-B0EB-F7C8D906C2D0}" type="datetimeFigureOut">
              <a:rPr lang="zh-CN" altLang="en-US" smtClean="0"/>
              <a:t>2023/10/20</a:t>
            </a:fld>
            <a:endParaRPr lang="zh-CN" altLang="en-US"/>
          </a:p>
        </p:txBody>
      </p:sp>
      <p:sp useBgFill="1">
        <p:nvSpPr>
          <p:cNvPr id="5" name="页脚占位符 4">
            <a:extLst>
              <a:ext uri="{FF2B5EF4-FFF2-40B4-BE49-F238E27FC236}">
                <a16:creationId xmlns:a16="http://schemas.microsoft.com/office/drawing/2014/main" id="{B9223FAE-1245-4EEE-99D3-887D43C77FC1}"/>
              </a:ext>
            </a:extLst>
          </p:cNvPr>
          <p:cNvSpPr>
            <a:spLocks noGrp="1"/>
          </p:cNvSpPr>
          <p:nvPr>
            <p:ph type="ftr" sz="quarter" idx="11"/>
          </p:nvPr>
        </p:nvSpPr>
        <p:spPr/>
        <p:txBody>
          <a:bodyPr/>
          <a:lstStyle/>
          <a:p>
            <a:endParaRPr lang="zh-CN" altLang="en-US" dirty="0"/>
          </a:p>
        </p:txBody>
      </p:sp>
      <p:sp>
        <p:nvSpPr>
          <p:cNvPr id="6" name="灯片编号占位符 5">
            <a:extLst>
              <a:ext uri="{FF2B5EF4-FFF2-40B4-BE49-F238E27FC236}">
                <a16:creationId xmlns:a16="http://schemas.microsoft.com/office/drawing/2014/main" id="{EDF4444C-B1C5-45F9-A466-32EB7F01F5A4}"/>
              </a:ext>
            </a:extLst>
          </p:cNvPr>
          <p:cNvSpPr>
            <a:spLocks noGrp="1"/>
          </p:cNvSpPr>
          <p:nvPr>
            <p:ph type="sldNum" sz="quarter" idx="12"/>
          </p:nvPr>
        </p:nvSpPr>
        <p:spPr/>
        <p:txBody>
          <a:bodyPr/>
          <a:lstStyle/>
          <a:p>
            <a:fld id="{C66258D2-2584-4E9D-9BAB-8A5C3256909F}" type="slidenum">
              <a:rPr lang="zh-CN" altLang="en-US" smtClean="0"/>
              <a:t>‹#›</a:t>
            </a:fld>
            <a:endParaRPr lang="zh-CN" altLang="en-US" dirty="0"/>
          </a:p>
        </p:txBody>
      </p:sp>
    </p:spTree>
    <p:extLst>
      <p:ext uri="{BB962C8B-B14F-4D97-AF65-F5344CB8AC3E}">
        <p14:creationId xmlns:p14="http://schemas.microsoft.com/office/powerpoint/2010/main" val="1713018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CED26-DFD3-4EFD-BF58-19458C2B071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41549C9-4FD7-4515-8CC4-F7D771FE13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10FD5E1-AB90-4C47-B53F-8C0ECDF6230C}"/>
              </a:ext>
            </a:extLst>
          </p:cNvPr>
          <p:cNvSpPr>
            <a:spLocks noGrp="1"/>
          </p:cNvSpPr>
          <p:nvPr>
            <p:ph type="dt" sz="half" idx="10"/>
          </p:nvPr>
        </p:nvSpPr>
        <p:spPr/>
        <p:txBody>
          <a:bodyPr/>
          <a:lstStyle/>
          <a:p>
            <a:fld id="{5382246D-F710-47E8-B0EB-F7C8D906C2D0}" type="datetimeFigureOut">
              <a:rPr lang="zh-CN" altLang="en-US" smtClean="0"/>
              <a:t>2023/10/20</a:t>
            </a:fld>
            <a:endParaRPr lang="zh-CN" altLang="en-US"/>
          </a:p>
        </p:txBody>
      </p:sp>
      <p:sp>
        <p:nvSpPr>
          <p:cNvPr id="5" name="页脚占位符 4">
            <a:extLst>
              <a:ext uri="{FF2B5EF4-FFF2-40B4-BE49-F238E27FC236}">
                <a16:creationId xmlns:a16="http://schemas.microsoft.com/office/drawing/2014/main" id="{797DB525-81A7-4ED0-8BAE-1AC8D20990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C92FB7-5E98-4E66-ABA9-17470588DB1A}"/>
              </a:ext>
            </a:extLst>
          </p:cNvPr>
          <p:cNvSpPr>
            <a:spLocks noGrp="1"/>
          </p:cNvSpPr>
          <p:nvPr>
            <p:ph type="sldNum" sz="quarter" idx="12"/>
          </p:nvPr>
        </p:nvSpPr>
        <p:spPr/>
        <p:txBody>
          <a:bodyPr/>
          <a:lstStyle/>
          <a:p>
            <a:fld id="{C66258D2-2584-4E9D-9BAB-8A5C3256909F}" type="slidenum">
              <a:rPr lang="zh-CN" altLang="en-US" smtClean="0"/>
              <a:t>‹#›</a:t>
            </a:fld>
            <a:endParaRPr lang="zh-CN" altLang="en-US"/>
          </a:p>
        </p:txBody>
      </p:sp>
    </p:spTree>
    <p:extLst>
      <p:ext uri="{BB962C8B-B14F-4D97-AF65-F5344CB8AC3E}">
        <p14:creationId xmlns:p14="http://schemas.microsoft.com/office/powerpoint/2010/main" val="4233853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F838B-C66F-42F7-8456-5B65A3A9ED5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A11F12-8D6C-4267-8A0E-6BC736FA0F2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E649DBD-26B8-4112-9D33-34C32AF012A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DF57C6B-06A5-4F95-A468-461293526016}"/>
              </a:ext>
            </a:extLst>
          </p:cNvPr>
          <p:cNvSpPr>
            <a:spLocks noGrp="1"/>
          </p:cNvSpPr>
          <p:nvPr>
            <p:ph type="dt" sz="half" idx="10"/>
          </p:nvPr>
        </p:nvSpPr>
        <p:spPr/>
        <p:txBody>
          <a:bodyPr/>
          <a:lstStyle/>
          <a:p>
            <a:fld id="{5382246D-F710-47E8-B0EB-F7C8D906C2D0}" type="datetimeFigureOut">
              <a:rPr lang="zh-CN" altLang="en-US" smtClean="0"/>
              <a:t>2023/10/20</a:t>
            </a:fld>
            <a:endParaRPr lang="zh-CN" altLang="en-US"/>
          </a:p>
        </p:txBody>
      </p:sp>
      <p:sp>
        <p:nvSpPr>
          <p:cNvPr id="6" name="页脚占位符 5">
            <a:extLst>
              <a:ext uri="{FF2B5EF4-FFF2-40B4-BE49-F238E27FC236}">
                <a16:creationId xmlns:a16="http://schemas.microsoft.com/office/drawing/2014/main" id="{1A9F0349-B7EA-49D9-A88E-CAFFB858D8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42C9B8-ABB8-4D45-8E29-A394915E7D9F}"/>
              </a:ext>
            </a:extLst>
          </p:cNvPr>
          <p:cNvSpPr>
            <a:spLocks noGrp="1"/>
          </p:cNvSpPr>
          <p:nvPr>
            <p:ph type="sldNum" sz="quarter" idx="12"/>
          </p:nvPr>
        </p:nvSpPr>
        <p:spPr/>
        <p:txBody>
          <a:bodyPr/>
          <a:lstStyle/>
          <a:p>
            <a:fld id="{C66258D2-2584-4E9D-9BAB-8A5C3256909F}" type="slidenum">
              <a:rPr lang="zh-CN" altLang="en-US" smtClean="0"/>
              <a:t>‹#›</a:t>
            </a:fld>
            <a:endParaRPr lang="zh-CN" altLang="en-US"/>
          </a:p>
        </p:txBody>
      </p:sp>
    </p:spTree>
    <p:extLst>
      <p:ext uri="{BB962C8B-B14F-4D97-AF65-F5344CB8AC3E}">
        <p14:creationId xmlns:p14="http://schemas.microsoft.com/office/powerpoint/2010/main" val="195243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45DAF-4E50-4CA9-8840-8A16CCA4226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06014D6-2C8F-4732-A1BB-0778EAEC00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222369C-6D3E-48B0-AD2F-AF95688F16B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872D3D8-4F11-4142-9B47-BF67023EA1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C40AA84-75B4-49B9-84CE-A069B0A314F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4B98992-A749-4A98-A466-743A858B495D}"/>
              </a:ext>
            </a:extLst>
          </p:cNvPr>
          <p:cNvSpPr>
            <a:spLocks noGrp="1"/>
          </p:cNvSpPr>
          <p:nvPr>
            <p:ph type="dt" sz="half" idx="10"/>
          </p:nvPr>
        </p:nvSpPr>
        <p:spPr/>
        <p:txBody>
          <a:bodyPr/>
          <a:lstStyle/>
          <a:p>
            <a:fld id="{5382246D-F710-47E8-B0EB-F7C8D906C2D0}" type="datetimeFigureOut">
              <a:rPr lang="zh-CN" altLang="en-US" smtClean="0"/>
              <a:t>2023/10/20</a:t>
            </a:fld>
            <a:endParaRPr lang="zh-CN" altLang="en-US"/>
          </a:p>
        </p:txBody>
      </p:sp>
      <p:sp>
        <p:nvSpPr>
          <p:cNvPr id="8" name="页脚占位符 7">
            <a:extLst>
              <a:ext uri="{FF2B5EF4-FFF2-40B4-BE49-F238E27FC236}">
                <a16:creationId xmlns:a16="http://schemas.microsoft.com/office/drawing/2014/main" id="{51B19682-608D-46B1-8A6F-5162BE83549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90EE624-225E-4A5E-BA6E-D5CD76EDB940}"/>
              </a:ext>
            </a:extLst>
          </p:cNvPr>
          <p:cNvSpPr>
            <a:spLocks noGrp="1"/>
          </p:cNvSpPr>
          <p:nvPr>
            <p:ph type="sldNum" sz="quarter" idx="12"/>
          </p:nvPr>
        </p:nvSpPr>
        <p:spPr/>
        <p:txBody>
          <a:bodyPr/>
          <a:lstStyle/>
          <a:p>
            <a:fld id="{C66258D2-2584-4E9D-9BAB-8A5C3256909F}" type="slidenum">
              <a:rPr lang="zh-CN" altLang="en-US" smtClean="0"/>
              <a:t>‹#›</a:t>
            </a:fld>
            <a:endParaRPr lang="zh-CN" altLang="en-US"/>
          </a:p>
        </p:txBody>
      </p:sp>
    </p:spTree>
    <p:extLst>
      <p:ext uri="{BB962C8B-B14F-4D97-AF65-F5344CB8AC3E}">
        <p14:creationId xmlns:p14="http://schemas.microsoft.com/office/powerpoint/2010/main" val="2189942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707E8C-27E3-42C3-ADF0-CF50EED3EBD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CEA1A6B-42F7-43CD-8AFE-CBFA91C72D73}"/>
              </a:ext>
            </a:extLst>
          </p:cNvPr>
          <p:cNvSpPr>
            <a:spLocks noGrp="1"/>
          </p:cNvSpPr>
          <p:nvPr>
            <p:ph type="dt" sz="half" idx="10"/>
          </p:nvPr>
        </p:nvSpPr>
        <p:spPr/>
        <p:txBody>
          <a:bodyPr/>
          <a:lstStyle/>
          <a:p>
            <a:fld id="{5382246D-F710-47E8-B0EB-F7C8D906C2D0}" type="datetimeFigureOut">
              <a:rPr lang="zh-CN" altLang="en-US" smtClean="0"/>
              <a:t>2023/10/20</a:t>
            </a:fld>
            <a:endParaRPr lang="zh-CN" altLang="en-US"/>
          </a:p>
        </p:txBody>
      </p:sp>
      <p:sp>
        <p:nvSpPr>
          <p:cNvPr id="4" name="页脚占位符 3">
            <a:extLst>
              <a:ext uri="{FF2B5EF4-FFF2-40B4-BE49-F238E27FC236}">
                <a16:creationId xmlns:a16="http://schemas.microsoft.com/office/drawing/2014/main" id="{60D3EA22-263C-4ED0-88B5-5D6B1610EC7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5EEF847-C486-4264-B0C5-544D109BE860}"/>
              </a:ext>
            </a:extLst>
          </p:cNvPr>
          <p:cNvSpPr>
            <a:spLocks noGrp="1"/>
          </p:cNvSpPr>
          <p:nvPr>
            <p:ph type="sldNum" sz="quarter" idx="12"/>
          </p:nvPr>
        </p:nvSpPr>
        <p:spPr/>
        <p:txBody>
          <a:bodyPr/>
          <a:lstStyle/>
          <a:p>
            <a:fld id="{C66258D2-2584-4E9D-9BAB-8A5C3256909F}" type="slidenum">
              <a:rPr lang="zh-CN" altLang="en-US" smtClean="0"/>
              <a:t>‹#›</a:t>
            </a:fld>
            <a:endParaRPr lang="zh-CN" altLang="en-US"/>
          </a:p>
        </p:txBody>
      </p:sp>
    </p:spTree>
    <p:extLst>
      <p:ext uri="{BB962C8B-B14F-4D97-AF65-F5344CB8AC3E}">
        <p14:creationId xmlns:p14="http://schemas.microsoft.com/office/powerpoint/2010/main" val="3980805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DBBCC70-1340-423E-B281-EAF81CAF1517}"/>
              </a:ext>
            </a:extLst>
          </p:cNvPr>
          <p:cNvSpPr>
            <a:spLocks noGrp="1"/>
          </p:cNvSpPr>
          <p:nvPr>
            <p:ph type="dt" sz="half" idx="10"/>
          </p:nvPr>
        </p:nvSpPr>
        <p:spPr/>
        <p:txBody>
          <a:bodyPr/>
          <a:lstStyle/>
          <a:p>
            <a:fld id="{5382246D-F710-47E8-B0EB-F7C8D906C2D0}" type="datetimeFigureOut">
              <a:rPr lang="zh-CN" altLang="en-US" smtClean="0"/>
              <a:t>2023/10/20</a:t>
            </a:fld>
            <a:endParaRPr lang="zh-CN" altLang="en-US"/>
          </a:p>
        </p:txBody>
      </p:sp>
      <p:sp>
        <p:nvSpPr>
          <p:cNvPr id="3" name="页脚占位符 2">
            <a:extLst>
              <a:ext uri="{FF2B5EF4-FFF2-40B4-BE49-F238E27FC236}">
                <a16:creationId xmlns:a16="http://schemas.microsoft.com/office/drawing/2014/main" id="{5C2741B9-EAA0-487F-8E86-602BC4F3E2C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08B7927-A35A-4B26-8BEC-D1CB2A431D53}"/>
              </a:ext>
            </a:extLst>
          </p:cNvPr>
          <p:cNvSpPr>
            <a:spLocks noGrp="1"/>
          </p:cNvSpPr>
          <p:nvPr>
            <p:ph type="sldNum" sz="quarter" idx="12"/>
          </p:nvPr>
        </p:nvSpPr>
        <p:spPr/>
        <p:txBody>
          <a:bodyPr/>
          <a:lstStyle/>
          <a:p>
            <a:fld id="{C66258D2-2584-4E9D-9BAB-8A5C3256909F}" type="slidenum">
              <a:rPr lang="zh-CN" altLang="en-US" smtClean="0"/>
              <a:t>‹#›</a:t>
            </a:fld>
            <a:endParaRPr lang="zh-CN" altLang="en-US"/>
          </a:p>
        </p:txBody>
      </p:sp>
    </p:spTree>
    <p:extLst>
      <p:ext uri="{BB962C8B-B14F-4D97-AF65-F5344CB8AC3E}">
        <p14:creationId xmlns:p14="http://schemas.microsoft.com/office/powerpoint/2010/main" val="668775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CB89C-1530-46B6-9537-2AD4145F1C3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328A917-E46C-4E99-A83E-102C173507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6B8061E-7CB2-4971-A699-9E5FEF269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2D6CAB2-BF01-48D4-83E0-229D2F61101B}"/>
              </a:ext>
            </a:extLst>
          </p:cNvPr>
          <p:cNvSpPr>
            <a:spLocks noGrp="1"/>
          </p:cNvSpPr>
          <p:nvPr>
            <p:ph type="dt" sz="half" idx="10"/>
          </p:nvPr>
        </p:nvSpPr>
        <p:spPr/>
        <p:txBody>
          <a:bodyPr/>
          <a:lstStyle/>
          <a:p>
            <a:fld id="{5382246D-F710-47E8-B0EB-F7C8D906C2D0}" type="datetimeFigureOut">
              <a:rPr lang="zh-CN" altLang="en-US" smtClean="0"/>
              <a:t>2023/10/20</a:t>
            </a:fld>
            <a:endParaRPr lang="zh-CN" altLang="en-US"/>
          </a:p>
        </p:txBody>
      </p:sp>
      <p:sp>
        <p:nvSpPr>
          <p:cNvPr id="6" name="页脚占位符 5">
            <a:extLst>
              <a:ext uri="{FF2B5EF4-FFF2-40B4-BE49-F238E27FC236}">
                <a16:creationId xmlns:a16="http://schemas.microsoft.com/office/drawing/2014/main" id="{FABB3A80-8542-440B-8566-F3C0AB5CD5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2BD824-34D2-4702-99A6-566024676B37}"/>
              </a:ext>
            </a:extLst>
          </p:cNvPr>
          <p:cNvSpPr>
            <a:spLocks noGrp="1"/>
          </p:cNvSpPr>
          <p:nvPr>
            <p:ph type="sldNum" sz="quarter" idx="12"/>
          </p:nvPr>
        </p:nvSpPr>
        <p:spPr/>
        <p:txBody>
          <a:bodyPr/>
          <a:lstStyle/>
          <a:p>
            <a:fld id="{C66258D2-2584-4E9D-9BAB-8A5C3256909F}" type="slidenum">
              <a:rPr lang="zh-CN" altLang="en-US" smtClean="0"/>
              <a:t>‹#›</a:t>
            </a:fld>
            <a:endParaRPr lang="zh-CN" altLang="en-US"/>
          </a:p>
        </p:txBody>
      </p:sp>
    </p:spTree>
    <p:extLst>
      <p:ext uri="{BB962C8B-B14F-4D97-AF65-F5344CB8AC3E}">
        <p14:creationId xmlns:p14="http://schemas.microsoft.com/office/powerpoint/2010/main" val="1519547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FC83D3-866D-47DA-932D-71F002158FB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4E4E3D5-B34A-406A-B7A4-4932DD61D3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9DCB096-8A98-4EBC-B748-F153E59A4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7E0707-4BDF-4026-9824-6F3D68E44595}"/>
              </a:ext>
            </a:extLst>
          </p:cNvPr>
          <p:cNvSpPr>
            <a:spLocks noGrp="1"/>
          </p:cNvSpPr>
          <p:nvPr>
            <p:ph type="dt" sz="half" idx="10"/>
          </p:nvPr>
        </p:nvSpPr>
        <p:spPr/>
        <p:txBody>
          <a:bodyPr/>
          <a:lstStyle/>
          <a:p>
            <a:fld id="{5382246D-F710-47E8-B0EB-F7C8D906C2D0}" type="datetimeFigureOut">
              <a:rPr lang="zh-CN" altLang="en-US" smtClean="0"/>
              <a:t>2023/10/20</a:t>
            </a:fld>
            <a:endParaRPr lang="zh-CN" altLang="en-US"/>
          </a:p>
        </p:txBody>
      </p:sp>
      <p:sp>
        <p:nvSpPr>
          <p:cNvPr id="6" name="页脚占位符 5">
            <a:extLst>
              <a:ext uri="{FF2B5EF4-FFF2-40B4-BE49-F238E27FC236}">
                <a16:creationId xmlns:a16="http://schemas.microsoft.com/office/drawing/2014/main" id="{6E0E11A4-C5DB-40F6-B9FE-15A2752BF2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01348D-0933-40D9-BFCF-E20AE5B9F482}"/>
              </a:ext>
            </a:extLst>
          </p:cNvPr>
          <p:cNvSpPr>
            <a:spLocks noGrp="1"/>
          </p:cNvSpPr>
          <p:nvPr>
            <p:ph type="sldNum" sz="quarter" idx="12"/>
          </p:nvPr>
        </p:nvSpPr>
        <p:spPr/>
        <p:txBody>
          <a:bodyPr/>
          <a:lstStyle/>
          <a:p>
            <a:fld id="{C66258D2-2584-4E9D-9BAB-8A5C3256909F}" type="slidenum">
              <a:rPr lang="zh-CN" altLang="en-US" smtClean="0"/>
              <a:t>‹#›</a:t>
            </a:fld>
            <a:endParaRPr lang="zh-CN" altLang="en-US"/>
          </a:p>
        </p:txBody>
      </p:sp>
    </p:spTree>
    <p:extLst>
      <p:ext uri="{BB962C8B-B14F-4D97-AF65-F5344CB8AC3E}">
        <p14:creationId xmlns:p14="http://schemas.microsoft.com/office/powerpoint/2010/main" val="122469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C851A12-17BD-4E8D-ABE0-E1E9ED16EC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F4EEF56-1C4B-4071-A702-3528BF1FF9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80A3A2BD-7293-4E5A-A529-2BD6571A2B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2246D-F710-47E8-B0EB-F7C8D906C2D0}" type="datetimeFigureOut">
              <a:rPr lang="zh-CN" altLang="en-US" smtClean="0"/>
              <a:t>2023/10/20</a:t>
            </a:fld>
            <a:endParaRPr lang="zh-CN" altLang="en-US"/>
          </a:p>
        </p:txBody>
      </p:sp>
      <p:sp>
        <p:nvSpPr>
          <p:cNvPr id="5" name="页脚占位符 4">
            <a:extLst>
              <a:ext uri="{FF2B5EF4-FFF2-40B4-BE49-F238E27FC236}">
                <a16:creationId xmlns:a16="http://schemas.microsoft.com/office/drawing/2014/main" id="{3541C9E9-FFC7-445E-A0D9-AC3D9D2E81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B3F88C2-2980-484E-8D76-16D59E8C24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6258D2-2584-4E9D-9BAB-8A5C3256909F}" type="slidenum">
              <a:rPr lang="zh-CN" altLang="en-US" smtClean="0"/>
              <a:t>‹#›</a:t>
            </a:fld>
            <a:endParaRPr lang="zh-CN" altLang="en-US"/>
          </a:p>
        </p:txBody>
      </p:sp>
      <p:sp>
        <p:nvSpPr>
          <p:cNvPr id="12" name="矩形 11">
            <a:extLst>
              <a:ext uri="{FF2B5EF4-FFF2-40B4-BE49-F238E27FC236}">
                <a16:creationId xmlns:a16="http://schemas.microsoft.com/office/drawing/2014/main" id="{41EF6404-B5C3-4CC6-8E6D-40CFF6C7826C}"/>
              </a:ext>
            </a:extLst>
          </p:cNvPr>
          <p:cNvSpPr/>
          <p:nvPr userDrawn="1"/>
        </p:nvSpPr>
        <p:spPr>
          <a:xfrm>
            <a:off x="0" y="0"/>
            <a:ext cx="281354" cy="6858000"/>
          </a:xfrm>
          <a:prstGeom prst="rect">
            <a:avLst/>
          </a:prstGeom>
          <a:solidFill>
            <a:schemeClr val="accent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2C90E22A-2B2F-4DEF-BEBF-C9582B7309BB}"/>
              </a:ext>
            </a:extLst>
          </p:cNvPr>
          <p:cNvSpPr txBox="1"/>
          <p:nvPr userDrawn="1"/>
        </p:nvSpPr>
        <p:spPr>
          <a:xfrm>
            <a:off x="-90156" y="977001"/>
            <a:ext cx="461665" cy="5199962"/>
          </a:xfrm>
          <a:prstGeom prst="rect">
            <a:avLst/>
          </a:prstGeom>
          <a:noFill/>
        </p:spPr>
        <p:txBody>
          <a:bodyPr vert="eaVert" wrap="square" rtlCol="0">
            <a:spAutoFit/>
          </a:bodyPr>
          <a:lstStyle/>
          <a:p>
            <a:r>
              <a:rPr lang="en-US" altLang="zh-CN" dirty="0">
                <a:solidFill>
                  <a:schemeClr val="accent1">
                    <a:lumMod val="75000"/>
                  </a:schemeClr>
                </a:solidFill>
              </a:rPr>
              <a:t>HFUT  </a:t>
            </a:r>
            <a:r>
              <a:rPr lang="en-US" altLang="zh-CN" sz="1800" b="1" kern="1200" dirty="0">
                <a:solidFill>
                  <a:schemeClr val="accent1">
                    <a:lumMod val="75000"/>
                  </a:schemeClr>
                </a:solidFill>
                <a:effectLst/>
                <a:latin typeface="+mn-lt"/>
                <a:ea typeface="+mn-ea"/>
                <a:cs typeface="+mn-cs"/>
              </a:rPr>
              <a:t>School of Computer and Information</a:t>
            </a:r>
            <a:r>
              <a:rPr lang="en-US" altLang="zh-CN" dirty="0">
                <a:solidFill>
                  <a:schemeClr val="accent1">
                    <a:lumMod val="75000"/>
                  </a:schemeClr>
                </a:solidFill>
              </a:rPr>
              <a:t>  </a:t>
            </a:r>
          </a:p>
        </p:txBody>
      </p:sp>
      <p:pic>
        <p:nvPicPr>
          <p:cNvPr id="8" name="图片 7">
            <a:extLst>
              <a:ext uri="{FF2B5EF4-FFF2-40B4-BE49-F238E27FC236}">
                <a16:creationId xmlns:a16="http://schemas.microsoft.com/office/drawing/2014/main" id="{732FBCFF-EB38-4558-86A8-969E81E06656}"/>
              </a:ext>
            </a:extLst>
          </p:cNvPr>
          <p:cNvPicPr>
            <a:picLocks noChangeAspect="1"/>
          </p:cNvPicPr>
          <p:nvPr userDrawn="1"/>
        </p:nvPicPr>
        <p:blipFill>
          <a:blip r:embed="rId14">
            <a:alphaModFix amt="40000"/>
            <a:extLst>
              <a:ext uri="{28A0092B-C50C-407E-A947-70E740481C1C}">
                <a14:useLocalDpi xmlns:a14="http://schemas.microsoft.com/office/drawing/2010/main" val="0"/>
              </a:ext>
            </a:extLst>
          </a:blip>
          <a:stretch>
            <a:fillRect/>
          </a:stretch>
        </p:blipFill>
        <p:spPr>
          <a:xfrm>
            <a:off x="9862127" y="6234713"/>
            <a:ext cx="2157978" cy="486762"/>
          </a:xfrm>
          <a:prstGeom prst="rect">
            <a:avLst/>
          </a:prstGeom>
          <a:effectLst>
            <a:glow>
              <a:schemeClr val="accent1">
                <a:lumMod val="60000"/>
                <a:lumOff val="40000"/>
                <a:alpha val="38000"/>
              </a:schemeClr>
            </a:glow>
          </a:effectLst>
        </p:spPr>
      </p:pic>
      <p:sp>
        <p:nvSpPr>
          <p:cNvPr id="10" name="文本框 9">
            <a:extLst>
              <a:ext uri="{FF2B5EF4-FFF2-40B4-BE49-F238E27FC236}">
                <a16:creationId xmlns:a16="http://schemas.microsoft.com/office/drawing/2014/main" id="{9D4FB2BC-31B0-4476-91F0-AD8349A68707}"/>
              </a:ext>
            </a:extLst>
          </p:cNvPr>
          <p:cNvSpPr txBox="1"/>
          <p:nvPr userDrawn="1"/>
        </p:nvSpPr>
        <p:spPr>
          <a:xfrm>
            <a:off x="281354" y="6308079"/>
            <a:ext cx="4373313" cy="461665"/>
          </a:xfrm>
          <a:prstGeom prst="rect">
            <a:avLst/>
          </a:prstGeom>
          <a:noFill/>
        </p:spPr>
        <p:txBody>
          <a:bodyPr wrap="none" rtlCol="0">
            <a:spAutoFit/>
          </a:bodyPr>
          <a:lstStyle/>
          <a:p>
            <a:r>
              <a:rPr lang="en-US" altLang="zh-CN" sz="2400" dirty="0">
                <a:solidFill>
                  <a:schemeClr val="accent1">
                    <a:lumMod val="50000"/>
                  </a:schemeClr>
                </a:solidFill>
              </a:rPr>
              <a:t>CHAP 5  Array &amp;  String of C++</a:t>
            </a:r>
            <a:endParaRPr lang="zh-CN" altLang="en-US" sz="2400" dirty="0">
              <a:solidFill>
                <a:schemeClr val="accent1">
                  <a:lumMod val="50000"/>
                </a:schemeClr>
              </a:solidFill>
            </a:endParaRPr>
          </a:p>
        </p:txBody>
      </p:sp>
      <p:sp>
        <p:nvSpPr>
          <p:cNvPr id="11" name="文本框 10">
            <a:extLst>
              <a:ext uri="{FF2B5EF4-FFF2-40B4-BE49-F238E27FC236}">
                <a16:creationId xmlns:a16="http://schemas.microsoft.com/office/drawing/2014/main" id="{F7D3D596-1FEE-4695-B98A-439A8B43B2AD}"/>
              </a:ext>
            </a:extLst>
          </p:cNvPr>
          <p:cNvSpPr txBox="1"/>
          <p:nvPr userDrawn="1"/>
        </p:nvSpPr>
        <p:spPr>
          <a:xfrm rot="-2700000">
            <a:off x="1991929" y="2965725"/>
            <a:ext cx="8901796" cy="769441"/>
          </a:xfrm>
          <a:prstGeom prst="rect">
            <a:avLst/>
          </a:prstGeom>
          <a:noFill/>
        </p:spPr>
        <p:txBody>
          <a:bodyPr wrap="none" rtlCol="0">
            <a:spAutoFit/>
          </a:bodyPr>
          <a:lstStyle/>
          <a:p>
            <a:r>
              <a:rPr lang="en-US" altLang="zh-CN" sz="4400" dirty="0">
                <a:solidFill>
                  <a:srgbClr val="012253"/>
                </a:solidFill>
              </a:rPr>
              <a:t>CHAPTER  5  Array </a:t>
            </a:r>
            <a:r>
              <a:rPr lang="en-US" altLang="zh-CN" sz="4400" dirty="0">
                <a:solidFill>
                  <a:srgbClr val="0969A7"/>
                </a:solidFill>
              </a:rPr>
              <a:t>&amp;  String of C++</a:t>
            </a:r>
            <a:endParaRPr lang="zh-CN" altLang="en-US" sz="4400" dirty="0">
              <a:solidFill>
                <a:srgbClr val="0969A7"/>
              </a:solidFill>
            </a:endParaRPr>
          </a:p>
        </p:txBody>
      </p:sp>
    </p:spTree>
    <p:extLst>
      <p:ext uri="{BB962C8B-B14F-4D97-AF65-F5344CB8AC3E}">
        <p14:creationId xmlns:p14="http://schemas.microsoft.com/office/powerpoint/2010/main" val="1570593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audio" Target="../media/audio6.wav"/><Relationship Id="rId7" Type="http://schemas.openxmlformats.org/officeDocument/2006/relationships/audio" Target="../media/audio5.wav"/><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audio" Target="../media/audio4.wav"/><Relationship Id="rId5" Type="http://schemas.openxmlformats.org/officeDocument/2006/relationships/audio" Target="../media/audio10.wav"/><Relationship Id="rId4" Type="http://schemas.openxmlformats.org/officeDocument/2006/relationships/audio" Target="../media/audio9.wav"/></Relationships>
</file>

<file path=ppt/slides/_rels/slide11.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audio" Target="../media/audio8.wav"/><Relationship Id="rId4" Type="http://schemas.openxmlformats.org/officeDocument/2006/relationships/audio" Target="../media/audio5.wav"/></Relationships>
</file>

<file path=ppt/slides/_rels/slide12.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audio" Target="../media/audio5.wav"/><Relationship Id="rId4" Type="http://schemas.openxmlformats.org/officeDocument/2006/relationships/audio" Target="../media/audio8.wav"/></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audio" Target="../media/audio9.wav"/><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audio" Target="../media/audio4.wav"/><Relationship Id="rId5" Type="http://schemas.openxmlformats.org/officeDocument/2006/relationships/audio" Target="../media/audio5.wav"/><Relationship Id="rId4" Type="http://schemas.openxmlformats.org/officeDocument/2006/relationships/audio" Target="../media/audio6.wav"/></Relationships>
</file>

<file path=ppt/slides/_rels/slide15.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audio" Target="../media/audio5.wav"/></Relationships>
</file>

<file path=ppt/slides/_rels/slide17.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audio" Target="../media/audio8.wav"/><Relationship Id="rId4" Type="http://schemas.openxmlformats.org/officeDocument/2006/relationships/audio" Target="../media/audio5.wav"/></Relationships>
</file>

<file path=ppt/slides/_rels/slide18.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audio" Target="../media/audio6.wav"/></Relationships>
</file>

<file path=ppt/slides/_rels/slide19.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audio" Target="../media/audio12.wav"/><Relationship Id="rId5" Type="http://schemas.openxmlformats.org/officeDocument/2006/relationships/audio" Target="../media/audio5.wav"/><Relationship Id="rId4" Type="http://schemas.openxmlformats.org/officeDocument/2006/relationships/audio" Target="../media/audio8.wav"/></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audio" Target="../media/audio13.wav"/><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audio" Target="../media/audio6.wav"/><Relationship Id="rId7" Type="http://schemas.openxmlformats.org/officeDocument/2006/relationships/hyperlink" Target="max.exe"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audio" Target="../media/audio14.wav"/><Relationship Id="rId5" Type="http://schemas.openxmlformats.org/officeDocument/2006/relationships/audio" Target="../media/audio5.wav"/><Relationship Id="rId4" Type="http://schemas.openxmlformats.org/officeDocument/2006/relationships/audio" Target="../media/audio8.wav"/></Relationships>
</file>

<file path=ppt/slides/_rels/slide23.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audio" Target="../media/audio15.wav"/></Relationships>
</file>

<file path=ppt/slides/_rels/slide24.xml.rels><?xml version="1.0" encoding="UTF-8" standalone="yes"?>
<Relationships xmlns="http://schemas.openxmlformats.org/package/2006/relationships"><Relationship Id="rId8" Type="http://schemas.openxmlformats.org/officeDocument/2006/relationships/audio" Target="../media/audio5.wav"/><Relationship Id="rId3" Type="http://schemas.openxmlformats.org/officeDocument/2006/relationships/audio" Target="../media/audio6.wav"/><Relationship Id="rId7" Type="http://schemas.openxmlformats.org/officeDocument/2006/relationships/audio" Target="../media/audio4.wav"/><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audio" Target="../media/audio16.wav"/><Relationship Id="rId5" Type="http://schemas.openxmlformats.org/officeDocument/2006/relationships/audio" Target="../media/audio11.wav"/><Relationship Id="rId4" Type="http://schemas.openxmlformats.org/officeDocument/2006/relationships/audio" Target="../media/audio12.wav"/><Relationship Id="rId9" Type="http://schemas.openxmlformats.org/officeDocument/2006/relationships/hyperlink" Target="flowsort.exe" TargetMode="External"/></Relationships>
</file>

<file path=ppt/slides/_rels/slide25.xml.rels><?xml version="1.0" encoding="UTF-8" standalone="yes"?>
<Relationships xmlns="http://schemas.openxmlformats.org/package/2006/relationships"><Relationship Id="rId3" Type="http://schemas.openxmlformats.org/officeDocument/2006/relationships/audio" Target="../media/audio16.wav"/><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audio" Target="../media/audio14.wav"/></Relationships>
</file>

<file path=ppt/slides/_rels/slide26.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audio" Target="../media/audio5.wav"/><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audio" Target="../media/audio3.wav"/><Relationship Id="rId5" Type="http://schemas.openxmlformats.org/officeDocument/2006/relationships/audio" Target="../media/audio16.wav"/><Relationship Id="rId4" Type="http://schemas.openxmlformats.org/officeDocument/2006/relationships/audio" Target="../media/audio11.wav"/></Relationships>
</file>

<file path=ppt/slides/_rels/slide2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audio" Target="../media/audio11.wav"/><Relationship Id="rId5" Type="http://schemas.openxmlformats.org/officeDocument/2006/relationships/audio" Target="../media/audio16.wav"/><Relationship Id="rId4" Type="http://schemas.openxmlformats.org/officeDocument/2006/relationships/audio" Target="../media/audio8.wav"/></Relationships>
</file>

<file path=ppt/slides/_rels/slide29.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audio" Target="../media/audio16.wav"/></Relationships>
</file>

<file path=ppt/slides/_rels/slide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comments" Target="../comments/comment1.xml"/><Relationship Id="rId5" Type="http://schemas.openxmlformats.org/officeDocument/2006/relationships/audio" Target="../media/audio4.wav"/><Relationship Id="rId4" Type="http://schemas.openxmlformats.org/officeDocument/2006/relationships/audio" Target="../media/audio3.wav"/></Relationships>
</file>

<file path=ppt/slides/_rels/slide30.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audio" Target="../media/audio3.wav"/><Relationship Id="rId4" Type="http://schemas.openxmlformats.org/officeDocument/2006/relationships/audio" Target="../media/audio16.wav"/></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hyperlink" Target="hfSearch.exe" TargetMode="External"/><Relationship Id="rId4" Type="http://schemas.openxmlformats.org/officeDocument/2006/relationships/audio" Target="../media/audio16.wav"/></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audio" Target="../media/audio13.wav"/><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audio" Target="../media/audio17.wav"/><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audio" Target="../media/audio16.wav"/><Relationship Id="rId4" Type="http://schemas.openxmlformats.org/officeDocument/2006/relationships/audio" Target="../media/audio12.wav"/></Relationships>
</file>

<file path=ppt/slides/_rels/slide36.xml.rels><?xml version="1.0" encoding="UTF-8" standalone="yes"?>
<Relationships xmlns="http://schemas.openxmlformats.org/package/2006/relationships"><Relationship Id="rId3" Type="http://schemas.openxmlformats.org/officeDocument/2006/relationships/audio" Target="../media/audio12.wav"/><Relationship Id="rId7" Type="http://schemas.openxmlformats.org/officeDocument/2006/relationships/audio" Target="../media/audio6.wav"/><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audio" Target="../media/audio16.wav"/><Relationship Id="rId5" Type="http://schemas.openxmlformats.org/officeDocument/2006/relationships/audio" Target="../media/audio8.wav"/><Relationship Id="rId4" Type="http://schemas.openxmlformats.org/officeDocument/2006/relationships/audio" Target="../media/audio11.wav"/></Relationships>
</file>

<file path=ppt/slides/_rels/slide3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audio" Target="../media/audio12.wav"/><Relationship Id="rId7" Type="http://schemas.openxmlformats.org/officeDocument/2006/relationships/customXml" Target="../ink/ink3.xml"/><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customXml" Target="../ink/ink2.xml"/><Relationship Id="rId10" Type="http://schemas.openxmlformats.org/officeDocument/2006/relationships/image" Target="../media/image9.png"/><Relationship Id="rId4" Type="http://schemas.openxmlformats.org/officeDocument/2006/relationships/audio" Target="../media/audio16.wav"/><Relationship Id="rId9" Type="http://schemas.openxmlformats.org/officeDocument/2006/relationships/customXml" Target="../ink/ink4.xml"/></Relationships>
</file>

<file path=ppt/slides/_rels/slide38.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notesSlide" Target="../notesSlides/notesSlide36.xml"/><Relationship Id="rId1" Type="http://schemas.openxmlformats.org/officeDocument/2006/relationships/slideLayout" Target="../slideLayouts/slideLayout6.xml"/><Relationship Id="rId5" Type="http://schemas.openxmlformats.org/officeDocument/2006/relationships/audio" Target="../media/audio17.wav"/><Relationship Id="rId4" Type="http://schemas.openxmlformats.org/officeDocument/2006/relationships/audio" Target="../media/audio12.wav"/></Relationships>
</file>

<file path=ppt/slides/_rels/slide39.xml.rels><?xml version="1.0" encoding="UTF-8" standalone="yes"?>
<Relationships xmlns="http://schemas.openxmlformats.org/package/2006/relationships"><Relationship Id="rId3" Type="http://schemas.openxmlformats.org/officeDocument/2006/relationships/audio" Target="../media/audio12.wav"/><Relationship Id="rId2" Type="http://schemas.openxmlformats.org/officeDocument/2006/relationships/notesSlide" Target="../notesSlides/notesSlide37.xml"/><Relationship Id="rId1" Type="http://schemas.openxmlformats.org/officeDocument/2006/relationships/slideLayout" Target="../slideLayouts/slideLayout6.xml"/><Relationship Id="rId5" Type="http://schemas.openxmlformats.org/officeDocument/2006/relationships/audio" Target="../media/audio16.wav"/><Relationship Id="rId4" Type="http://schemas.openxmlformats.org/officeDocument/2006/relationships/audio" Target="../media/audio8.wav"/></Relationships>
</file>

<file path=ppt/slides/_rels/slide4.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audio" Target="../media/audio6.wav"/></Relationships>
</file>

<file path=ppt/slides/_rels/slide40.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notesSlide" Target="../notesSlides/notesSlide38.xml"/><Relationship Id="rId1" Type="http://schemas.openxmlformats.org/officeDocument/2006/relationships/slideLayout" Target="../slideLayouts/slideLayout6.xml"/><Relationship Id="rId5" Type="http://schemas.openxmlformats.org/officeDocument/2006/relationships/audio" Target="../media/audio16.wav"/><Relationship Id="rId4" Type="http://schemas.openxmlformats.org/officeDocument/2006/relationships/audio" Target="../media/audio2.wav"/></Relationships>
</file>

<file path=ppt/slides/_rels/slide41.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notesSlide" Target="../notesSlides/notesSlide39.xml"/><Relationship Id="rId1" Type="http://schemas.openxmlformats.org/officeDocument/2006/relationships/slideLayout" Target="../slideLayouts/slideLayout6.xml"/><Relationship Id="rId5" Type="http://schemas.openxmlformats.org/officeDocument/2006/relationships/audio" Target="../media/audio16.wav"/><Relationship Id="rId4" Type="http://schemas.openxmlformats.org/officeDocument/2006/relationships/audio" Target="../media/audio6.wav"/></Relationships>
</file>

<file path=ppt/slides/_rels/slide42.xml.rels><?xml version="1.0" encoding="UTF-8" standalone="yes"?>
<Relationships xmlns="http://schemas.openxmlformats.org/package/2006/relationships"><Relationship Id="rId2" Type="http://schemas.openxmlformats.org/officeDocument/2006/relationships/audio" Target="../media/audio16.wav"/><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audio" Target="../media/audio16.wav"/><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image" Target="../media/image11.png"/><Relationship Id="rId4" Type="http://schemas.openxmlformats.org/officeDocument/2006/relationships/customXml" Target="../ink/ink5.xml"/></Relationships>
</file>

<file path=ppt/slides/_rels/slide46.xml.rels><?xml version="1.0" encoding="UTF-8" standalone="yes"?>
<Relationships xmlns="http://schemas.openxmlformats.org/package/2006/relationships"><Relationship Id="rId3" Type="http://schemas.openxmlformats.org/officeDocument/2006/relationships/audio" Target="../media/audio16.wav"/><Relationship Id="rId2" Type="http://schemas.openxmlformats.org/officeDocument/2006/relationships/notesSlide" Target="../notesSlides/notesSlide43.xml"/><Relationship Id="rId1" Type="http://schemas.openxmlformats.org/officeDocument/2006/relationships/slideLayout" Target="../slideLayouts/slideLayout6.xml"/><Relationship Id="rId6" Type="http://schemas.openxmlformats.org/officeDocument/2006/relationships/audio" Target="../media/audio8.wav"/><Relationship Id="rId5" Type="http://schemas.openxmlformats.org/officeDocument/2006/relationships/audio" Target="../media/audio6.wav"/><Relationship Id="rId4" Type="http://schemas.openxmlformats.org/officeDocument/2006/relationships/audio" Target="../media/audio5.wav"/></Relationships>
</file>

<file path=ppt/slides/_rels/slide47.xml.rels><?xml version="1.0" encoding="UTF-8" standalone="yes"?>
<Relationships xmlns="http://schemas.openxmlformats.org/package/2006/relationships"><Relationship Id="rId3" Type="http://schemas.openxmlformats.org/officeDocument/2006/relationships/audio" Target="../media/audio13.wav"/><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audio" Target="../media/audio7.wav"/><Relationship Id="rId5" Type="http://schemas.openxmlformats.org/officeDocument/2006/relationships/audio" Target="../media/audio5.wav"/><Relationship Id="rId4" Type="http://schemas.openxmlformats.org/officeDocument/2006/relationships/audio" Target="../media/audio6.wav"/></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audio" Target="../media/audio5.wav"/></Relationships>
</file>

<file path=ppt/slides/_rels/slide7.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audio" Target="../media/audio8.wav"/></Relationships>
</file>

<file path=ppt/slides/_rels/slide8.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audio" Target="../media/audio5.wav"/><Relationship Id="rId4" Type="http://schemas.openxmlformats.org/officeDocument/2006/relationships/audio" Target="../media/audio8.wav"/></Relationships>
</file>

<file path=ppt/slides/_rels/slide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FA382D5-26AA-4D8E-B159-136701CAF8C7}"/>
              </a:ext>
            </a:extLst>
          </p:cNvPr>
          <p:cNvSpPr>
            <a:spLocks noGrp="1" noChangeArrowheads="1"/>
          </p:cNvSpPr>
          <p:nvPr>
            <p:ph type="title"/>
          </p:nvPr>
        </p:nvSpPr>
        <p:spPr>
          <a:xfrm>
            <a:off x="289711" y="2654424"/>
            <a:ext cx="11902289" cy="1143000"/>
          </a:xfrm>
        </p:spPr>
        <p:txBody>
          <a:bodyPr>
            <a:normAutofit/>
          </a:bodyPr>
          <a:lstStyle/>
          <a:p>
            <a:pPr algn="ctr" eaLnBrk="1" hangingPunct="1"/>
            <a:r>
              <a:rPr lang="zh-CN" altLang="en-US" sz="5400" b="1" dirty="0">
                <a:solidFill>
                  <a:srgbClr val="FFFF66"/>
                </a:solidFill>
                <a:latin typeface="华文行楷" panose="02010800040101010101" pitchFamily="2" charset="-122"/>
                <a:ea typeface="华文行楷" panose="02010800040101010101" pitchFamily="2" charset="-122"/>
              </a:rPr>
              <a:t>第五章 数组与标准</a:t>
            </a:r>
            <a:r>
              <a:rPr lang="en-US" altLang="zh-CN" sz="5400" b="1" dirty="0">
                <a:solidFill>
                  <a:srgbClr val="FFFF66"/>
                </a:solidFill>
                <a:latin typeface="等线 Light" panose="02010600030101010101" pitchFamily="2" charset="-122"/>
                <a:ea typeface="等线 Light" panose="02010600030101010101" pitchFamily="2" charset="-122"/>
              </a:rPr>
              <a:t>string</a:t>
            </a:r>
            <a:r>
              <a:rPr lang="zh-CN" altLang="en-US" sz="5400" b="1" dirty="0">
                <a:solidFill>
                  <a:srgbClr val="FFFF66"/>
                </a:solidFill>
                <a:latin typeface="华文行楷" panose="02010800040101010101" pitchFamily="2" charset="-122"/>
                <a:ea typeface="华文行楷" panose="02010800040101010101" pitchFamily="2" charset="-122"/>
              </a:rPr>
              <a:t>类</a:t>
            </a:r>
            <a:endParaRPr lang="zh-CN" altLang="en-US" sz="5400" b="1" dirty="0">
              <a:solidFill>
                <a:srgbClr val="FFFF66"/>
              </a:solidFill>
              <a:latin typeface="等线 Light" panose="02010600030101010101" pitchFamily="2" charset="-122"/>
              <a:ea typeface="等线 Light" panose="02010600030101010101" pitchFamily="2" charset="-122"/>
            </a:endParaRPr>
          </a:p>
        </p:txBody>
      </p:sp>
      <p:pic>
        <p:nvPicPr>
          <p:cNvPr id="3" name="图片 2">
            <a:extLst>
              <a:ext uri="{FF2B5EF4-FFF2-40B4-BE49-F238E27FC236}">
                <a16:creationId xmlns:a16="http://schemas.microsoft.com/office/drawing/2014/main" id="{12E6027F-1634-4BF7-B965-7F176F9BFC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868" y="125164"/>
            <a:ext cx="1924050" cy="13239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0" fill="hold"/>
                                        <p:tgtEl>
                                          <p:spTgt spid="2050"/>
                                        </p:tgtEl>
                                        <p:attrNameLst>
                                          <p:attrName>ppt_w</p:attrName>
                                        </p:attrNameLst>
                                      </p:cBhvr>
                                      <p:tavLst>
                                        <p:tav tm="0" fmla="#ppt_w*sin(2.5*pi*$)">
                                          <p:val>
                                            <p:fltVal val="0"/>
                                          </p:val>
                                        </p:tav>
                                        <p:tav tm="100000">
                                          <p:val>
                                            <p:fltVal val="1"/>
                                          </p:val>
                                        </p:tav>
                                      </p:tavLst>
                                    </p:anim>
                                    <p:anim calcmode="lin" valueType="num">
                                      <p:cBhvr>
                                        <p:cTn id="8" dur="5000" fill="hold"/>
                                        <p:tgtEl>
                                          <p:spTgt spid="2050"/>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Windows 登录音.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620CD68B-1542-4A76-A960-49AEEE845941}"/>
              </a:ext>
            </a:extLst>
          </p:cNvPr>
          <p:cNvSpPr>
            <a:spLocks noGrp="1" noChangeArrowheads="1"/>
          </p:cNvSpPr>
          <p:nvPr>
            <p:ph type="title"/>
          </p:nvPr>
        </p:nvSpPr>
        <p:spPr>
          <a:xfrm>
            <a:off x="277091" y="381000"/>
            <a:ext cx="9714345" cy="457200"/>
          </a:xfrm>
        </p:spPr>
        <p:txBody>
          <a:bodyPr/>
          <a:lstStyle/>
          <a:p>
            <a:pPr algn="l" eaLnBrk="1" hangingPunct="1"/>
            <a:r>
              <a:rPr lang="en-US" altLang="zh-CN" sz="2400" b="1" dirty="0">
                <a:solidFill>
                  <a:srgbClr val="CCFFCC"/>
                </a:solidFill>
                <a:ea typeface="华文新魏" panose="02010800040101010101" pitchFamily="2" charset="-122"/>
              </a:rPr>
              <a:t>       ⒈</a:t>
            </a:r>
            <a:r>
              <a:rPr lang="zh-CN" altLang="en-US" sz="2400" b="1" dirty="0">
                <a:solidFill>
                  <a:srgbClr val="CCFFCC"/>
                </a:solidFill>
                <a:ea typeface="楷体_GB2312"/>
                <a:cs typeface="楷体_GB2312"/>
              </a:rPr>
              <a:t>多维数组的说明</a:t>
            </a:r>
          </a:p>
        </p:txBody>
      </p:sp>
      <p:sp>
        <p:nvSpPr>
          <p:cNvPr id="56323" name="Text Box 3">
            <a:extLst>
              <a:ext uri="{FF2B5EF4-FFF2-40B4-BE49-F238E27FC236}">
                <a16:creationId xmlns:a16="http://schemas.microsoft.com/office/drawing/2014/main" id="{6C151D62-A070-4682-B5A6-9FB8517A1B8E}"/>
              </a:ext>
            </a:extLst>
          </p:cNvPr>
          <p:cNvSpPr txBox="1">
            <a:spLocks noChangeArrowheads="1"/>
          </p:cNvSpPr>
          <p:nvPr/>
        </p:nvSpPr>
        <p:spPr bwMode="auto">
          <a:xfrm>
            <a:off x="990600" y="789770"/>
            <a:ext cx="7084288"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66FF33"/>
                </a:solidFill>
                <a:ea typeface="楷体_GB2312"/>
                <a:cs typeface="楷体_GB2312"/>
              </a:rPr>
              <a:t>说明方式：</a:t>
            </a:r>
            <a:r>
              <a:rPr lang="zh-CN" altLang="en-US" sz="2400">
                <a:solidFill>
                  <a:srgbClr val="66FF33"/>
                </a:solidFill>
                <a:latin typeface="楷体_GB2312"/>
                <a:ea typeface="楷体_GB2312"/>
                <a:cs typeface="楷体_GB2312"/>
              </a:rPr>
              <a:t> </a:t>
            </a:r>
          </a:p>
          <a:p>
            <a:pPr eaLnBrk="1" hangingPunct="1">
              <a:spcBef>
                <a:spcPct val="0"/>
              </a:spcBef>
              <a:buFontTx/>
              <a:buNone/>
            </a:pPr>
            <a:r>
              <a:rPr lang="zh-CN" altLang="en-US" sz="2400">
                <a:solidFill>
                  <a:srgbClr val="FFFF00"/>
                </a:solidFill>
                <a:latin typeface="Arial" panose="020B0604020202020204" pitchFamily="34" charset="0"/>
                <a:ea typeface="楷体_GB2312"/>
                <a:cs typeface="楷体_GB2312"/>
              </a:rPr>
              <a:t>        </a:t>
            </a:r>
            <a:r>
              <a:rPr lang="en-US" altLang="zh-CN" sz="2400">
                <a:solidFill>
                  <a:srgbClr val="FFFF00"/>
                </a:solidFill>
                <a:latin typeface="Arial" panose="020B0604020202020204" pitchFamily="34" charset="0"/>
                <a:ea typeface="楷体_GB2312"/>
                <a:cs typeface="楷体_GB2312"/>
              </a:rPr>
              <a:t>type</a:t>
            </a:r>
            <a:r>
              <a:rPr lang="en-US" altLang="zh-CN" sz="2400">
                <a:solidFill>
                  <a:srgbClr val="66FF33"/>
                </a:solidFill>
                <a:latin typeface="Arial" panose="020B0604020202020204" pitchFamily="34" charset="0"/>
                <a:ea typeface="楷体_GB2312"/>
                <a:cs typeface="楷体_GB2312"/>
              </a:rPr>
              <a:t>  array</a:t>
            </a:r>
            <a:r>
              <a:rPr lang="en-US" altLang="zh-CN" sz="2400">
                <a:solidFill>
                  <a:srgbClr val="FFFFFF"/>
                </a:solidFill>
                <a:latin typeface="Arial" panose="020B0604020202020204" pitchFamily="34" charset="0"/>
                <a:ea typeface="楷体_GB2312"/>
                <a:cs typeface="楷体_GB2312"/>
              </a:rPr>
              <a:t>[</a:t>
            </a:r>
            <a:r>
              <a:rPr lang="zh-CN" altLang="en-US" sz="2400">
                <a:solidFill>
                  <a:srgbClr val="FFFFFF"/>
                </a:solidFill>
                <a:latin typeface="Arial" panose="020B0604020202020204" pitchFamily="34" charset="0"/>
                <a:ea typeface="楷体_GB2312"/>
                <a:cs typeface="楷体_GB2312"/>
              </a:rPr>
              <a:t>常量表达式</a:t>
            </a:r>
            <a:r>
              <a:rPr lang="en-US" altLang="zh-CN" sz="2400">
                <a:solidFill>
                  <a:srgbClr val="FFFFFF"/>
                </a:solidFill>
                <a:latin typeface="Arial" panose="020B0604020202020204" pitchFamily="34" charset="0"/>
                <a:ea typeface="楷体_GB2312"/>
                <a:cs typeface="楷体_GB2312"/>
              </a:rPr>
              <a:t>1]…[</a:t>
            </a:r>
            <a:r>
              <a:rPr lang="zh-CN" altLang="en-US" sz="2400">
                <a:solidFill>
                  <a:srgbClr val="FFFFFF"/>
                </a:solidFill>
                <a:latin typeface="Arial" panose="020B0604020202020204" pitchFamily="34" charset="0"/>
                <a:ea typeface="楷体_GB2312"/>
                <a:cs typeface="楷体_GB2312"/>
              </a:rPr>
              <a:t>常量表达式</a:t>
            </a:r>
            <a:r>
              <a:rPr lang="en-US" altLang="zh-CN" sz="2400">
                <a:solidFill>
                  <a:srgbClr val="FFFFFF"/>
                </a:solidFill>
                <a:latin typeface="Arial" panose="020B0604020202020204" pitchFamily="34" charset="0"/>
                <a:ea typeface="楷体_GB2312"/>
                <a:cs typeface="楷体_GB2312"/>
              </a:rPr>
              <a:t>n],…</a:t>
            </a:r>
            <a:r>
              <a:rPr lang="zh-CN" altLang="en-US" sz="2400">
                <a:solidFill>
                  <a:srgbClr val="FFFFFF"/>
                </a:solidFill>
                <a:latin typeface="Arial" panose="020B0604020202020204" pitchFamily="34" charset="0"/>
                <a:ea typeface="楷体_GB2312"/>
                <a:cs typeface="楷体_GB2312"/>
              </a:rPr>
              <a:t>；</a:t>
            </a:r>
            <a:endParaRPr lang="zh-CN" altLang="en-US" sz="2400">
              <a:solidFill>
                <a:srgbClr val="FFFFFF"/>
              </a:solidFill>
              <a:ea typeface="楷体_GB2312"/>
              <a:cs typeface="楷体_GB2312"/>
            </a:endParaRPr>
          </a:p>
        </p:txBody>
      </p:sp>
      <p:sp>
        <p:nvSpPr>
          <p:cNvPr id="56324" name="AutoShape 4">
            <a:extLst>
              <a:ext uri="{FF2B5EF4-FFF2-40B4-BE49-F238E27FC236}">
                <a16:creationId xmlns:a16="http://schemas.microsoft.com/office/drawing/2014/main" id="{0C28BDDA-F00C-4DFE-9441-C89AF73230BC}"/>
              </a:ext>
            </a:extLst>
          </p:cNvPr>
          <p:cNvSpPr>
            <a:spLocks/>
          </p:cNvSpPr>
          <p:nvPr/>
        </p:nvSpPr>
        <p:spPr bwMode="auto">
          <a:xfrm rot="5400000">
            <a:off x="5225211" y="647700"/>
            <a:ext cx="457200" cy="2362200"/>
          </a:xfrm>
          <a:prstGeom prst="rightBracket">
            <a:avLst>
              <a:gd name="adj" fmla="val 0"/>
            </a:avLst>
          </a:prstGeom>
          <a:noFill/>
          <a:ln w="9525">
            <a:solidFill>
              <a:srgbClr val="FFFFFF"/>
            </a:solidFill>
            <a:round/>
            <a:headEnd type="none" w="lg" len="lg"/>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rgbClr val="FFFFFF"/>
                </a:solidFill>
                <a:latin typeface="Arial" panose="020B0604020202020204" pitchFamily="34" charset="0"/>
                <a:ea typeface="楷体_GB2312"/>
                <a:cs typeface="楷体_GB2312"/>
              </a:rPr>
              <a:t>n</a:t>
            </a:r>
            <a:r>
              <a:rPr lang="zh-CN" altLang="en-US" sz="2000">
                <a:solidFill>
                  <a:srgbClr val="FFFFFF"/>
                </a:solidFill>
                <a:latin typeface="Arial" panose="020B0604020202020204" pitchFamily="34" charset="0"/>
                <a:ea typeface="楷体_GB2312"/>
                <a:cs typeface="楷体_GB2312"/>
              </a:rPr>
              <a:t>个整型常量表达式</a:t>
            </a:r>
          </a:p>
        </p:txBody>
      </p:sp>
      <p:sp>
        <p:nvSpPr>
          <p:cNvPr id="56325" name="AutoShape 5">
            <a:extLst>
              <a:ext uri="{FF2B5EF4-FFF2-40B4-BE49-F238E27FC236}">
                <a16:creationId xmlns:a16="http://schemas.microsoft.com/office/drawing/2014/main" id="{3FE6125A-092A-4E0A-A08F-652FA6DA03A4}"/>
              </a:ext>
            </a:extLst>
          </p:cNvPr>
          <p:cNvSpPr>
            <a:spLocks noChangeArrowheads="1"/>
          </p:cNvSpPr>
          <p:nvPr/>
        </p:nvSpPr>
        <p:spPr bwMode="auto">
          <a:xfrm>
            <a:off x="7371556" y="191943"/>
            <a:ext cx="3962400" cy="762000"/>
          </a:xfrm>
          <a:prstGeom prst="cloudCallout">
            <a:avLst>
              <a:gd name="adj1" fmla="val 17722"/>
              <a:gd name="adj2" fmla="val 81970"/>
            </a:avLst>
          </a:prstGeom>
          <a:noFill/>
          <a:ln w="9525">
            <a:solidFill>
              <a:srgbClr val="FFFFFF"/>
            </a:solidFill>
            <a:round/>
            <a:headEnd type="none" w="lg" len="me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rgbClr val="FFFFFF"/>
                </a:solidFill>
                <a:latin typeface="Arial" panose="020B0604020202020204" pitchFamily="34" charset="0"/>
                <a:ea typeface="楷体_GB2312"/>
                <a:cs typeface="楷体_GB2312"/>
              </a:rPr>
              <a:t>数组元素的个数？</a:t>
            </a:r>
          </a:p>
        </p:txBody>
      </p:sp>
      <p:sp>
        <p:nvSpPr>
          <p:cNvPr id="56326" name="Text Box 6">
            <a:extLst>
              <a:ext uri="{FF2B5EF4-FFF2-40B4-BE49-F238E27FC236}">
                <a16:creationId xmlns:a16="http://schemas.microsoft.com/office/drawing/2014/main" id="{43CF5B0C-A22F-41C5-BC1C-C515FB097226}"/>
              </a:ext>
            </a:extLst>
          </p:cNvPr>
          <p:cNvSpPr txBox="1">
            <a:spLocks noChangeArrowheads="1"/>
          </p:cNvSpPr>
          <p:nvPr/>
        </p:nvSpPr>
        <p:spPr bwMode="auto">
          <a:xfrm>
            <a:off x="8159114" y="1215877"/>
            <a:ext cx="306716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int  a[2][3] , b[4][5][2];</a:t>
            </a:r>
            <a:endParaRPr lang="en-US" altLang="zh-CN" sz="2400" dirty="0">
              <a:solidFill>
                <a:srgbClr val="FFFFCC"/>
              </a:solidFill>
              <a:ea typeface="楷体_GB2312"/>
              <a:cs typeface="楷体_GB2312"/>
            </a:endParaRPr>
          </a:p>
        </p:txBody>
      </p:sp>
      <p:sp>
        <p:nvSpPr>
          <p:cNvPr id="56327" name="Text Box 7">
            <a:extLst>
              <a:ext uri="{FF2B5EF4-FFF2-40B4-BE49-F238E27FC236}">
                <a16:creationId xmlns:a16="http://schemas.microsoft.com/office/drawing/2014/main" id="{B554AD48-60A9-4184-BE01-AEBEF4F1AF72}"/>
              </a:ext>
            </a:extLst>
          </p:cNvPr>
          <p:cNvSpPr txBox="1">
            <a:spLocks noChangeArrowheads="1"/>
          </p:cNvSpPr>
          <p:nvPr/>
        </p:nvSpPr>
        <p:spPr bwMode="auto">
          <a:xfrm>
            <a:off x="990600" y="2050754"/>
            <a:ext cx="387507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CCFFCC"/>
                </a:solidFill>
                <a:latin typeface="Arial" panose="020B0604020202020204" pitchFamily="34" charset="0"/>
                <a:ea typeface="华文新魏" panose="02010800040101010101" pitchFamily="2" charset="-122"/>
              </a:rPr>
              <a:t>⒉</a:t>
            </a:r>
            <a:r>
              <a:rPr lang="zh-CN" altLang="en-US" sz="2400" b="1" dirty="0">
                <a:solidFill>
                  <a:srgbClr val="CCFFCC"/>
                </a:solidFill>
                <a:latin typeface="+mj-lt"/>
                <a:ea typeface="楷体_GB2312"/>
                <a:cs typeface="楷体_GB2312"/>
              </a:rPr>
              <a:t>多维数组在内存中的顺序</a:t>
            </a:r>
          </a:p>
        </p:txBody>
      </p:sp>
      <p:sp>
        <p:nvSpPr>
          <p:cNvPr id="56328" name="Text Box 8">
            <a:extLst>
              <a:ext uri="{FF2B5EF4-FFF2-40B4-BE49-F238E27FC236}">
                <a16:creationId xmlns:a16="http://schemas.microsoft.com/office/drawing/2014/main" id="{26F04CBE-49C8-4EBF-A552-24BED8356B95}"/>
              </a:ext>
            </a:extLst>
          </p:cNvPr>
          <p:cNvSpPr txBox="1">
            <a:spLocks noChangeArrowheads="1"/>
          </p:cNvSpPr>
          <p:nvPr/>
        </p:nvSpPr>
        <p:spPr bwMode="auto">
          <a:xfrm>
            <a:off x="1088875" y="2478560"/>
            <a:ext cx="183926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FF"/>
                </a:solidFill>
                <a:latin typeface="Arial" panose="020B0604020202020204" pitchFamily="34" charset="0"/>
                <a:ea typeface="楷体_GB2312"/>
                <a:cs typeface="楷体_GB2312"/>
              </a:rPr>
              <a:t>int  a[3][3]</a:t>
            </a:r>
            <a:r>
              <a:rPr lang="zh-CN" altLang="en-US" sz="2400" dirty="0">
                <a:solidFill>
                  <a:srgbClr val="FFFFFF"/>
                </a:solidFill>
                <a:latin typeface="Arial" panose="020B0604020202020204" pitchFamily="34" charset="0"/>
                <a:ea typeface="楷体_GB2312"/>
                <a:cs typeface="楷体_GB2312"/>
              </a:rPr>
              <a:t>；</a:t>
            </a:r>
          </a:p>
        </p:txBody>
      </p:sp>
      <p:sp>
        <p:nvSpPr>
          <p:cNvPr id="56329" name="Text Box 9">
            <a:extLst>
              <a:ext uri="{FF2B5EF4-FFF2-40B4-BE49-F238E27FC236}">
                <a16:creationId xmlns:a16="http://schemas.microsoft.com/office/drawing/2014/main" id="{C28126AF-62DA-4AE7-B364-0FC7ED3ABC17}"/>
              </a:ext>
            </a:extLst>
          </p:cNvPr>
          <p:cNvSpPr txBox="1">
            <a:spLocks noChangeArrowheads="1"/>
          </p:cNvSpPr>
          <p:nvPr/>
        </p:nvSpPr>
        <p:spPr bwMode="auto">
          <a:xfrm>
            <a:off x="1053068" y="2971655"/>
            <a:ext cx="3169755"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CC"/>
                </a:solidFill>
                <a:latin typeface="Arial" panose="020B0604020202020204" pitchFamily="34" charset="0"/>
                <a:ea typeface="楷体_GB2312"/>
                <a:cs typeface="楷体_GB2312"/>
              </a:rPr>
              <a:t>二维结构：</a:t>
            </a:r>
          </a:p>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a[0][0]  a[0][1]  a[0][2]</a:t>
            </a:r>
          </a:p>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a[1][0]  a[1][1]  a[1][2]</a:t>
            </a:r>
          </a:p>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a[2][0]  a[2][1]  a[2][2] </a:t>
            </a:r>
          </a:p>
        </p:txBody>
      </p:sp>
      <p:sp>
        <p:nvSpPr>
          <p:cNvPr id="56330" name="Text Box 10">
            <a:extLst>
              <a:ext uri="{FF2B5EF4-FFF2-40B4-BE49-F238E27FC236}">
                <a16:creationId xmlns:a16="http://schemas.microsoft.com/office/drawing/2014/main" id="{83E40772-EEFF-479D-8481-FB184DB82AA5}"/>
              </a:ext>
            </a:extLst>
          </p:cNvPr>
          <p:cNvSpPr txBox="1">
            <a:spLocks noChangeArrowheads="1"/>
          </p:cNvSpPr>
          <p:nvPr/>
        </p:nvSpPr>
        <p:spPr bwMode="auto">
          <a:xfrm>
            <a:off x="4272711" y="3783929"/>
            <a:ext cx="325952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00"/>
                </a:solidFill>
                <a:latin typeface="Arial" panose="020B0604020202020204" pitchFamily="34" charset="0"/>
                <a:ea typeface="楷体_GB2312"/>
                <a:cs typeface="楷体_GB2312"/>
              </a:rPr>
              <a:t>排列顺序：先行后列。</a:t>
            </a:r>
          </a:p>
        </p:txBody>
      </p:sp>
      <p:sp>
        <p:nvSpPr>
          <p:cNvPr id="56331" name="AutoShape 11">
            <a:extLst>
              <a:ext uri="{FF2B5EF4-FFF2-40B4-BE49-F238E27FC236}">
                <a16:creationId xmlns:a16="http://schemas.microsoft.com/office/drawing/2014/main" id="{92DDF85B-B56F-4D40-8B9E-6AB0A5C6A610}"/>
              </a:ext>
            </a:extLst>
          </p:cNvPr>
          <p:cNvSpPr>
            <a:spLocks noChangeArrowheads="1"/>
          </p:cNvSpPr>
          <p:nvPr/>
        </p:nvSpPr>
        <p:spPr bwMode="auto">
          <a:xfrm>
            <a:off x="10165242" y="2241326"/>
            <a:ext cx="1036158" cy="463846"/>
          </a:xfrm>
          <a:prstGeom prst="flowChartProcess">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CC"/>
                </a:solidFill>
                <a:latin typeface="Arial" panose="020B0604020202020204" pitchFamily="34" charset="0"/>
                <a:ea typeface="楷体_GB2312"/>
                <a:cs typeface="楷体_GB2312"/>
              </a:rPr>
              <a:t>a</a:t>
            </a:r>
            <a:r>
              <a:rPr lang="en-US" altLang="zh-CN" sz="2400">
                <a:solidFill>
                  <a:srgbClr val="FFFF00"/>
                </a:solidFill>
                <a:latin typeface="Arial" panose="020B0604020202020204" pitchFamily="34" charset="0"/>
                <a:ea typeface="楷体_GB2312"/>
                <a:cs typeface="楷体_GB2312"/>
              </a:rPr>
              <a:t>[0]</a:t>
            </a:r>
            <a:r>
              <a:rPr lang="en-US" altLang="zh-CN" sz="2400">
                <a:solidFill>
                  <a:srgbClr val="66FF33"/>
                </a:solidFill>
                <a:latin typeface="Arial" panose="020B0604020202020204" pitchFamily="34" charset="0"/>
                <a:ea typeface="楷体_GB2312"/>
                <a:cs typeface="楷体_GB2312"/>
              </a:rPr>
              <a:t>[0]</a:t>
            </a:r>
          </a:p>
        </p:txBody>
      </p:sp>
      <p:sp>
        <p:nvSpPr>
          <p:cNvPr id="56332" name="AutoShape 12">
            <a:extLst>
              <a:ext uri="{FF2B5EF4-FFF2-40B4-BE49-F238E27FC236}">
                <a16:creationId xmlns:a16="http://schemas.microsoft.com/office/drawing/2014/main" id="{7724B123-C3AF-424F-A9CF-35B4E5319BE8}"/>
              </a:ext>
            </a:extLst>
          </p:cNvPr>
          <p:cNvSpPr>
            <a:spLocks noChangeArrowheads="1"/>
          </p:cNvSpPr>
          <p:nvPr/>
        </p:nvSpPr>
        <p:spPr bwMode="auto">
          <a:xfrm>
            <a:off x="10165242" y="2698526"/>
            <a:ext cx="1036158" cy="463846"/>
          </a:xfrm>
          <a:prstGeom prst="flowChartProcess">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CC"/>
                </a:solidFill>
                <a:latin typeface="Arial" panose="020B0604020202020204" pitchFamily="34" charset="0"/>
                <a:ea typeface="楷体_GB2312"/>
                <a:cs typeface="楷体_GB2312"/>
              </a:rPr>
              <a:t>a</a:t>
            </a:r>
            <a:r>
              <a:rPr lang="en-US" altLang="zh-CN" sz="2400">
                <a:solidFill>
                  <a:srgbClr val="FFFF00"/>
                </a:solidFill>
                <a:latin typeface="Arial" panose="020B0604020202020204" pitchFamily="34" charset="0"/>
                <a:ea typeface="楷体_GB2312"/>
                <a:cs typeface="楷体_GB2312"/>
              </a:rPr>
              <a:t>[0]</a:t>
            </a:r>
            <a:r>
              <a:rPr lang="en-US" altLang="zh-CN" sz="2400">
                <a:solidFill>
                  <a:srgbClr val="66FF33"/>
                </a:solidFill>
                <a:latin typeface="Arial" panose="020B0604020202020204" pitchFamily="34" charset="0"/>
                <a:ea typeface="楷体_GB2312"/>
                <a:cs typeface="楷体_GB2312"/>
              </a:rPr>
              <a:t>[1]</a:t>
            </a:r>
          </a:p>
        </p:txBody>
      </p:sp>
      <p:sp>
        <p:nvSpPr>
          <p:cNvPr id="56333" name="AutoShape 13">
            <a:extLst>
              <a:ext uri="{FF2B5EF4-FFF2-40B4-BE49-F238E27FC236}">
                <a16:creationId xmlns:a16="http://schemas.microsoft.com/office/drawing/2014/main" id="{0B03A9C4-A22D-4EA6-8A1A-B20EEE94B2AE}"/>
              </a:ext>
            </a:extLst>
          </p:cNvPr>
          <p:cNvSpPr>
            <a:spLocks noChangeArrowheads="1"/>
          </p:cNvSpPr>
          <p:nvPr/>
        </p:nvSpPr>
        <p:spPr bwMode="auto">
          <a:xfrm>
            <a:off x="10165242" y="3165251"/>
            <a:ext cx="1036158" cy="463846"/>
          </a:xfrm>
          <a:prstGeom prst="flowChartProcess">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CC"/>
                </a:solidFill>
                <a:latin typeface="Arial" panose="020B0604020202020204" pitchFamily="34" charset="0"/>
                <a:ea typeface="楷体_GB2312"/>
                <a:cs typeface="楷体_GB2312"/>
              </a:rPr>
              <a:t>a</a:t>
            </a:r>
            <a:r>
              <a:rPr lang="en-US" altLang="zh-CN" sz="2400">
                <a:solidFill>
                  <a:srgbClr val="FFFF00"/>
                </a:solidFill>
                <a:latin typeface="Arial" panose="020B0604020202020204" pitchFamily="34" charset="0"/>
                <a:ea typeface="楷体_GB2312"/>
                <a:cs typeface="楷体_GB2312"/>
              </a:rPr>
              <a:t>[0]</a:t>
            </a:r>
            <a:r>
              <a:rPr lang="en-US" altLang="zh-CN" sz="2400">
                <a:solidFill>
                  <a:srgbClr val="66FF33"/>
                </a:solidFill>
                <a:latin typeface="Arial" panose="020B0604020202020204" pitchFamily="34" charset="0"/>
                <a:ea typeface="楷体_GB2312"/>
                <a:cs typeface="楷体_GB2312"/>
              </a:rPr>
              <a:t>[2]</a:t>
            </a:r>
          </a:p>
        </p:txBody>
      </p:sp>
      <p:sp>
        <p:nvSpPr>
          <p:cNvPr id="56334" name="AutoShape 14">
            <a:extLst>
              <a:ext uri="{FF2B5EF4-FFF2-40B4-BE49-F238E27FC236}">
                <a16:creationId xmlns:a16="http://schemas.microsoft.com/office/drawing/2014/main" id="{FCA7D6BA-C90B-4823-9810-D84FDBD2AE21}"/>
              </a:ext>
            </a:extLst>
          </p:cNvPr>
          <p:cNvSpPr>
            <a:spLocks noChangeArrowheads="1"/>
          </p:cNvSpPr>
          <p:nvPr/>
        </p:nvSpPr>
        <p:spPr bwMode="auto">
          <a:xfrm>
            <a:off x="10165242" y="3612926"/>
            <a:ext cx="1036158" cy="463846"/>
          </a:xfrm>
          <a:prstGeom prst="flowChartProcess">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CC"/>
                </a:solidFill>
                <a:latin typeface="Arial" panose="020B0604020202020204" pitchFamily="34" charset="0"/>
                <a:ea typeface="楷体_GB2312"/>
                <a:cs typeface="楷体_GB2312"/>
              </a:rPr>
              <a:t>a</a:t>
            </a:r>
            <a:r>
              <a:rPr lang="en-US" altLang="zh-CN" sz="2400">
                <a:solidFill>
                  <a:srgbClr val="99FF99"/>
                </a:solidFill>
                <a:latin typeface="Arial" panose="020B0604020202020204" pitchFamily="34" charset="0"/>
                <a:ea typeface="楷体_GB2312"/>
                <a:cs typeface="楷体_GB2312"/>
              </a:rPr>
              <a:t>[1]</a:t>
            </a:r>
            <a:r>
              <a:rPr lang="en-US" altLang="zh-CN" sz="2400">
                <a:solidFill>
                  <a:srgbClr val="66FF33"/>
                </a:solidFill>
                <a:latin typeface="Arial" panose="020B0604020202020204" pitchFamily="34" charset="0"/>
                <a:ea typeface="楷体_GB2312"/>
                <a:cs typeface="楷体_GB2312"/>
              </a:rPr>
              <a:t>[0]</a:t>
            </a:r>
          </a:p>
        </p:txBody>
      </p:sp>
      <p:sp>
        <p:nvSpPr>
          <p:cNvPr id="56335" name="AutoShape 15">
            <a:extLst>
              <a:ext uri="{FF2B5EF4-FFF2-40B4-BE49-F238E27FC236}">
                <a16:creationId xmlns:a16="http://schemas.microsoft.com/office/drawing/2014/main" id="{F0FF3A05-56B5-47B3-A8D6-CB4103EBE4C8}"/>
              </a:ext>
            </a:extLst>
          </p:cNvPr>
          <p:cNvSpPr>
            <a:spLocks noChangeArrowheads="1"/>
          </p:cNvSpPr>
          <p:nvPr/>
        </p:nvSpPr>
        <p:spPr bwMode="auto">
          <a:xfrm>
            <a:off x="10165242" y="4079651"/>
            <a:ext cx="1036158" cy="463846"/>
          </a:xfrm>
          <a:prstGeom prst="flowChartProcess">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CC"/>
                </a:solidFill>
                <a:latin typeface="Arial" panose="020B0604020202020204" pitchFamily="34" charset="0"/>
                <a:ea typeface="楷体_GB2312"/>
                <a:cs typeface="楷体_GB2312"/>
              </a:rPr>
              <a:t>a</a:t>
            </a:r>
            <a:r>
              <a:rPr lang="en-US" altLang="zh-CN" sz="2400">
                <a:solidFill>
                  <a:srgbClr val="99FF99"/>
                </a:solidFill>
                <a:latin typeface="Arial" panose="020B0604020202020204" pitchFamily="34" charset="0"/>
                <a:ea typeface="楷体_GB2312"/>
                <a:cs typeface="楷体_GB2312"/>
              </a:rPr>
              <a:t>[1]</a:t>
            </a:r>
            <a:r>
              <a:rPr lang="en-US" altLang="zh-CN" sz="2400">
                <a:solidFill>
                  <a:srgbClr val="66FF33"/>
                </a:solidFill>
                <a:latin typeface="Arial" panose="020B0604020202020204" pitchFamily="34" charset="0"/>
                <a:ea typeface="楷体_GB2312"/>
                <a:cs typeface="楷体_GB2312"/>
              </a:rPr>
              <a:t>[1]</a:t>
            </a:r>
          </a:p>
        </p:txBody>
      </p:sp>
      <p:sp>
        <p:nvSpPr>
          <p:cNvPr id="56336" name="AutoShape 16">
            <a:extLst>
              <a:ext uri="{FF2B5EF4-FFF2-40B4-BE49-F238E27FC236}">
                <a16:creationId xmlns:a16="http://schemas.microsoft.com/office/drawing/2014/main" id="{97AC6472-83EE-4A9C-85E8-EA1A49DF0483}"/>
              </a:ext>
            </a:extLst>
          </p:cNvPr>
          <p:cNvSpPr>
            <a:spLocks noChangeArrowheads="1"/>
          </p:cNvSpPr>
          <p:nvPr/>
        </p:nvSpPr>
        <p:spPr bwMode="auto">
          <a:xfrm>
            <a:off x="10165242" y="4536851"/>
            <a:ext cx="1036158" cy="463846"/>
          </a:xfrm>
          <a:prstGeom prst="flowChartProcess">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CC"/>
                </a:solidFill>
                <a:latin typeface="Arial" panose="020B0604020202020204" pitchFamily="34" charset="0"/>
                <a:ea typeface="楷体_GB2312"/>
                <a:cs typeface="楷体_GB2312"/>
              </a:rPr>
              <a:t>a</a:t>
            </a:r>
            <a:r>
              <a:rPr lang="en-US" altLang="zh-CN" sz="2400">
                <a:solidFill>
                  <a:srgbClr val="99FF99"/>
                </a:solidFill>
                <a:latin typeface="Arial" panose="020B0604020202020204" pitchFamily="34" charset="0"/>
                <a:ea typeface="楷体_GB2312"/>
                <a:cs typeface="楷体_GB2312"/>
              </a:rPr>
              <a:t>[1]</a:t>
            </a:r>
            <a:r>
              <a:rPr lang="en-US" altLang="zh-CN" sz="2400">
                <a:solidFill>
                  <a:srgbClr val="66FF33"/>
                </a:solidFill>
                <a:latin typeface="Arial" panose="020B0604020202020204" pitchFamily="34" charset="0"/>
                <a:ea typeface="楷体_GB2312"/>
                <a:cs typeface="楷体_GB2312"/>
              </a:rPr>
              <a:t>[2]</a:t>
            </a:r>
          </a:p>
        </p:txBody>
      </p:sp>
      <p:sp>
        <p:nvSpPr>
          <p:cNvPr id="56337" name="AutoShape 17">
            <a:extLst>
              <a:ext uri="{FF2B5EF4-FFF2-40B4-BE49-F238E27FC236}">
                <a16:creationId xmlns:a16="http://schemas.microsoft.com/office/drawing/2014/main" id="{D383788A-58B9-4B35-ACFC-8007C0650734}"/>
              </a:ext>
            </a:extLst>
          </p:cNvPr>
          <p:cNvSpPr>
            <a:spLocks noChangeArrowheads="1"/>
          </p:cNvSpPr>
          <p:nvPr/>
        </p:nvSpPr>
        <p:spPr bwMode="auto">
          <a:xfrm>
            <a:off x="10165242" y="4994051"/>
            <a:ext cx="1036158" cy="463846"/>
          </a:xfrm>
          <a:prstGeom prst="flowChartProcess">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CC"/>
                </a:solidFill>
                <a:latin typeface="Arial" panose="020B0604020202020204" pitchFamily="34" charset="0"/>
                <a:ea typeface="楷体_GB2312"/>
                <a:cs typeface="楷体_GB2312"/>
              </a:rPr>
              <a:t>a</a:t>
            </a:r>
            <a:r>
              <a:rPr lang="en-US" altLang="zh-CN" sz="2400">
                <a:solidFill>
                  <a:srgbClr val="FFFFFF"/>
                </a:solidFill>
                <a:latin typeface="Arial" panose="020B0604020202020204" pitchFamily="34" charset="0"/>
                <a:ea typeface="楷体_GB2312"/>
                <a:cs typeface="楷体_GB2312"/>
              </a:rPr>
              <a:t>[2]</a:t>
            </a:r>
            <a:r>
              <a:rPr lang="en-US" altLang="zh-CN" sz="2400">
                <a:solidFill>
                  <a:srgbClr val="66FF33"/>
                </a:solidFill>
                <a:latin typeface="Arial" panose="020B0604020202020204" pitchFamily="34" charset="0"/>
                <a:ea typeface="楷体_GB2312"/>
                <a:cs typeface="楷体_GB2312"/>
              </a:rPr>
              <a:t>[0]</a:t>
            </a:r>
          </a:p>
        </p:txBody>
      </p:sp>
      <p:sp>
        <p:nvSpPr>
          <p:cNvPr id="56338" name="AutoShape 18">
            <a:extLst>
              <a:ext uri="{FF2B5EF4-FFF2-40B4-BE49-F238E27FC236}">
                <a16:creationId xmlns:a16="http://schemas.microsoft.com/office/drawing/2014/main" id="{173517B9-04CB-4A7F-A2F0-5A3BF9960C1D}"/>
              </a:ext>
            </a:extLst>
          </p:cNvPr>
          <p:cNvSpPr>
            <a:spLocks noChangeArrowheads="1"/>
          </p:cNvSpPr>
          <p:nvPr/>
        </p:nvSpPr>
        <p:spPr bwMode="auto">
          <a:xfrm>
            <a:off x="10165242" y="5451251"/>
            <a:ext cx="1036158" cy="463846"/>
          </a:xfrm>
          <a:prstGeom prst="flowChartProcess">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CC"/>
                </a:solidFill>
                <a:latin typeface="Arial" panose="020B0604020202020204" pitchFamily="34" charset="0"/>
                <a:ea typeface="楷体_GB2312"/>
                <a:cs typeface="楷体_GB2312"/>
              </a:rPr>
              <a:t>a</a:t>
            </a:r>
            <a:r>
              <a:rPr lang="en-US" altLang="zh-CN" sz="2400">
                <a:solidFill>
                  <a:srgbClr val="FFFFFF"/>
                </a:solidFill>
                <a:latin typeface="Arial" panose="020B0604020202020204" pitchFamily="34" charset="0"/>
                <a:ea typeface="楷体_GB2312"/>
                <a:cs typeface="楷体_GB2312"/>
              </a:rPr>
              <a:t>[2]</a:t>
            </a:r>
            <a:r>
              <a:rPr lang="en-US" altLang="zh-CN" sz="2400">
                <a:solidFill>
                  <a:srgbClr val="66FF33"/>
                </a:solidFill>
                <a:latin typeface="Arial" panose="020B0604020202020204" pitchFamily="34" charset="0"/>
                <a:ea typeface="楷体_GB2312"/>
                <a:cs typeface="楷体_GB2312"/>
              </a:rPr>
              <a:t>[1]</a:t>
            </a:r>
          </a:p>
        </p:txBody>
      </p:sp>
      <p:sp>
        <p:nvSpPr>
          <p:cNvPr id="56339" name="AutoShape 19">
            <a:extLst>
              <a:ext uri="{FF2B5EF4-FFF2-40B4-BE49-F238E27FC236}">
                <a16:creationId xmlns:a16="http://schemas.microsoft.com/office/drawing/2014/main" id="{FD36D0A4-D714-4F68-B87A-357D7035FA6D}"/>
              </a:ext>
            </a:extLst>
          </p:cNvPr>
          <p:cNvSpPr>
            <a:spLocks noChangeArrowheads="1"/>
          </p:cNvSpPr>
          <p:nvPr/>
        </p:nvSpPr>
        <p:spPr bwMode="auto">
          <a:xfrm>
            <a:off x="10165242" y="5908451"/>
            <a:ext cx="1036158" cy="463846"/>
          </a:xfrm>
          <a:prstGeom prst="flowChartProcess">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CC"/>
                </a:solidFill>
                <a:latin typeface="Arial" panose="020B0604020202020204" pitchFamily="34" charset="0"/>
                <a:ea typeface="楷体_GB2312"/>
                <a:cs typeface="楷体_GB2312"/>
              </a:rPr>
              <a:t>a</a:t>
            </a:r>
            <a:r>
              <a:rPr lang="en-US" altLang="zh-CN" sz="2400">
                <a:solidFill>
                  <a:srgbClr val="FFFFFF"/>
                </a:solidFill>
                <a:latin typeface="Arial" panose="020B0604020202020204" pitchFamily="34" charset="0"/>
                <a:ea typeface="楷体_GB2312"/>
                <a:cs typeface="楷体_GB2312"/>
              </a:rPr>
              <a:t>[2]</a:t>
            </a:r>
            <a:r>
              <a:rPr lang="en-US" altLang="zh-CN" sz="2400">
                <a:solidFill>
                  <a:srgbClr val="66FF33"/>
                </a:solidFill>
                <a:latin typeface="Arial" panose="020B0604020202020204" pitchFamily="34" charset="0"/>
                <a:ea typeface="楷体_GB2312"/>
                <a:cs typeface="楷体_GB2312"/>
              </a:rPr>
              <a:t>[2]</a:t>
            </a:r>
          </a:p>
        </p:txBody>
      </p:sp>
      <p:sp>
        <p:nvSpPr>
          <p:cNvPr id="56340" name="AutoShape 20">
            <a:extLst>
              <a:ext uri="{FF2B5EF4-FFF2-40B4-BE49-F238E27FC236}">
                <a16:creationId xmlns:a16="http://schemas.microsoft.com/office/drawing/2014/main" id="{0246376C-5D56-4092-881C-E89D795F151B}"/>
              </a:ext>
            </a:extLst>
          </p:cNvPr>
          <p:cNvSpPr>
            <a:spLocks/>
          </p:cNvSpPr>
          <p:nvPr/>
        </p:nvSpPr>
        <p:spPr bwMode="auto">
          <a:xfrm>
            <a:off x="11226277" y="2215479"/>
            <a:ext cx="479425" cy="1568450"/>
          </a:xfrm>
          <a:prstGeom prst="rightBracket">
            <a:avLst>
              <a:gd name="adj" fmla="val 0"/>
            </a:avLst>
          </a:pr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600">
                <a:solidFill>
                  <a:srgbClr val="FFFFFF"/>
                </a:solidFill>
                <a:latin typeface="Arial" panose="020B0604020202020204" pitchFamily="34" charset="0"/>
                <a:ea typeface="楷体_GB2312"/>
                <a:cs typeface="楷体_GB2312"/>
              </a:rPr>
              <a:t>下</a:t>
            </a:r>
          </a:p>
          <a:p>
            <a:pPr algn="ctr" eaLnBrk="1" hangingPunct="1">
              <a:spcBef>
                <a:spcPct val="0"/>
              </a:spcBef>
              <a:buFontTx/>
              <a:buNone/>
            </a:pPr>
            <a:r>
              <a:rPr lang="zh-CN" altLang="en-US" sz="1600">
                <a:solidFill>
                  <a:srgbClr val="FFFFFF"/>
                </a:solidFill>
                <a:latin typeface="Arial" panose="020B0604020202020204" pitchFamily="34" charset="0"/>
                <a:ea typeface="楷体_GB2312"/>
                <a:cs typeface="楷体_GB2312"/>
              </a:rPr>
              <a:t>标</a:t>
            </a:r>
          </a:p>
          <a:p>
            <a:pPr algn="ctr" eaLnBrk="1" hangingPunct="1">
              <a:spcBef>
                <a:spcPct val="0"/>
              </a:spcBef>
              <a:buFontTx/>
              <a:buNone/>
            </a:pPr>
            <a:r>
              <a:rPr lang="zh-CN" altLang="en-US" sz="1600">
                <a:solidFill>
                  <a:srgbClr val="FFFFFF"/>
                </a:solidFill>
                <a:latin typeface="Arial" panose="020B0604020202020204" pitchFamily="34" charset="0"/>
                <a:ea typeface="楷体_GB2312"/>
                <a:cs typeface="楷体_GB2312"/>
              </a:rPr>
              <a:t>为</a:t>
            </a:r>
          </a:p>
          <a:p>
            <a:pPr algn="ctr" eaLnBrk="1" hangingPunct="1">
              <a:spcBef>
                <a:spcPct val="0"/>
              </a:spcBef>
              <a:buFontTx/>
              <a:buNone/>
            </a:pPr>
            <a:r>
              <a:rPr lang="en-US" altLang="zh-CN" sz="1600">
                <a:solidFill>
                  <a:srgbClr val="FFFFFF"/>
                </a:solidFill>
                <a:latin typeface="Arial" panose="020B0604020202020204" pitchFamily="34" charset="0"/>
                <a:ea typeface="楷体_GB2312"/>
                <a:cs typeface="楷体_GB2312"/>
              </a:rPr>
              <a:t>0</a:t>
            </a:r>
          </a:p>
          <a:p>
            <a:pPr algn="ctr" eaLnBrk="1" hangingPunct="1">
              <a:spcBef>
                <a:spcPct val="0"/>
              </a:spcBef>
              <a:buFontTx/>
              <a:buNone/>
            </a:pPr>
            <a:r>
              <a:rPr lang="zh-CN" altLang="en-US" sz="1600">
                <a:solidFill>
                  <a:srgbClr val="FFFFFF"/>
                </a:solidFill>
                <a:latin typeface="Arial" panose="020B0604020202020204" pitchFamily="34" charset="0"/>
                <a:ea typeface="楷体_GB2312"/>
                <a:cs typeface="楷体_GB2312"/>
              </a:rPr>
              <a:t>的</a:t>
            </a:r>
          </a:p>
          <a:p>
            <a:pPr algn="ctr" eaLnBrk="1" hangingPunct="1">
              <a:spcBef>
                <a:spcPct val="0"/>
              </a:spcBef>
              <a:buFontTx/>
              <a:buNone/>
            </a:pPr>
            <a:r>
              <a:rPr lang="zh-CN" altLang="en-US" sz="1600">
                <a:solidFill>
                  <a:srgbClr val="FFFFFF"/>
                </a:solidFill>
                <a:latin typeface="Arial" panose="020B0604020202020204" pitchFamily="34" charset="0"/>
                <a:ea typeface="楷体_GB2312"/>
                <a:cs typeface="楷体_GB2312"/>
              </a:rPr>
              <a:t>行</a:t>
            </a:r>
          </a:p>
        </p:txBody>
      </p:sp>
      <p:sp>
        <p:nvSpPr>
          <p:cNvPr id="56341" name="Text Box 21">
            <a:extLst>
              <a:ext uri="{FF2B5EF4-FFF2-40B4-BE49-F238E27FC236}">
                <a16:creationId xmlns:a16="http://schemas.microsoft.com/office/drawing/2014/main" id="{4012CC12-22AB-4CD4-A1EE-136C5ABFA7D1}"/>
              </a:ext>
            </a:extLst>
          </p:cNvPr>
          <p:cNvSpPr txBox="1">
            <a:spLocks noChangeArrowheads="1"/>
          </p:cNvSpPr>
          <p:nvPr/>
        </p:nvSpPr>
        <p:spPr bwMode="auto">
          <a:xfrm>
            <a:off x="277091" y="4800600"/>
            <a:ext cx="9714344"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66FF33"/>
                </a:solidFill>
                <a:latin typeface="Arial" panose="020B0604020202020204" pitchFamily="34" charset="0"/>
                <a:ea typeface="楷体_GB2312"/>
                <a:cs typeface="楷体_GB2312"/>
              </a:rPr>
              <a:t>        </a:t>
            </a:r>
            <a:r>
              <a:rPr lang="zh-CN" altLang="en-US" sz="2400" dirty="0">
                <a:solidFill>
                  <a:srgbClr val="66FF33"/>
                </a:solidFill>
                <a:latin typeface="Arial" panose="020B0604020202020204" pitchFamily="34" charset="0"/>
                <a:ea typeface="楷体_GB2312"/>
                <a:cs typeface="楷体_GB2312"/>
              </a:rPr>
              <a:t>总原则：最后一个下标先变化，变化一个周期后，倒数第二个开始变化，</a:t>
            </a:r>
            <a:r>
              <a:rPr lang="en-US" altLang="zh-CN" sz="2400" dirty="0">
                <a:solidFill>
                  <a:srgbClr val="66FF33"/>
                </a:solidFill>
                <a:latin typeface="Arial" panose="020B0604020202020204" pitchFamily="34" charset="0"/>
                <a:ea typeface="楷体_GB2312"/>
                <a:cs typeface="楷体_GB2312"/>
              </a:rPr>
              <a:t>…</a:t>
            </a:r>
            <a:r>
              <a:rPr lang="zh-CN" altLang="en-US" sz="2400" dirty="0">
                <a:solidFill>
                  <a:srgbClr val="66FF33"/>
                </a:solidFill>
                <a:latin typeface="Arial" panose="020B0604020202020204" pitchFamily="34" charset="0"/>
                <a:ea typeface="楷体_GB2312"/>
                <a:cs typeface="楷体_GB2312"/>
              </a:rPr>
              <a:t>如此类推。</a:t>
            </a:r>
          </a:p>
        </p:txBody>
      </p:sp>
      <p:sp>
        <p:nvSpPr>
          <p:cNvPr id="56342" name="AutoShape 22">
            <a:extLst>
              <a:ext uri="{FF2B5EF4-FFF2-40B4-BE49-F238E27FC236}">
                <a16:creationId xmlns:a16="http://schemas.microsoft.com/office/drawing/2014/main" id="{992B1BF8-0421-49E3-968A-F28E38C9E734}"/>
              </a:ext>
            </a:extLst>
          </p:cNvPr>
          <p:cNvSpPr>
            <a:spLocks/>
          </p:cNvSpPr>
          <p:nvPr/>
        </p:nvSpPr>
        <p:spPr bwMode="auto">
          <a:xfrm>
            <a:off x="7197965" y="2554212"/>
            <a:ext cx="2514600" cy="914400"/>
          </a:xfrm>
          <a:prstGeom prst="borderCallout1">
            <a:avLst>
              <a:gd name="adj1" fmla="val -8333"/>
              <a:gd name="adj2" fmla="val 4546"/>
              <a:gd name="adj3" fmla="val -8333"/>
              <a:gd name="adj4" fmla="val 112435"/>
            </a:avLst>
          </a:prstGeom>
          <a:noFill/>
          <a:ln w="9525">
            <a:solidFill>
              <a:srgbClr val="FFFF00"/>
            </a:solidFill>
            <a:miter lim="800000"/>
            <a:headEnd type="triangle" w="lg" len="me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00"/>
                </a:solidFill>
                <a:latin typeface="Arial" panose="020B0604020202020204" pitchFamily="34" charset="0"/>
                <a:ea typeface="楷体_GB2312"/>
                <a:cs typeface="楷体_GB2312"/>
              </a:rPr>
              <a:t>       a</a:t>
            </a:r>
            <a:r>
              <a:rPr lang="zh-CN" altLang="en-US" sz="2400">
                <a:solidFill>
                  <a:srgbClr val="FFFF00"/>
                </a:solidFill>
                <a:latin typeface="Arial" panose="020B0604020202020204" pitchFamily="34" charset="0"/>
                <a:ea typeface="楷体_GB2312"/>
                <a:cs typeface="楷体_GB2312"/>
              </a:rPr>
              <a:t>为数组在内存中的首地址。</a:t>
            </a:r>
          </a:p>
        </p:txBody>
      </p:sp>
      <p:sp>
        <p:nvSpPr>
          <p:cNvPr id="56343" name="Text Box 23">
            <a:extLst>
              <a:ext uri="{FF2B5EF4-FFF2-40B4-BE49-F238E27FC236}">
                <a16:creationId xmlns:a16="http://schemas.microsoft.com/office/drawing/2014/main" id="{5AFAEA59-8842-44DF-A6F0-34198D2E1B1E}"/>
              </a:ext>
            </a:extLst>
          </p:cNvPr>
          <p:cNvSpPr txBox="1">
            <a:spLocks noChangeArrowheads="1"/>
          </p:cNvSpPr>
          <p:nvPr/>
        </p:nvSpPr>
        <p:spPr bwMode="auto">
          <a:xfrm>
            <a:off x="1053068" y="5759374"/>
            <a:ext cx="2042845"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FF"/>
                </a:solidFill>
                <a:latin typeface="Arial" panose="020B0604020202020204" pitchFamily="34" charset="0"/>
                <a:ea typeface="楷体_GB2312"/>
                <a:cs typeface="楷体_GB2312"/>
              </a:rPr>
              <a:t>int   b[2][3][4];</a:t>
            </a:r>
          </a:p>
        </p:txBody>
      </p:sp>
      <p:sp>
        <p:nvSpPr>
          <p:cNvPr id="56344" name="AutoShape 24">
            <a:extLst>
              <a:ext uri="{FF2B5EF4-FFF2-40B4-BE49-F238E27FC236}">
                <a16:creationId xmlns:a16="http://schemas.microsoft.com/office/drawing/2014/main" id="{DF823921-4643-4DD9-9428-CE3D1B6396AB}"/>
              </a:ext>
            </a:extLst>
          </p:cNvPr>
          <p:cNvSpPr>
            <a:spLocks noChangeArrowheads="1"/>
          </p:cNvSpPr>
          <p:nvPr/>
        </p:nvSpPr>
        <p:spPr bwMode="auto">
          <a:xfrm>
            <a:off x="4739099" y="5991297"/>
            <a:ext cx="3600450" cy="762000"/>
          </a:xfrm>
          <a:prstGeom prst="cloudCallout">
            <a:avLst>
              <a:gd name="adj1" fmla="val -103623"/>
              <a:gd name="adj2" fmla="val -25019"/>
            </a:avLst>
          </a:prstGeom>
          <a:noFill/>
          <a:ln w="9525">
            <a:solidFill>
              <a:srgbClr val="FFFFFF"/>
            </a:solidFill>
            <a:round/>
            <a:headEnd type="none" w="lg" len="me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rgbClr val="FFFFFF"/>
                </a:solidFill>
                <a:latin typeface="Arial" panose="020B0604020202020204" pitchFamily="34" charset="0"/>
                <a:ea typeface="楷体_GB2312"/>
                <a:cs typeface="楷体_GB2312"/>
              </a:rPr>
              <a:t>内存中的排列？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blinds(horizontal)">
                                      <p:cBhvr>
                                        <p:cTn id="7" dur="500"/>
                                        <p:tgtEl>
                                          <p:spTgt spid="56322"/>
                                        </p:tgtEl>
                                      </p:cBhvr>
                                    </p:animEffect>
                                  </p:childTnLst>
                                  <p:subTnLst>
                                    <p:audio>
                                      <p:cMediaNode>
                                        <p:cTn display="0" masterRel="sameClick">
                                          <p:stCondLst>
                                            <p:cond evt="begin" delay="0">
                                              <p:tn val="5"/>
                                            </p:cond>
                                          </p:stCondLst>
                                          <p:endCondLst>
                                            <p:cond evt="onStopAudio" delay="0">
                                              <p:tgtEl>
                                                <p:sldTgt/>
                                              </p:tgtEl>
                                            </p:cond>
                                          </p:endCondLst>
                                        </p:cTn>
                                        <p:tgtEl>
                                          <p:sndTgt r:embed="rId3" name="NOTIFY.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56323">
                                            <p:txEl>
                                              <p:pRg st="0" end="0"/>
                                            </p:txEl>
                                          </p:spTgt>
                                        </p:tgtEl>
                                        <p:attrNameLst>
                                          <p:attrName>style.visibility</p:attrName>
                                        </p:attrNameLst>
                                      </p:cBhvr>
                                      <p:to>
                                        <p:strVal val="visible"/>
                                      </p:to>
                                    </p:set>
                                    <p:anim calcmode="lin" valueType="num">
                                      <p:cBhvr additive="base">
                                        <p:cTn id="12" dur="500" fill="hold"/>
                                        <p:tgtEl>
                                          <p:spTgt spid="56323">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563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56323">
                                            <p:txEl>
                                              <p:pRg st="1" end="1"/>
                                            </p:txEl>
                                          </p:spTgt>
                                        </p:tgtEl>
                                        <p:attrNameLst>
                                          <p:attrName>style.visibility</p:attrName>
                                        </p:attrNameLst>
                                      </p:cBhvr>
                                      <p:to>
                                        <p:strVal val="visible"/>
                                      </p:to>
                                    </p:set>
                                    <p:anim calcmode="lin" valueType="num">
                                      <p:cBhvr additive="base">
                                        <p:cTn id="18" dur="500" fill="hold"/>
                                        <p:tgtEl>
                                          <p:spTgt spid="56323">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563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56324"/>
                                        </p:tgtEl>
                                        <p:attrNameLst>
                                          <p:attrName>style.visibility</p:attrName>
                                        </p:attrNameLst>
                                      </p:cBhvr>
                                      <p:to>
                                        <p:strVal val="visible"/>
                                      </p:to>
                                    </p:set>
                                    <p:animEffect transition="in" filter="barn(outVertical)">
                                      <p:cBhvr>
                                        <p:cTn id="24" dur="500"/>
                                        <p:tgtEl>
                                          <p:spTgt spid="56324"/>
                                        </p:tgtEl>
                                      </p:cBhvr>
                                    </p:animEffect>
                                  </p:childTnLst>
                                  <p:subTnLst>
                                    <p:set>
                                      <p:cBhvr override="childStyle">
                                        <p:cTn dur="1" fill="hold" display="0" masterRel="nextClick" afterEffect="1"/>
                                        <p:tgtEl>
                                          <p:spTgt spid="56324"/>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15" presetClass="entr" presetSubtype="0" fill="hold" grpId="0" nodeType="clickEffect">
                                  <p:stCondLst>
                                    <p:cond delay="0"/>
                                  </p:stCondLst>
                                  <p:childTnLst>
                                    <p:set>
                                      <p:cBhvr>
                                        <p:cTn id="28" dur="1" fill="hold">
                                          <p:stCondLst>
                                            <p:cond delay="0"/>
                                          </p:stCondLst>
                                        </p:cTn>
                                        <p:tgtEl>
                                          <p:spTgt spid="56326"/>
                                        </p:tgtEl>
                                        <p:attrNameLst>
                                          <p:attrName>style.visibility</p:attrName>
                                        </p:attrNameLst>
                                      </p:cBhvr>
                                      <p:to>
                                        <p:strVal val="visible"/>
                                      </p:to>
                                    </p:set>
                                    <p:anim calcmode="lin" valueType="num">
                                      <p:cBhvr>
                                        <p:cTn id="29" dur="1000" fill="hold"/>
                                        <p:tgtEl>
                                          <p:spTgt spid="56326"/>
                                        </p:tgtEl>
                                        <p:attrNameLst>
                                          <p:attrName>ppt_w</p:attrName>
                                        </p:attrNameLst>
                                      </p:cBhvr>
                                      <p:tavLst>
                                        <p:tav tm="0">
                                          <p:val>
                                            <p:fltVal val="0"/>
                                          </p:val>
                                        </p:tav>
                                        <p:tav tm="100000">
                                          <p:val>
                                            <p:strVal val="#ppt_w"/>
                                          </p:val>
                                        </p:tav>
                                      </p:tavLst>
                                    </p:anim>
                                    <p:anim calcmode="lin" valueType="num">
                                      <p:cBhvr>
                                        <p:cTn id="30" dur="1000" fill="hold"/>
                                        <p:tgtEl>
                                          <p:spTgt spid="56326"/>
                                        </p:tgtEl>
                                        <p:attrNameLst>
                                          <p:attrName>ppt_h</p:attrName>
                                        </p:attrNameLst>
                                      </p:cBhvr>
                                      <p:tavLst>
                                        <p:tav tm="0">
                                          <p:val>
                                            <p:fltVal val="0"/>
                                          </p:val>
                                        </p:tav>
                                        <p:tav tm="100000">
                                          <p:val>
                                            <p:strVal val="#ppt_h"/>
                                          </p:val>
                                        </p:tav>
                                      </p:tavLst>
                                    </p:anim>
                                    <p:anim calcmode="lin" valueType="num">
                                      <p:cBhvr>
                                        <p:cTn id="31" dur="1000" fill="hold"/>
                                        <p:tgtEl>
                                          <p:spTgt spid="56326"/>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56326"/>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27"/>
                                            </p:cond>
                                          </p:stCondLst>
                                          <p:endCondLst>
                                            <p:cond evt="onStopAudio" delay="0">
                                              <p:tgtEl>
                                                <p:sldTgt/>
                                              </p:tgtEl>
                                            </p:cond>
                                          </p:endCondLst>
                                        </p:cTn>
                                        <p:tgtEl>
                                          <p:sndTgt r:embed="rId4" name="carbrak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3" fill="hold" grpId="0" nodeType="clickEffect">
                                  <p:stCondLst>
                                    <p:cond delay="0"/>
                                  </p:stCondLst>
                                  <p:childTnLst>
                                    <p:set>
                                      <p:cBhvr>
                                        <p:cTn id="36" dur="1" fill="hold">
                                          <p:stCondLst>
                                            <p:cond delay="0"/>
                                          </p:stCondLst>
                                        </p:cTn>
                                        <p:tgtEl>
                                          <p:spTgt spid="56325"/>
                                        </p:tgtEl>
                                        <p:attrNameLst>
                                          <p:attrName>style.visibility</p:attrName>
                                        </p:attrNameLst>
                                      </p:cBhvr>
                                      <p:to>
                                        <p:strVal val="visible"/>
                                      </p:to>
                                    </p:set>
                                    <p:animEffect transition="in" filter="strips(upRight)">
                                      <p:cBhvr>
                                        <p:cTn id="37" dur="500"/>
                                        <p:tgtEl>
                                          <p:spTgt spid="56325"/>
                                        </p:tgtEl>
                                      </p:cBhvr>
                                    </p:animEffect>
                                  </p:childTnLst>
                                  <p:subTnLst>
                                    <p:set>
                                      <p:cBhvr override="childStyle">
                                        <p:cTn dur="1" fill="hold" display="0" masterRel="nextClick" afterEffect="1"/>
                                        <p:tgtEl>
                                          <p:spTgt spid="56325"/>
                                        </p:tgtEl>
                                        <p:attrNameLst>
                                          <p:attrName>style.visibility</p:attrName>
                                        </p:attrNameLst>
                                      </p:cBhvr>
                                      <p:to>
                                        <p:strVal val="hidden"/>
                                      </p:to>
                                    </p:set>
                                    <p:audio>
                                      <p:cMediaNode>
                                        <p:cTn display="0" masterRel="sameClick">
                                          <p:stCondLst>
                                            <p:cond evt="begin" delay="0">
                                              <p:tn val="35"/>
                                            </p:cond>
                                          </p:stCondLst>
                                          <p:endCondLst>
                                            <p:cond evt="onStopAudio" delay="0">
                                              <p:tgtEl>
                                                <p:sldTgt/>
                                              </p:tgtEl>
                                            </p:cond>
                                          </p:endCondLst>
                                        </p:cTn>
                                        <p:tgtEl>
                                          <p:sndTgt r:embed="rId3" name="notify.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6327"/>
                                        </p:tgtEl>
                                        <p:attrNameLst>
                                          <p:attrName>style.visibility</p:attrName>
                                        </p:attrNameLst>
                                      </p:cBhvr>
                                      <p:to>
                                        <p:strVal val="visible"/>
                                      </p:to>
                                    </p:set>
                                    <p:animEffect transition="in" filter="blinds(horizontal)">
                                      <p:cBhvr>
                                        <p:cTn id="42" dur="500"/>
                                        <p:tgtEl>
                                          <p:spTgt spid="56327"/>
                                        </p:tgtEl>
                                      </p:cBhvr>
                                    </p:animEffect>
                                  </p:childTnLst>
                                  <p:subTnLst>
                                    <p:audio>
                                      <p:cMediaNode>
                                        <p:cTn display="0" masterRel="sameClick">
                                          <p:stCondLst>
                                            <p:cond evt="begin" delay="0">
                                              <p:tn val="40"/>
                                            </p:cond>
                                          </p:stCondLst>
                                          <p:endCondLst>
                                            <p:cond evt="onStopAudio" delay="0">
                                              <p:tgtEl>
                                                <p:sldTgt/>
                                              </p:tgtEl>
                                            </p:cond>
                                          </p:endCondLst>
                                        </p:cTn>
                                        <p:tgtEl>
                                          <p:sndTgt r:embed="rId3" name="NOTIFY.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632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56329"/>
                                        </p:tgtEl>
                                        <p:attrNameLst>
                                          <p:attrName>style.visibility</p:attrName>
                                        </p:attrNameLst>
                                      </p:cBhvr>
                                      <p:to>
                                        <p:strVal val="visible"/>
                                      </p:to>
                                    </p:set>
                                    <p:animEffect transition="in" filter="slide(fromBottom)">
                                      <p:cBhvr>
                                        <p:cTn id="51" dur="500"/>
                                        <p:tgtEl>
                                          <p:spTgt spid="5632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56330"/>
                                        </p:tgtEl>
                                        <p:attrNameLst>
                                          <p:attrName>style.visibility</p:attrName>
                                        </p:attrNameLst>
                                      </p:cBhvr>
                                      <p:to>
                                        <p:strVal val="visible"/>
                                      </p:to>
                                    </p:set>
                                    <p:animEffect transition="in" filter="dissolve">
                                      <p:cBhvr>
                                        <p:cTn id="56" dur="500"/>
                                        <p:tgtEl>
                                          <p:spTgt spid="56330"/>
                                        </p:tgtEl>
                                      </p:cBhvr>
                                    </p:animEffect>
                                  </p:childTnLst>
                                  <p:subTnLst>
                                    <p:audio>
                                      <p:cMediaNode>
                                        <p:cTn display="0" masterRel="sameClick">
                                          <p:stCondLst>
                                            <p:cond evt="begin" delay="0">
                                              <p:tn val="54"/>
                                            </p:cond>
                                          </p:stCondLst>
                                          <p:endCondLst>
                                            <p:cond evt="onStopAudio" delay="0">
                                              <p:tgtEl>
                                                <p:sldTgt/>
                                              </p:tgtEl>
                                            </p:cond>
                                          </p:endCondLst>
                                        </p:cTn>
                                        <p:tgtEl>
                                          <p:sndTgt r:embed="rId5" name="projctor.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3" presetClass="entr" presetSubtype="528" fill="hold" grpId="0" nodeType="clickEffect">
                                  <p:stCondLst>
                                    <p:cond delay="0"/>
                                  </p:stCondLst>
                                  <p:childTnLst>
                                    <p:set>
                                      <p:cBhvr>
                                        <p:cTn id="60" dur="1" fill="hold">
                                          <p:stCondLst>
                                            <p:cond delay="0"/>
                                          </p:stCondLst>
                                        </p:cTn>
                                        <p:tgtEl>
                                          <p:spTgt spid="56331"/>
                                        </p:tgtEl>
                                        <p:attrNameLst>
                                          <p:attrName>style.visibility</p:attrName>
                                        </p:attrNameLst>
                                      </p:cBhvr>
                                      <p:to>
                                        <p:strVal val="visible"/>
                                      </p:to>
                                    </p:set>
                                    <p:anim calcmode="lin" valueType="num">
                                      <p:cBhvr>
                                        <p:cTn id="61" dur="500" fill="hold"/>
                                        <p:tgtEl>
                                          <p:spTgt spid="56331"/>
                                        </p:tgtEl>
                                        <p:attrNameLst>
                                          <p:attrName>ppt_w</p:attrName>
                                        </p:attrNameLst>
                                      </p:cBhvr>
                                      <p:tavLst>
                                        <p:tav tm="0">
                                          <p:val>
                                            <p:fltVal val="0"/>
                                          </p:val>
                                        </p:tav>
                                        <p:tav tm="100000">
                                          <p:val>
                                            <p:strVal val="#ppt_w"/>
                                          </p:val>
                                        </p:tav>
                                      </p:tavLst>
                                    </p:anim>
                                    <p:anim calcmode="lin" valueType="num">
                                      <p:cBhvr>
                                        <p:cTn id="62" dur="500" fill="hold"/>
                                        <p:tgtEl>
                                          <p:spTgt spid="56331"/>
                                        </p:tgtEl>
                                        <p:attrNameLst>
                                          <p:attrName>ppt_h</p:attrName>
                                        </p:attrNameLst>
                                      </p:cBhvr>
                                      <p:tavLst>
                                        <p:tav tm="0">
                                          <p:val>
                                            <p:fltVal val="0"/>
                                          </p:val>
                                        </p:tav>
                                        <p:tav tm="100000">
                                          <p:val>
                                            <p:strVal val="#ppt_h"/>
                                          </p:val>
                                        </p:tav>
                                      </p:tavLst>
                                    </p:anim>
                                    <p:anim calcmode="lin" valueType="num">
                                      <p:cBhvr>
                                        <p:cTn id="63" dur="500" fill="hold"/>
                                        <p:tgtEl>
                                          <p:spTgt spid="56331"/>
                                        </p:tgtEl>
                                        <p:attrNameLst>
                                          <p:attrName>ppt_x</p:attrName>
                                        </p:attrNameLst>
                                      </p:cBhvr>
                                      <p:tavLst>
                                        <p:tav tm="0">
                                          <p:val>
                                            <p:fltVal val="0.5"/>
                                          </p:val>
                                        </p:tav>
                                        <p:tav tm="100000">
                                          <p:val>
                                            <p:strVal val="#ppt_x"/>
                                          </p:val>
                                        </p:tav>
                                      </p:tavLst>
                                    </p:anim>
                                    <p:anim calcmode="lin" valueType="num">
                                      <p:cBhvr>
                                        <p:cTn id="64" dur="500" fill="hold"/>
                                        <p:tgtEl>
                                          <p:spTgt spid="56331"/>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6" name="laser.wav"/>
                                        </p:tgtEl>
                                      </p:cMediaNode>
                                    </p:audio>
                                  </p:subTnLst>
                                </p:cTn>
                              </p:par>
                            </p:childTnLst>
                          </p:cTn>
                        </p:par>
                      </p:childTnLst>
                    </p:cTn>
                  </p:par>
                  <p:par>
                    <p:cTn id="65" fill="hold" nodeType="clickPar">
                      <p:stCondLst>
                        <p:cond delay="indefinite"/>
                      </p:stCondLst>
                      <p:childTnLst>
                        <p:par>
                          <p:cTn id="66" fill="hold" nodeType="withGroup">
                            <p:stCondLst>
                              <p:cond delay="0"/>
                            </p:stCondLst>
                            <p:childTnLst>
                              <p:par>
                                <p:cTn id="67" presetID="23" presetClass="entr" presetSubtype="528" fill="hold" grpId="0" nodeType="clickEffect">
                                  <p:stCondLst>
                                    <p:cond delay="0"/>
                                  </p:stCondLst>
                                  <p:childTnLst>
                                    <p:set>
                                      <p:cBhvr>
                                        <p:cTn id="68" dur="1" fill="hold">
                                          <p:stCondLst>
                                            <p:cond delay="0"/>
                                          </p:stCondLst>
                                        </p:cTn>
                                        <p:tgtEl>
                                          <p:spTgt spid="56332"/>
                                        </p:tgtEl>
                                        <p:attrNameLst>
                                          <p:attrName>style.visibility</p:attrName>
                                        </p:attrNameLst>
                                      </p:cBhvr>
                                      <p:to>
                                        <p:strVal val="visible"/>
                                      </p:to>
                                    </p:set>
                                    <p:anim calcmode="lin" valueType="num">
                                      <p:cBhvr>
                                        <p:cTn id="69" dur="500" fill="hold"/>
                                        <p:tgtEl>
                                          <p:spTgt spid="56332"/>
                                        </p:tgtEl>
                                        <p:attrNameLst>
                                          <p:attrName>ppt_w</p:attrName>
                                        </p:attrNameLst>
                                      </p:cBhvr>
                                      <p:tavLst>
                                        <p:tav tm="0">
                                          <p:val>
                                            <p:fltVal val="0"/>
                                          </p:val>
                                        </p:tav>
                                        <p:tav tm="100000">
                                          <p:val>
                                            <p:strVal val="#ppt_w"/>
                                          </p:val>
                                        </p:tav>
                                      </p:tavLst>
                                    </p:anim>
                                    <p:anim calcmode="lin" valueType="num">
                                      <p:cBhvr>
                                        <p:cTn id="70" dur="500" fill="hold"/>
                                        <p:tgtEl>
                                          <p:spTgt spid="56332"/>
                                        </p:tgtEl>
                                        <p:attrNameLst>
                                          <p:attrName>ppt_h</p:attrName>
                                        </p:attrNameLst>
                                      </p:cBhvr>
                                      <p:tavLst>
                                        <p:tav tm="0">
                                          <p:val>
                                            <p:fltVal val="0"/>
                                          </p:val>
                                        </p:tav>
                                        <p:tav tm="100000">
                                          <p:val>
                                            <p:strVal val="#ppt_h"/>
                                          </p:val>
                                        </p:tav>
                                      </p:tavLst>
                                    </p:anim>
                                    <p:anim calcmode="lin" valueType="num">
                                      <p:cBhvr>
                                        <p:cTn id="71" dur="500" fill="hold"/>
                                        <p:tgtEl>
                                          <p:spTgt spid="56332"/>
                                        </p:tgtEl>
                                        <p:attrNameLst>
                                          <p:attrName>ppt_x</p:attrName>
                                        </p:attrNameLst>
                                      </p:cBhvr>
                                      <p:tavLst>
                                        <p:tav tm="0">
                                          <p:val>
                                            <p:fltVal val="0.5"/>
                                          </p:val>
                                        </p:tav>
                                        <p:tav tm="100000">
                                          <p:val>
                                            <p:strVal val="#ppt_x"/>
                                          </p:val>
                                        </p:tav>
                                      </p:tavLst>
                                    </p:anim>
                                    <p:anim calcmode="lin" valueType="num">
                                      <p:cBhvr>
                                        <p:cTn id="72" dur="500" fill="hold"/>
                                        <p:tgtEl>
                                          <p:spTgt spid="56332"/>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6" name="laser.wav"/>
                                        </p:tgtEl>
                                      </p:cMediaNode>
                                    </p:audio>
                                  </p:subTnLst>
                                </p:cTn>
                              </p:par>
                            </p:childTnLst>
                          </p:cTn>
                        </p:par>
                      </p:childTnLst>
                    </p:cTn>
                  </p:par>
                  <p:par>
                    <p:cTn id="73" fill="hold" nodeType="clickPar">
                      <p:stCondLst>
                        <p:cond delay="indefinite"/>
                      </p:stCondLst>
                      <p:childTnLst>
                        <p:par>
                          <p:cTn id="74" fill="hold" nodeType="withGroup">
                            <p:stCondLst>
                              <p:cond delay="0"/>
                            </p:stCondLst>
                            <p:childTnLst>
                              <p:par>
                                <p:cTn id="75" presetID="23" presetClass="entr" presetSubtype="528" fill="hold" grpId="0" nodeType="clickEffect">
                                  <p:stCondLst>
                                    <p:cond delay="0"/>
                                  </p:stCondLst>
                                  <p:childTnLst>
                                    <p:set>
                                      <p:cBhvr>
                                        <p:cTn id="76" dur="1" fill="hold">
                                          <p:stCondLst>
                                            <p:cond delay="0"/>
                                          </p:stCondLst>
                                        </p:cTn>
                                        <p:tgtEl>
                                          <p:spTgt spid="56333"/>
                                        </p:tgtEl>
                                        <p:attrNameLst>
                                          <p:attrName>style.visibility</p:attrName>
                                        </p:attrNameLst>
                                      </p:cBhvr>
                                      <p:to>
                                        <p:strVal val="visible"/>
                                      </p:to>
                                    </p:set>
                                    <p:anim calcmode="lin" valueType="num">
                                      <p:cBhvr>
                                        <p:cTn id="77" dur="500" fill="hold"/>
                                        <p:tgtEl>
                                          <p:spTgt spid="56333"/>
                                        </p:tgtEl>
                                        <p:attrNameLst>
                                          <p:attrName>ppt_w</p:attrName>
                                        </p:attrNameLst>
                                      </p:cBhvr>
                                      <p:tavLst>
                                        <p:tav tm="0">
                                          <p:val>
                                            <p:fltVal val="0"/>
                                          </p:val>
                                        </p:tav>
                                        <p:tav tm="100000">
                                          <p:val>
                                            <p:strVal val="#ppt_w"/>
                                          </p:val>
                                        </p:tav>
                                      </p:tavLst>
                                    </p:anim>
                                    <p:anim calcmode="lin" valueType="num">
                                      <p:cBhvr>
                                        <p:cTn id="78" dur="500" fill="hold"/>
                                        <p:tgtEl>
                                          <p:spTgt spid="56333"/>
                                        </p:tgtEl>
                                        <p:attrNameLst>
                                          <p:attrName>ppt_h</p:attrName>
                                        </p:attrNameLst>
                                      </p:cBhvr>
                                      <p:tavLst>
                                        <p:tav tm="0">
                                          <p:val>
                                            <p:fltVal val="0"/>
                                          </p:val>
                                        </p:tav>
                                        <p:tav tm="100000">
                                          <p:val>
                                            <p:strVal val="#ppt_h"/>
                                          </p:val>
                                        </p:tav>
                                      </p:tavLst>
                                    </p:anim>
                                    <p:anim calcmode="lin" valueType="num">
                                      <p:cBhvr>
                                        <p:cTn id="79" dur="500" fill="hold"/>
                                        <p:tgtEl>
                                          <p:spTgt spid="56333"/>
                                        </p:tgtEl>
                                        <p:attrNameLst>
                                          <p:attrName>ppt_x</p:attrName>
                                        </p:attrNameLst>
                                      </p:cBhvr>
                                      <p:tavLst>
                                        <p:tav tm="0">
                                          <p:val>
                                            <p:fltVal val="0.5"/>
                                          </p:val>
                                        </p:tav>
                                        <p:tav tm="100000">
                                          <p:val>
                                            <p:strVal val="#ppt_x"/>
                                          </p:val>
                                        </p:tav>
                                      </p:tavLst>
                                    </p:anim>
                                    <p:anim calcmode="lin" valueType="num">
                                      <p:cBhvr>
                                        <p:cTn id="80" dur="500" fill="hold"/>
                                        <p:tgtEl>
                                          <p:spTgt spid="56333"/>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75"/>
                                            </p:cond>
                                          </p:stCondLst>
                                          <p:endCondLst>
                                            <p:cond evt="onStopAudio" delay="0">
                                              <p:tgtEl>
                                                <p:sldTgt/>
                                              </p:tgtEl>
                                            </p:cond>
                                          </p:endCondLst>
                                        </p:cTn>
                                        <p:tgtEl>
                                          <p:sndTgt r:embed="rId6" name="laser.wav"/>
                                        </p:tgtEl>
                                      </p:cMediaNode>
                                    </p:audio>
                                  </p:subTnLst>
                                </p:cTn>
                              </p:par>
                            </p:childTnLst>
                          </p:cTn>
                        </p:par>
                      </p:childTnLst>
                    </p:cTn>
                  </p:par>
                  <p:par>
                    <p:cTn id="81" fill="hold" nodeType="clickPar">
                      <p:stCondLst>
                        <p:cond delay="indefinite"/>
                      </p:stCondLst>
                      <p:childTnLst>
                        <p:par>
                          <p:cTn id="82" fill="hold" nodeType="withGroup">
                            <p:stCondLst>
                              <p:cond delay="0"/>
                            </p:stCondLst>
                            <p:childTnLst>
                              <p:par>
                                <p:cTn id="83" presetID="23" presetClass="entr" presetSubtype="528" fill="hold" grpId="0" nodeType="clickEffect">
                                  <p:stCondLst>
                                    <p:cond delay="0"/>
                                  </p:stCondLst>
                                  <p:childTnLst>
                                    <p:set>
                                      <p:cBhvr>
                                        <p:cTn id="84" dur="1" fill="hold">
                                          <p:stCondLst>
                                            <p:cond delay="0"/>
                                          </p:stCondLst>
                                        </p:cTn>
                                        <p:tgtEl>
                                          <p:spTgt spid="56334"/>
                                        </p:tgtEl>
                                        <p:attrNameLst>
                                          <p:attrName>style.visibility</p:attrName>
                                        </p:attrNameLst>
                                      </p:cBhvr>
                                      <p:to>
                                        <p:strVal val="visible"/>
                                      </p:to>
                                    </p:set>
                                    <p:anim calcmode="lin" valueType="num">
                                      <p:cBhvr>
                                        <p:cTn id="85" dur="500" fill="hold"/>
                                        <p:tgtEl>
                                          <p:spTgt spid="56334"/>
                                        </p:tgtEl>
                                        <p:attrNameLst>
                                          <p:attrName>ppt_w</p:attrName>
                                        </p:attrNameLst>
                                      </p:cBhvr>
                                      <p:tavLst>
                                        <p:tav tm="0">
                                          <p:val>
                                            <p:fltVal val="0"/>
                                          </p:val>
                                        </p:tav>
                                        <p:tav tm="100000">
                                          <p:val>
                                            <p:strVal val="#ppt_w"/>
                                          </p:val>
                                        </p:tav>
                                      </p:tavLst>
                                    </p:anim>
                                    <p:anim calcmode="lin" valueType="num">
                                      <p:cBhvr>
                                        <p:cTn id="86" dur="500" fill="hold"/>
                                        <p:tgtEl>
                                          <p:spTgt spid="56334"/>
                                        </p:tgtEl>
                                        <p:attrNameLst>
                                          <p:attrName>ppt_h</p:attrName>
                                        </p:attrNameLst>
                                      </p:cBhvr>
                                      <p:tavLst>
                                        <p:tav tm="0">
                                          <p:val>
                                            <p:fltVal val="0"/>
                                          </p:val>
                                        </p:tav>
                                        <p:tav tm="100000">
                                          <p:val>
                                            <p:strVal val="#ppt_h"/>
                                          </p:val>
                                        </p:tav>
                                      </p:tavLst>
                                    </p:anim>
                                    <p:anim calcmode="lin" valueType="num">
                                      <p:cBhvr>
                                        <p:cTn id="87" dur="500" fill="hold"/>
                                        <p:tgtEl>
                                          <p:spTgt spid="56334"/>
                                        </p:tgtEl>
                                        <p:attrNameLst>
                                          <p:attrName>ppt_x</p:attrName>
                                        </p:attrNameLst>
                                      </p:cBhvr>
                                      <p:tavLst>
                                        <p:tav tm="0">
                                          <p:val>
                                            <p:fltVal val="0.5"/>
                                          </p:val>
                                        </p:tav>
                                        <p:tav tm="100000">
                                          <p:val>
                                            <p:strVal val="#ppt_x"/>
                                          </p:val>
                                        </p:tav>
                                      </p:tavLst>
                                    </p:anim>
                                    <p:anim calcmode="lin" valueType="num">
                                      <p:cBhvr>
                                        <p:cTn id="88" dur="500" fill="hold"/>
                                        <p:tgtEl>
                                          <p:spTgt spid="5633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83"/>
                                            </p:cond>
                                          </p:stCondLst>
                                          <p:endCondLst>
                                            <p:cond evt="onStopAudio" delay="0">
                                              <p:tgtEl>
                                                <p:sldTgt/>
                                              </p:tgtEl>
                                            </p:cond>
                                          </p:endCondLst>
                                        </p:cTn>
                                        <p:tgtEl>
                                          <p:sndTgt r:embed="rId6" name="laser.wav"/>
                                        </p:tgtEl>
                                      </p:cMediaNode>
                                    </p:audio>
                                  </p:subTnLst>
                                </p:cTn>
                              </p:par>
                            </p:childTnLst>
                          </p:cTn>
                        </p:par>
                      </p:childTnLst>
                    </p:cTn>
                  </p:par>
                  <p:par>
                    <p:cTn id="89" fill="hold" nodeType="clickPar">
                      <p:stCondLst>
                        <p:cond delay="indefinite"/>
                      </p:stCondLst>
                      <p:childTnLst>
                        <p:par>
                          <p:cTn id="90" fill="hold" nodeType="withGroup">
                            <p:stCondLst>
                              <p:cond delay="0"/>
                            </p:stCondLst>
                            <p:childTnLst>
                              <p:par>
                                <p:cTn id="91" presetID="23" presetClass="entr" presetSubtype="528" fill="hold" grpId="0" nodeType="clickEffect">
                                  <p:stCondLst>
                                    <p:cond delay="0"/>
                                  </p:stCondLst>
                                  <p:childTnLst>
                                    <p:set>
                                      <p:cBhvr>
                                        <p:cTn id="92" dur="1" fill="hold">
                                          <p:stCondLst>
                                            <p:cond delay="0"/>
                                          </p:stCondLst>
                                        </p:cTn>
                                        <p:tgtEl>
                                          <p:spTgt spid="56335"/>
                                        </p:tgtEl>
                                        <p:attrNameLst>
                                          <p:attrName>style.visibility</p:attrName>
                                        </p:attrNameLst>
                                      </p:cBhvr>
                                      <p:to>
                                        <p:strVal val="visible"/>
                                      </p:to>
                                    </p:set>
                                    <p:anim calcmode="lin" valueType="num">
                                      <p:cBhvr>
                                        <p:cTn id="93" dur="500" fill="hold"/>
                                        <p:tgtEl>
                                          <p:spTgt spid="56335"/>
                                        </p:tgtEl>
                                        <p:attrNameLst>
                                          <p:attrName>ppt_w</p:attrName>
                                        </p:attrNameLst>
                                      </p:cBhvr>
                                      <p:tavLst>
                                        <p:tav tm="0">
                                          <p:val>
                                            <p:fltVal val="0"/>
                                          </p:val>
                                        </p:tav>
                                        <p:tav tm="100000">
                                          <p:val>
                                            <p:strVal val="#ppt_w"/>
                                          </p:val>
                                        </p:tav>
                                      </p:tavLst>
                                    </p:anim>
                                    <p:anim calcmode="lin" valueType="num">
                                      <p:cBhvr>
                                        <p:cTn id="94" dur="500" fill="hold"/>
                                        <p:tgtEl>
                                          <p:spTgt spid="56335"/>
                                        </p:tgtEl>
                                        <p:attrNameLst>
                                          <p:attrName>ppt_h</p:attrName>
                                        </p:attrNameLst>
                                      </p:cBhvr>
                                      <p:tavLst>
                                        <p:tav tm="0">
                                          <p:val>
                                            <p:fltVal val="0"/>
                                          </p:val>
                                        </p:tav>
                                        <p:tav tm="100000">
                                          <p:val>
                                            <p:strVal val="#ppt_h"/>
                                          </p:val>
                                        </p:tav>
                                      </p:tavLst>
                                    </p:anim>
                                    <p:anim calcmode="lin" valueType="num">
                                      <p:cBhvr>
                                        <p:cTn id="95" dur="500" fill="hold"/>
                                        <p:tgtEl>
                                          <p:spTgt spid="56335"/>
                                        </p:tgtEl>
                                        <p:attrNameLst>
                                          <p:attrName>ppt_x</p:attrName>
                                        </p:attrNameLst>
                                      </p:cBhvr>
                                      <p:tavLst>
                                        <p:tav tm="0">
                                          <p:val>
                                            <p:fltVal val="0.5"/>
                                          </p:val>
                                        </p:tav>
                                        <p:tav tm="100000">
                                          <p:val>
                                            <p:strVal val="#ppt_x"/>
                                          </p:val>
                                        </p:tav>
                                      </p:tavLst>
                                    </p:anim>
                                    <p:anim calcmode="lin" valueType="num">
                                      <p:cBhvr>
                                        <p:cTn id="96" dur="500" fill="hold"/>
                                        <p:tgtEl>
                                          <p:spTgt spid="56335"/>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91"/>
                                            </p:cond>
                                          </p:stCondLst>
                                          <p:endCondLst>
                                            <p:cond evt="onStopAudio" delay="0">
                                              <p:tgtEl>
                                                <p:sldTgt/>
                                              </p:tgtEl>
                                            </p:cond>
                                          </p:endCondLst>
                                        </p:cTn>
                                        <p:tgtEl>
                                          <p:sndTgt r:embed="rId6" name="laser.wav"/>
                                        </p:tgtEl>
                                      </p:cMediaNode>
                                    </p:audio>
                                  </p:subTnLst>
                                </p:cTn>
                              </p:par>
                            </p:childTnLst>
                          </p:cTn>
                        </p:par>
                      </p:childTnLst>
                    </p:cTn>
                  </p:par>
                  <p:par>
                    <p:cTn id="97" fill="hold" nodeType="clickPar">
                      <p:stCondLst>
                        <p:cond delay="indefinite"/>
                      </p:stCondLst>
                      <p:childTnLst>
                        <p:par>
                          <p:cTn id="98" fill="hold" nodeType="withGroup">
                            <p:stCondLst>
                              <p:cond delay="0"/>
                            </p:stCondLst>
                            <p:childTnLst>
                              <p:par>
                                <p:cTn id="99" presetID="23" presetClass="entr" presetSubtype="528" fill="hold" grpId="0" nodeType="clickEffect">
                                  <p:stCondLst>
                                    <p:cond delay="0"/>
                                  </p:stCondLst>
                                  <p:childTnLst>
                                    <p:set>
                                      <p:cBhvr>
                                        <p:cTn id="100" dur="1" fill="hold">
                                          <p:stCondLst>
                                            <p:cond delay="0"/>
                                          </p:stCondLst>
                                        </p:cTn>
                                        <p:tgtEl>
                                          <p:spTgt spid="56336"/>
                                        </p:tgtEl>
                                        <p:attrNameLst>
                                          <p:attrName>style.visibility</p:attrName>
                                        </p:attrNameLst>
                                      </p:cBhvr>
                                      <p:to>
                                        <p:strVal val="visible"/>
                                      </p:to>
                                    </p:set>
                                    <p:anim calcmode="lin" valueType="num">
                                      <p:cBhvr>
                                        <p:cTn id="101" dur="500" fill="hold"/>
                                        <p:tgtEl>
                                          <p:spTgt spid="56336"/>
                                        </p:tgtEl>
                                        <p:attrNameLst>
                                          <p:attrName>ppt_w</p:attrName>
                                        </p:attrNameLst>
                                      </p:cBhvr>
                                      <p:tavLst>
                                        <p:tav tm="0">
                                          <p:val>
                                            <p:fltVal val="0"/>
                                          </p:val>
                                        </p:tav>
                                        <p:tav tm="100000">
                                          <p:val>
                                            <p:strVal val="#ppt_w"/>
                                          </p:val>
                                        </p:tav>
                                      </p:tavLst>
                                    </p:anim>
                                    <p:anim calcmode="lin" valueType="num">
                                      <p:cBhvr>
                                        <p:cTn id="102" dur="500" fill="hold"/>
                                        <p:tgtEl>
                                          <p:spTgt spid="56336"/>
                                        </p:tgtEl>
                                        <p:attrNameLst>
                                          <p:attrName>ppt_h</p:attrName>
                                        </p:attrNameLst>
                                      </p:cBhvr>
                                      <p:tavLst>
                                        <p:tav tm="0">
                                          <p:val>
                                            <p:fltVal val="0"/>
                                          </p:val>
                                        </p:tav>
                                        <p:tav tm="100000">
                                          <p:val>
                                            <p:strVal val="#ppt_h"/>
                                          </p:val>
                                        </p:tav>
                                      </p:tavLst>
                                    </p:anim>
                                    <p:anim calcmode="lin" valueType="num">
                                      <p:cBhvr>
                                        <p:cTn id="103" dur="500" fill="hold"/>
                                        <p:tgtEl>
                                          <p:spTgt spid="56336"/>
                                        </p:tgtEl>
                                        <p:attrNameLst>
                                          <p:attrName>ppt_x</p:attrName>
                                        </p:attrNameLst>
                                      </p:cBhvr>
                                      <p:tavLst>
                                        <p:tav tm="0">
                                          <p:val>
                                            <p:fltVal val="0.5"/>
                                          </p:val>
                                        </p:tav>
                                        <p:tav tm="100000">
                                          <p:val>
                                            <p:strVal val="#ppt_x"/>
                                          </p:val>
                                        </p:tav>
                                      </p:tavLst>
                                    </p:anim>
                                    <p:anim calcmode="lin" valueType="num">
                                      <p:cBhvr>
                                        <p:cTn id="104" dur="500" fill="hold"/>
                                        <p:tgtEl>
                                          <p:spTgt spid="56336"/>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99"/>
                                            </p:cond>
                                          </p:stCondLst>
                                          <p:endCondLst>
                                            <p:cond evt="onStopAudio" delay="0">
                                              <p:tgtEl>
                                                <p:sldTgt/>
                                              </p:tgtEl>
                                            </p:cond>
                                          </p:endCondLst>
                                        </p:cTn>
                                        <p:tgtEl>
                                          <p:sndTgt r:embed="rId6" name="laser.wav"/>
                                        </p:tgtEl>
                                      </p:cMediaNode>
                                    </p:audio>
                                  </p:subTnLst>
                                </p:cTn>
                              </p:par>
                            </p:childTnLst>
                          </p:cTn>
                        </p:par>
                      </p:childTnLst>
                    </p:cTn>
                  </p:par>
                  <p:par>
                    <p:cTn id="105" fill="hold" nodeType="clickPar">
                      <p:stCondLst>
                        <p:cond delay="indefinite"/>
                      </p:stCondLst>
                      <p:childTnLst>
                        <p:par>
                          <p:cTn id="106" fill="hold" nodeType="withGroup">
                            <p:stCondLst>
                              <p:cond delay="0"/>
                            </p:stCondLst>
                            <p:childTnLst>
                              <p:par>
                                <p:cTn id="107" presetID="23" presetClass="entr" presetSubtype="528" fill="hold" grpId="0" nodeType="clickEffect">
                                  <p:stCondLst>
                                    <p:cond delay="0"/>
                                  </p:stCondLst>
                                  <p:childTnLst>
                                    <p:set>
                                      <p:cBhvr>
                                        <p:cTn id="108" dur="1" fill="hold">
                                          <p:stCondLst>
                                            <p:cond delay="0"/>
                                          </p:stCondLst>
                                        </p:cTn>
                                        <p:tgtEl>
                                          <p:spTgt spid="56337"/>
                                        </p:tgtEl>
                                        <p:attrNameLst>
                                          <p:attrName>style.visibility</p:attrName>
                                        </p:attrNameLst>
                                      </p:cBhvr>
                                      <p:to>
                                        <p:strVal val="visible"/>
                                      </p:to>
                                    </p:set>
                                    <p:anim calcmode="lin" valueType="num">
                                      <p:cBhvr>
                                        <p:cTn id="109" dur="500" fill="hold"/>
                                        <p:tgtEl>
                                          <p:spTgt spid="56337"/>
                                        </p:tgtEl>
                                        <p:attrNameLst>
                                          <p:attrName>ppt_w</p:attrName>
                                        </p:attrNameLst>
                                      </p:cBhvr>
                                      <p:tavLst>
                                        <p:tav tm="0">
                                          <p:val>
                                            <p:fltVal val="0"/>
                                          </p:val>
                                        </p:tav>
                                        <p:tav tm="100000">
                                          <p:val>
                                            <p:strVal val="#ppt_w"/>
                                          </p:val>
                                        </p:tav>
                                      </p:tavLst>
                                    </p:anim>
                                    <p:anim calcmode="lin" valueType="num">
                                      <p:cBhvr>
                                        <p:cTn id="110" dur="500" fill="hold"/>
                                        <p:tgtEl>
                                          <p:spTgt spid="56337"/>
                                        </p:tgtEl>
                                        <p:attrNameLst>
                                          <p:attrName>ppt_h</p:attrName>
                                        </p:attrNameLst>
                                      </p:cBhvr>
                                      <p:tavLst>
                                        <p:tav tm="0">
                                          <p:val>
                                            <p:fltVal val="0"/>
                                          </p:val>
                                        </p:tav>
                                        <p:tav tm="100000">
                                          <p:val>
                                            <p:strVal val="#ppt_h"/>
                                          </p:val>
                                        </p:tav>
                                      </p:tavLst>
                                    </p:anim>
                                    <p:anim calcmode="lin" valueType="num">
                                      <p:cBhvr>
                                        <p:cTn id="111" dur="500" fill="hold"/>
                                        <p:tgtEl>
                                          <p:spTgt spid="56337"/>
                                        </p:tgtEl>
                                        <p:attrNameLst>
                                          <p:attrName>ppt_x</p:attrName>
                                        </p:attrNameLst>
                                      </p:cBhvr>
                                      <p:tavLst>
                                        <p:tav tm="0">
                                          <p:val>
                                            <p:fltVal val="0.5"/>
                                          </p:val>
                                        </p:tav>
                                        <p:tav tm="100000">
                                          <p:val>
                                            <p:strVal val="#ppt_x"/>
                                          </p:val>
                                        </p:tav>
                                      </p:tavLst>
                                    </p:anim>
                                    <p:anim calcmode="lin" valueType="num">
                                      <p:cBhvr>
                                        <p:cTn id="112" dur="500" fill="hold"/>
                                        <p:tgtEl>
                                          <p:spTgt spid="56337"/>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107"/>
                                            </p:cond>
                                          </p:stCondLst>
                                          <p:endCondLst>
                                            <p:cond evt="onStopAudio" delay="0">
                                              <p:tgtEl>
                                                <p:sldTgt/>
                                              </p:tgtEl>
                                            </p:cond>
                                          </p:endCondLst>
                                        </p:cTn>
                                        <p:tgtEl>
                                          <p:sndTgt r:embed="rId6" name="laser.wav"/>
                                        </p:tgtEl>
                                      </p:cMediaNode>
                                    </p:audio>
                                  </p:subTnLst>
                                </p:cTn>
                              </p:par>
                            </p:childTnLst>
                          </p:cTn>
                        </p:par>
                      </p:childTnLst>
                    </p:cTn>
                  </p:par>
                  <p:par>
                    <p:cTn id="113" fill="hold" nodeType="clickPar">
                      <p:stCondLst>
                        <p:cond delay="indefinite"/>
                      </p:stCondLst>
                      <p:childTnLst>
                        <p:par>
                          <p:cTn id="114" fill="hold" nodeType="withGroup">
                            <p:stCondLst>
                              <p:cond delay="0"/>
                            </p:stCondLst>
                            <p:childTnLst>
                              <p:par>
                                <p:cTn id="115" presetID="23" presetClass="entr" presetSubtype="528" fill="hold" grpId="0" nodeType="clickEffect">
                                  <p:stCondLst>
                                    <p:cond delay="0"/>
                                  </p:stCondLst>
                                  <p:childTnLst>
                                    <p:set>
                                      <p:cBhvr>
                                        <p:cTn id="116" dur="1" fill="hold">
                                          <p:stCondLst>
                                            <p:cond delay="0"/>
                                          </p:stCondLst>
                                        </p:cTn>
                                        <p:tgtEl>
                                          <p:spTgt spid="56338"/>
                                        </p:tgtEl>
                                        <p:attrNameLst>
                                          <p:attrName>style.visibility</p:attrName>
                                        </p:attrNameLst>
                                      </p:cBhvr>
                                      <p:to>
                                        <p:strVal val="visible"/>
                                      </p:to>
                                    </p:set>
                                    <p:anim calcmode="lin" valueType="num">
                                      <p:cBhvr>
                                        <p:cTn id="117" dur="500" fill="hold"/>
                                        <p:tgtEl>
                                          <p:spTgt spid="56338"/>
                                        </p:tgtEl>
                                        <p:attrNameLst>
                                          <p:attrName>ppt_w</p:attrName>
                                        </p:attrNameLst>
                                      </p:cBhvr>
                                      <p:tavLst>
                                        <p:tav tm="0">
                                          <p:val>
                                            <p:fltVal val="0"/>
                                          </p:val>
                                        </p:tav>
                                        <p:tav tm="100000">
                                          <p:val>
                                            <p:strVal val="#ppt_w"/>
                                          </p:val>
                                        </p:tav>
                                      </p:tavLst>
                                    </p:anim>
                                    <p:anim calcmode="lin" valueType="num">
                                      <p:cBhvr>
                                        <p:cTn id="118" dur="500" fill="hold"/>
                                        <p:tgtEl>
                                          <p:spTgt spid="56338"/>
                                        </p:tgtEl>
                                        <p:attrNameLst>
                                          <p:attrName>ppt_h</p:attrName>
                                        </p:attrNameLst>
                                      </p:cBhvr>
                                      <p:tavLst>
                                        <p:tav tm="0">
                                          <p:val>
                                            <p:fltVal val="0"/>
                                          </p:val>
                                        </p:tav>
                                        <p:tav tm="100000">
                                          <p:val>
                                            <p:strVal val="#ppt_h"/>
                                          </p:val>
                                        </p:tav>
                                      </p:tavLst>
                                    </p:anim>
                                    <p:anim calcmode="lin" valueType="num">
                                      <p:cBhvr>
                                        <p:cTn id="119" dur="500" fill="hold"/>
                                        <p:tgtEl>
                                          <p:spTgt spid="56338"/>
                                        </p:tgtEl>
                                        <p:attrNameLst>
                                          <p:attrName>ppt_x</p:attrName>
                                        </p:attrNameLst>
                                      </p:cBhvr>
                                      <p:tavLst>
                                        <p:tav tm="0">
                                          <p:val>
                                            <p:fltVal val="0.5"/>
                                          </p:val>
                                        </p:tav>
                                        <p:tav tm="100000">
                                          <p:val>
                                            <p:strVal val="#ppt_x"/>
                                          </p:val>
                                        </p:tav>
                                      </p:tavLst>
                                    </p:anim>
                                    <p:anim calcmode="lin" valueType="num">
                                      <p:cBhvr>
                                        <p:cTn id="120" dur="500" fill="hold"/>
                                        <p:tgtEl>
                                          <p:spTgt spid="56338"/>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115"/>
                                            </p:cond>
                                          </p:stCondLst>
                                          <p:endCondLst>
                                            <p:cond evt="onStopAudio" delay="0">
                                              <p:tgtEl>
                                                <p:sldTgt/>
                                              </p:tgtEl>
                                            </p:cond>
                                          </p:endCondLst>
                                        </p:cTn>
                                        <p:tgtEl>
                                          <p:sndTgt r:embed="rId6" name="laser.wav"/>
                                        </p:tgtEl>
                                      </p:cMediaNode>
                                    </p:audio>
                                  </p:subTnLst>
                                </p:cTn>
                              </p:par>
                            </p:childTnLst>
                          </p:cTn>
                        </p:par>
                      </p:childTnLst>
                    </p:cTn>
                  </p:par>
                  <p:par>
                    <p:cTn id="121" fill="hold" nodeType="clickPar">
                      <p:stCondLst>
                        <p:cond delay="indefinite"/>
                      </p:stCondLst>
                      <p:childTnLst>
                        <p:par>
                          <p:cTn id="122" fill="hold" nodeType="withGroup">
                            <p:stCondLst>
                              <p:cond delay="0"/>
                            </p:stCondLst>
                            <p:childTnLst>
                              <p:par>
                                <p:cTn id="123" presetID="23" presetClass="entr" presetSubtype="528" fill="hold" grpId="0" nodeType="clickEffect">
                                  <p:stCondLst>
                                    <p:cond delay="0"/>
                                  </p:stCondLst>
                                  <p:childTnLst>
                                    <p:set>
                                      <p:cBhvr>
                                        <p:cTn id="124" dur="1" fill="hold">
                                          <p:stCondLst>
                                            <p:cond delay="0"/>
                                          </p:stCondLst>
                                        </p:cTn>
                                        <p:tgtEl>
                                          <p:spTgt spid="56339"/>
                                        </p:tgtEl>
                                        <p:attrNameLst>
                                          <p:attrName>style.visibility</p:attrName>
                                        </p:attrNameLst>
                                      </p:cBhvr>
                                      <p:to>
                                        <p:strVal val="visible"/>
                                      </p:to>
                                    </p:set>
                                    <p:anim calcmode="lin" valueType="num">
                                      <p:cBhvr>
                                        <p:cTn id="125" dur="500" fill="hold"/>
                                        <p:tgtEl>
                                          <p:spTgt spid="56339"/>
                                        </p:tgtEl>
                                        <p:attrNameLst>
                                          <p:attrName>ppt_w</p:attrName>
                                        </p:attrNameLst>
                                      </p:cBhvr>
                                      <p:tavLst>
                                        <p:tav tm="0">
                                          <p:val>
                                            <p:fltVal val="0"/>
                                          </p:val>
                                        </p:tav>
                                        <p:tav tm="100000">
                                          <p:val>
                                            <p:strVal val="#ppt_w"/>
                                          </p:val>
                                        </p:tav>
                                      </p:tavLst>
                                    </p:anim>
                                    <p:anim calcmode="lin" valueType="num">
                                      <p:cBhvr>
                                        <p:cTn id="126" dur="500" fill="hold"/>
                                        <p:tgtEl>
                                          <p:spTgt spid="56339"/>
                                        </p:tgtEl>
                                        <p:attrNameLst>
                                          <p:attrName>ppt_h</p:attrName>
                                        </p:attrNameLst>
                                      </p:cBhvr>
                                      <p:tavLst>
                                        <p:tav tm="0">
                                          <p:val>
                                            <p:fltVal val="0"/>
                                          </p:val>
                                        </p:tav>
                                        <p:tav tm="100000">
                                          <p:val>
                                            <p:strVal val="#ppt_h"/>
                                          </p:val>
                                        </p:tav>
                                      </p:tavLst>
                                    </p:anim>
                                    <p:anim calcmode="lin" valueType="num">
                                      <p:cBhvr>
                                        <p:cTn id="127" dur="500" fill="hold"/>
                                        <p:tgtEl>
                                          <p:spTgt spid="56339"/>
                                        </p:tgtEl>
                                        <p:attrNameLst>
                                          <p:attrName>ppt_x</p:attrName>
                                        </p:attrNameLst>
                                      </p:cBhvr>
                                      <p:tavLst>
                                        <p:tav tm="0">
                                          <p:val>
                                            <p:fltVal val="0.5"/>
                                          </p:val>
                                        </p:tav>
                                        <p:tav tm="100000">
                                          <p:val>
                                            <p:strVal val="#ppt_x"/>
                                          </p:val>
                                        </p:tav>
                                      </p:tavLst>
                                    </p:anim>
                                    <p:anim calcmode="lin" valueType="num">
                                      <p:cBhvr>
                                        <p:cTn id="128" dur="500" fill="hold"/>
                                        <p:tgtEl>
                                          <p:spTgt spid="56339"/>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123"/>
                                            </p:cond>
                                          </p:stCondLst>
                                          <p:endCondLst>
                                            <p:cond evt="onStopAudio" delay="0">
                                              <p:tgtEl>
                                                <p:sldTgt/>
                                              </p:tgtEl>
                                            </p:cond>
                                          </p:endCondLst>
                                        </p:cTn>
                                        <p:tgtEl>
                                          <p:sndTgt r:embed="rId6" name="laser.wav"/>
                                        </p:tgtEl>
                                      </p:cMediaNode>
                                    </p:audio>
                                  </p:sub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2" fill="hold" grpId="0" nodeType="clickEffect">
                                  <p:stCondLst>
                                    <p:cond delay="0"/>
                                  </p:stCondLst>
                                  <p:childTnLst>
                                    <p:set>
                                      <p:cBhvr>
                                        <p:cTn id="132" dur="1" fill="hold">
                                          <p:stCondLst>
                                            <p:cond delay="0"/>
                                          </p:stCondLst>
                                        </p:cTn>
                                        <p:tgtEl>
                                          <p:spTgt spid="56340"/>
                                        </p:tgtEl>
                                        <p:attrNameLst>
                                          <p:attrName>style.visibility</p:attrName>
                                        </p:attrNameLst>
                                      </p:cBhvr>
                                      <p:to>
                                        <p:strVal val="visible"/>
                                      </p:to>
                                    </p:set>
                                    <p:anim calcmode="lin" valueType="num">
                                      <p:cBhvr additive="base">
                                        <p:cTn id="133" dur="500" fill="hold"/>
                                        <p:tgtEl>
                                          <p:spTgt spid="56340"/>
                                        </p:tgtEl>
                                        <p:attrNameLst>
                                          <p:attrName>ppt_x</p:attrName>
                                        </p:attrNameLst>
                                      </p:cBhvr>
                                      <p:tavLst>
                                        <p:tav tm="0">
                                          <p:val>
                                            <p:strVal val="1+#ppt_w/2"/>
                                          </p:val>
                                        </p:tav>
                                        <p:tav tm="100000">
                                          <p:val>
                                            <p:strVal val="#ppt_x"/>
                                          </p:val>
                                        </p:tav>
                                      </p:tavLst>
                                    </p:anim>
                                    <p:anim calcmode="lin" valueType="num">
                                      <p:cBhvr additive="base">
                                        <p:cTn id="134" dur="500" fill="hold"/>
                                        <p:tgtEl>
                                          <p:spTgt spid="5634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6340"/>
                                        </p:tgtEl>
                                        <p:attrNameLst>
                                          <p:attrName>style.visibility</p:attrName>
                                        </p:attrNameLst>
                                      </p:cBhvr>
                                      <p:to>
                                        <p:strVal val="hidden"/>
                                      </p:to>
                                    </p:set>
                                  </p:subTnLst>
                                </p:cTn>
                              </p:par>
                            </p:childTnLst>
                          </p:cTn>
                        </p:par>
                      </p:childTnLst>
                    </p:cTn>
                  </p:par>
                  <p:par>
                    <p:cTn id="135" fill="hold" nodeType="clickPar">
                      <p:stCondLst>
                        <p:cond delay="indefinite"/>
                      </p:stCondLst>
                      <p:childTnLst>
                        <p:par>
                          <p:cTn id="136" fill="hold" nodeType="withGroup">
                            <p:stCondLst>
                              <p:cond delay="0"/>
                            </p:stCondLst>
                            <p:childTnLst>
                              <p:par>
                                <p:cTn id="137" presetID="16" presetClass="entr" presetSubtype="42" fill="hold" grpId="0" nodeType="clickEffect">
                                  <p:stCondLst>
                                    <p:cond delay="0"/>
                                  </p:stCondLst>
                                  <p:childTnLst>
                                    <p:set>
                                      <p:cBhvr>
                                        <p:cTn id="138" dur="1" fill="hold">
                                          <p:stCondLst>
                                            <p:cond delay="0"/>
                                          </p:stCondLst>
                                        </p:cTn>
                                        <p:tgtEl>
                                          <p:spTgt spid="56342"/>
                                        </p:tgtEl>
                                        <p:attrNameLst>
                                          <p:attrName>style.visibility</p:attrName>
                                        </p:attrNameLst>
                                      </p:cBhvr>
                                      <p:to>
                                        <p:strVal val="visible"/>
                                      </p:to>
                                    </p:set>
                                    <p:animEffect transition="in" filter="barn(outHorizontal)">
                                      <p:cBhvr>
                                        <p:cTn id="139" dur="500"/>
                                        <p:tgtEl>
                                          <p:spTgt spid="56342"/>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4" presetClass="entr" presetSubtype="16" fill="hold" grpId="0" nodeType="clickEffect">
                                  <p:stCondLst>
                                    <p:cond delay="0"/>
                                  </p:stCondLst>
                                  <p:childTnLst>
                                    <p:set>
                                      <p:cBhvr>
                                        <p:cTn id="143" dur="1" fill="hold">
                                          <p:stCondLst>
                                            <p:cond delay="0"/>
                                          </p:stCondLst>
                                        </p:cTn>
                                        <p:tgtEl>
                                          <p:spTgt spid="56341"/>
                                        </p:tgtEl>
                                        <p:attrNameLst>
                                          <p:attrName>style.visibility</p:attrName>
                                        </p:attrNameLst>
                                      </p:cBhvr>
                                      <p:to>
                                        <p:strVal val="visible"/>
                                      </p:to>
                                    </p:set>
                                    <p:animEffect transition="in" filter="box(in)">
                                      <p:cBhvr>
                                        <p:cTn id="144" dur="500"/>
                                        <p:tgtEl>
                                          <p:spTgt spid="56341"/>
                                        </p:tgtEl>
                                      </p:cBhvr>
                                    </p:animEffect>
                                  </p:childTnLst>
                                  <p:subTnLst>
                                    <p:audio>
                                      <p:cMediaNode>
                                        <p:cTn display="0" masterRel="sameClick">
                                          <p:stCondLst>
                                            <p:cond evt="begin" delay="0">
                                              <p:tn val="142"/>
                                            </p:cond>
                                          </p:stCondLst>
                                          <p:endCondLst>
                                            <p:cond evt="onStopAudio" delay="0">
                                              <p:tgtEl>
                                                <p:sldTgt/>
                                              </p:tgtEl>
                                            </p:cond>
                                          </p:endCondLst>
                                        </p:cTn>
                                        <p:tgtEl>
                                          <p:sndTgt r:embed="rId7" name="chimes.wav"/>
                                        </p:tgtEl>
                                      </p:cMediaNode>
                                    </p:audio>
                                  </p:sub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ntr" presetSubtype="0" fill="hold" grpId="0" nodeType="clickEffect">
                                  <p:stCondLst>
                                    <p:cond delay="0"/>
                                  </p:stCondLst>
                                  <p:childTnLst>
                                    <p:set>
                                      <p:cBhvr>
                                        <p:cTn id="148" dur="1" fill="hold">
                                          <p:stCondLst>
                                            <p:cond delay="499"/>
                                          </p:stCondLst>
                                        </p:cTn>
                                        <p:tgtEl>
                                          <p:spTgt spid="56343"/>
                                        </p:tgtEl>
                                        <p:attrNameLst>
                                          <p:attrName>style.visibility</p:attrName>
                                        </p:attrNameLst>
                                      </p:cBhvr>
                                      <p:to>
                                        <p:strVal val="visible"/>
                                      </p:to>
                                    </p:se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8" presetClass="entr" presetSubtype="3" fill="hold" grpId="0" nodeType="clickEffect">
                                  <p:stCondLst>
                                    <p:cond delay="0"/>
                                  </p:stCondLst>
                                  <p:childTnLst>
                                    <p:set>
                                      <p:cBhvr>
                                        <p:cTn id="152" dur="1" fill="hold">
                                          <p:stCondLst>
                                            <p:cond delay="0"/>
                                          </p:stCondLst>
                                        </p:cTn>
                                        <p:tgtEl>
                                          <p:spTgt spid="56344"/>
                                        </p:tgtEl>
                                        <p:attrNameLst>
                                          <p:attrName>style.visibility</p:attrName>
                                        </p:attrNameLst>
                                      </p:cBhvr>
                                      <p:to>
                                        <p:strVal val="visible"/>
                                      </p:to>
                                    </p:set>
                                    <p:animEffect transition="in" filter="strips(upRight)">
                                      <p:cBhvr>
                                        <p:cTn id="153" dur="500"/>
                                        <p:tgtEl>
                                          <p:spTgt spid="56344"/>
                                        </p:tgtEl>
                                      </p:cBhvr>
                                    </p:animEffect>
                                  </p:childTnLst>
                                  <p:subTnLst>
                                    <p:set>
                                      <p:cBhvr override="childStyle">
                                        <p:cTn dur="1" fill="hold" display="0" masterRel="nextClick" afterEffect="1"/>
                                        <p:tgtEl>
                                          <p:spTgt spid="56344"/>
                                        </p:tgtEl>
                                        <p:attrNameLst>
                                          <p:attrName>style.visibility</p:attrName>
                                        </p:attrNameLst>
                                      </p:cBhvr>
                                      <p:to>
                                        <p:strVal val="hidden"/>
                                      </p:to>
                                    </p:set>
                                    <p:audio>
                                      <p:cMediaNode>
                                        <p:cTn display="0" masterRel="sameClick">
                                          <p:stCondLst>
                                            <p:cond evt="begin" delay="0">
                                              <p:tn val="151"/>
                                            </p:cond>
                                          </p:stCondLst>
                                          <p:endCondLst>
                                            <p:cond evt="onStopAudio" delay="0">
                                              <p:tgtEl>
                                                <p:sldTgt/>
                                              </p:tgtEl>
                                            </p:cond>
                                          </p:endCondLst>
                                        </p:cTn>
                                        <p:tgtEl>
                                          <p:sndTgt r:embed="rId3" name="notify.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P spid="56323" grpId="0" build="p" autoUpdateAnimBg="0"/>
      <p:bldP spid="56324" grpId="0" animBg="1" autoUpdateAnimBg="0"/>
      <p:bldP spid="56325" grpId="0" animBg="1" autoUpdateAnimBg="0"/>
      <p:bldP spid="56326" grpId="0" autoUpdateAnimBg="0"/>
      <p:bldP spid="56327" grpId="0" autoUpdateAnimBg="0"/>
      <p:bldP spid="56328" grpId="0" autoUpdateAnimBg="0"/>
      <p:bldP spid="56329" grpId="0" autoUpdateAnimBg="0"/>
      <p:bldP spid="56330" grpId="0" autoUpdateAnimBg="0"/>
      <p:bldP spid="56331" grpId="0" animBg="1" autoUpdateAnimBg="0"/>
      <p:bldP spid="56332" grpId="0" animBg="1" autoUpdateAnimBg="0"/>
      <p:bldP spid="56333" grpId="0" animBg="1" autoUpdateAnimBg="0"/>
      <p:bldP spid="56334" grpId="0" animBg="1" autoUpdateAnimBg="0"/>
      <p:bldP spid="56335" grpId="0" animBg="1" autoUpdateAnimBg="0"/>
      <p:bldP spid="56336" grpId="0" animBg="1" autoUpdateAnimBg="0"/>
      <p:bldP spid="56337" grpId="0" animBg="1" autoUpdateAnimBg="0"/>
      <p:bldP spid="56338" grpId="0" animBg="1" autoUpdateAnimBg="0"/>
      <p:bldP spid="56339" grpId="0" animBg="1" autoUpdateAnimBg="0"/>
      <p:bldP spid="56340" grpId="0" animBg="1" autoUpdateAnimBg="0"/>
      <p:bldP spid="56341" grpId="0" autoUpdateAnimBg="0"/>
      <p:bldP spid="56342" grpId="0" animBg="1" autoUpdateAnimBg="0"/>
      <p:bldP spid="56343" grpId="0" autoUpdateAnimBg="0"/>
      <p:bldP spid="56344"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D39971D-B6CC-4623-8877-538B04B6C9E4}"/>
              </a:ext>
            </a:extLst>
          </p:cNvPr>
          <p:cNvSpPr>
            <a:spLocks noGrp="1" noChangeArrowheads="1"/>
          </p:cNvSpPr>
          <p:nvPr>
            <p:ph type="title"/>
          </p:nvPr>
        </p:nvSpPr>
        <p:spPr>
          <a:xfrm>
            <a:off x="304800" y="381000"/>
            <a:ext cx="9677400" cy="457200"/>
          </a:xfrm>
        </p:spPr>
        <p:txBody>
          <a:bodyPr/>
          <a:lstStyle/>
          <a:p>
            <a:pPr algn="l" eaLnBrk="1" hangingPunct="1"/>
            <a:r>
              <a:rPr lang="en-US" altLang="zh-CN" sz="2400" b="1" dirty="0">
                <a:solidFill>
                  <a:srgbClr val="CCFFCC"/>
                </a:solidFill>
                <a:ea typeface="华文新魏" panose="02010800040101010101" pitchFamily="2" charset="-122"/>
              </a:rPr>
              <a:t>        ⒊</a:t>
            </a:r>
            <a:r>
              <a:rPr lang="zh-CN" altLang="en-US" sz="2400" b="1" dirty="0">
                <a:solidFill>
                  <a:srgbClr val="CCFFCC"/>
                </a:solidFill>
                <a:ea typeface="楷体_GB2312"/>
                <a:cs typeface="楷体_GB2312"/>
              </a:rPr>
              <a:t>多维数组赋初值</a:t>
            </a:r>
          </a:p>
        </p:txBody>
      </p:sp>
      <p:sp>
        <p:nvSpPr>
          <p:cNvPr id="57347" name="Text Box 3">
            <a:extLst>
              <a:ext uri="{FF2B5EF4-FFF2-40B4-BE49-F238E27FC236}">
                <a16:creationId xmlns:a16="http://schemas.microsoft.com/office/drawing/2014/main" id="{9B4EA09B-7344-4223-9A14-56272B475276}"/>
              </a:ext>
            </a:extLst>
          </p:cNvPr>
          <p:cNvSpPr txBox="1">
            <a:spLocks noChangeArrowheads="1"/>
          </p:cNvSpPr>
          <p:nvPr/>
        </p:nvSpPr>
        <p:spPr bwMode="auto">
          <a:xfrm>
            <a:off x="998351" y="828527"/>
            <a:ext cx="387507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33"/>
                </a:solidFill>
                <a:latin typeface="Arial" panose="020B0604020202020204" pitchFamily="34" charset="0"/>
                <a:ea typeface="楷体_GB2312"/>
                <a:cs typeface="楷体_GB2312"/>
              </a:rPr>
              <a:t>数组可以在说明时初始化。</a:t>
            </a:r>
          </a:p>
        </p:txBody>
      </p:sp>
      <p:sp>
        <p:nvSpPr>
          <p:cNvPr id="57348" name="Text Box 4">
            <a:extLst>
              <a:ext uri="{FF2B5EF4-FFF2-40B4-BE49-F238E27FC236}">
                <a16:creationId xmlns:a16="http://schemas.microsoft.com/office/drawing/2014/main" id="{BEFDBCEE-8A79-4234-8697-8695E667E680}"/>
              </a:ext>
            </a:extLst>
          </p:cNvPr>
          <p:cNvSpPr txBox="1">
            <a:spLocks noChangeArrowheads="1"/>
          </p:cNvSpPr>
          <p:nvPr/>
        </p:nvSpPr>
        <p:spPr bwMode="auto">
          <a:xfrm>
            <a:off x="966664" y="1320948"/>
            <a:ext cx="202841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00FFCC"/>
                </a:solidFill>
                <a:latin typeface="Arial" panose="020B0604020202020204" pitchFamily="34" charset="0"/>
                <a:ea typeface="华文新魏" panose="02010800040101010101" pitchFamily="2" charset="-122"/>
              </a:rPr>
              <a:t>⑴</a:t>
            </a:r>
            <a:r>
              <a:rPr lang="zh-CN" altLang="en-US" sz="2400" dirty="0">
                <a:solidFill>
                  <a:srgbClr val="00FFCC"/>
                </a:solidFill>
                <a:latin typeface="Arial" panose="020B0604020202020204" pitchFamily="34" charset="0"/>
                <a:ea typeface="华文新魏" panose="02010800040101010101" pitchFamily="2" charset="-122"/>
              </a:rPr>
              <a:t>全部赋初值</a:t>
            </a:r>
            <a:endParaRPr lang="zh-CN" altLang="en-US" sz="2400" dirty="0">
              <a:solidFill>
                <a:srgbClr val="00FFCC"/>
              </a:solidFill>
              <a:ea typeface="华文新魏" panose="02010800040101010101" pitchFamily="2" charset="-122"/>
            </a:endParaRPr>
          </a:p>
        </p:txBody>
      </p:sp>
      <p:sp>
        <p:nvSpPr>
          <p:cNvPr id="57349" name="Text Box 5">
            <a:extLst>
              <a:ext uri="{FF2B5EF4-FFF2-40B4-BE49-F238E27FC236}">
                <a16:creationId xmlns:a16="http://schemas.microsoft.com/office/drawing/2014/main" id="{E29831D5-7E48-4D4F-BED5-F7417C2C2B54}"/>
              </a:ext>
            </a:extLst>
          </p:cNvPr>
          <p:cNvSpPr txBox="1">
            <a:spLocks noChangeArrowheads="1"/>
          </p:cNvSpPr>
          <p:nvPr/>
        </p:nvSpPr>
        <p:spPr bwMode="auto">
          <a:xfrm>
            <a:off x="983672" y="1803696"/>
            <a:ext cx="4290255"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66FF33"/>
                </a:solidFill>
                <a:latin typeface="Arial" panose="020B0604020202020204" pitchFamily="34" charset="0"/>
                <a:ea typeface="楷体_GB2312"/>
                <a:cs typeface="楷体_GB2312"/>
              </a:rPr>
              <a:t>int a[2][3]={</a:t>
            </a:r>
            <a:r>
              <a:rPr lang="en-US" altLang="zh-CN" sz="2400" dirty="0">
                <a:solidFill>
                  <a:srgbClr val="FFFFCC"/>
                </a:solidFill>
                <a:latin typeface="Arial" panose="020B0604020202020204" pitchFamily="34" charset="0"/>
                <a:ea typeface="楷体_GB2312"/>
                <a:cs typeface="楷体_GB2312"/>
              </a:rPr>
              <a:t>{1, 2, 3}</a:t>
            </a:r>
            <a:r>
              <a:rPr lang="en-US" altLang="zh-CN" sz="2400" dirty="0">
                <a:solidFill>
                  <a:srgbClr val="66FF33"/>
                </a:solidFill>
                <a:latin typeface="Arial" panose="020B0604020202020204" pitchFamily="34" charset="0"/>
                <a:ea typeface="楷体_GB2312"/>
                <a:cs typeface="楷体_GB2312"/>
              </a:rPr>
              <a:t>, </a:t>
            </a:r>
            <a:r>
              <a:rPr lang="en-US" altLang="zh-CN" sz="2400" dirty="0">
                <a:solidFill>
                  <a:srgbClr val="FFFFFF"/>
                </a:solidFill>
                <a:latin typeface="Arial" panose="020B0604020202020204" pitchFamily="34" charset="0"/>
                <a:ea typeface="楷体_GB2312"/>
                <a:cs typeface="楷体_GB2312"/>
              </a:rPr>
              <a:t>{4, 5, 6}</a:t>
            </a:r>
            <a:r>
              <a:rPr lang="en-US" altLang="zh-CN" sz="2400" dirty="0">
                <a:solidFill>
                  <a:srgbClr val="66FF33"/>
                </a:solidFill>
                <a:latin typeface="Arial" panose="020B0604020202020204" pitchFamily="34" charset="0"/>
                <a:ea typeface="楷体_GB2312"/>
                <a:cs typeface="楷体_GB2312"/>
              </a:rPr>
              <a:t>}; </a:t>
            </a:r>
            <a:endParaRPr lang="en-US" altLang="zh-CN" sz="2400" dirty="0">
              <a:latin typeface="Arial" panose="020B0604020202020204" pitchFamily="34" charset="0"/>
              <a:ea typeface="楷体_GB2312"/>
              <a:cs typeface="楷体_GB2312"/>
            </a:endParaRPr>
          </a:p>
        </p:txBody>
      </p:sp>
      <p:sp>
        <p:nvSpPr>
          <p:cNvPr id="57350" name="AutoShape 6">
            <a:extLst>
              <a:ext uri="{FF2B5EF4-FFF2-40B4-BE49-F238E27FC236}">
                <a16:creationId xmlns:a16="http://schemas.microsoft.com/office/drawing/2014/main" id="{D8222979-9C6D-42FE-8AE6-237823FECE03}"/>
              </a:ext>
            </a:extLst>
          </p:cNvPr>
          <p:cNvSpPr>
            <a:spLocks/>
          </p:cNvSpPr>
          <p:nvPr/>
        </p:nvSpPr>
        <p:spPr bwMode="auto">
          <a:xfrm>
            <a:off x="4846312" y="1524000"/>
            <a:ext cx="2533650" cy="246317"/>
          </a:xfrm>
          <a:prstGeom prst="accentCallout2">
            <a:avLst>
              <a:gd name="adj1" fmla="val -17127"/>
              <a:gd name="adj2" fmla="val -6655"/>
              <a:gd name="adj3" fmla="val -19059"/>
              <a:gd name="adj4" fmla="val -68775"/>
              <a:gd name="adj5" fmla="val 112296"/>
              <a:gd name="adj6" fmla="val -68411"/>
            </a:avLst>
          </a:prstGeom>
          <a:noFill/>
          <a:ln w="9525">
            <a:solidFill>
              <a:srgbClr val="FFFFCC"/>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solidFill>
                  <a:srgbClr val="FFFFCC"/>
                </a:solidFill>
                <a:latin typeface="Arial" panose="020B0604020202020204" pitchFamily="34" charset="0"/>
                <a:ea typeface="楷体_GB2312"/>
                <a:cs typeface="楷体_GB2312"/>
              </a:rPr>
              <a:t>下标为</a:t>
            </a:r>
            <a:r>
              <a:rPr lang="en-US" altLang="zh-CN" sz="2400" dirty="0">
                <a:solidFill>
                  <a:srgbClr val="FFFFCC"/>
                </a:solidFill>
                <a:latin typeface="Arial" panose="020B0604020202020204" pitchFamily="34" charset="0"/>
                <a:ea typeface="楷体_GB2312"/>
                <a:cs typeface="楷体_GB2312"/>
              </a:rPr>
              <a:t>0</a:t>
            </a:r>
            <a:r>
              <a:rPr lang="zh-CN" altLang="en-US" sz="2400" dirty="0">
                <a:solidFill>
                  <a:srgbClr val="FFFFCC"/>
                </a:solidFill>
                <a:latin typeface="Arial" panose="020B0604020202020204" pitchFamily="34" charset="0"/>
                <a:ea typeface="楷体_GB2312"/>
                <a:cs typeface="楷体_GB2312"/>
              </a:rPr>
              <a:t>的一行 </a:t>
            </a:r>
            <a:endParaRPr lang="zh-CN" altLang="en-US" sz="2400" dirty="0">
              <a:solidFill>
                <a:srgbClr val="FFFFCC"/>
              </a:solidFill>
              <a:ea typeface="楷体_GB2312"/>
              <a:cs typeface="楷体_GB2312"/>
            </a:endParaRPr>
          </a:p>
        </p:txBody>
      </p:sp>
      <p:sp>
        <p:nvSpPr>
          <p:cNvPr id="57351" name="AutoShape 7">
            <a:extLst>
              <a:ext uri="{FF2B5EF4-FFF2-40B4-BE49-F238E27FC236}">
                <a16:creationId xmlns:a16="http://schemas.microsoft.com/office/drawing/2014/main" id="{6AAF7C68-6F06-42F5-A6FC-16A317001815}"/>
              </a:ext>
            </a:extLst>
          </p:cNvPr>
          <p:cNvSpPr>
            <a:spLocks/>
          </p:cNvSpPr>
          <p:nvPr/>
        </p:nvSpPr>
        <p:spPr bwMode="auto">
          <a:xfrm>
            <a:off x="4985788" y="1306259"/>
            <a:ext cx="2667000" cy="533400"/>
          </a:xfrm>
          <a:prstGeom prst="accentCallout2">
            <a:avLst>
              <a:gd name="adj1" fmla="val 21431"/>
              <a:gd name="adj2" fmla="val -2856"/>
              <a:gd name="adj3" fmla="val 21431"/>
              <a:gd name="adj4" fmla="val -24106"/>
              <a:gd name="adj5" fmla="val 77681"/>
              <a:gd name="adj6" fmla="val -24287"/>
            </a:avLst>
          </a:prstGeom>
          <a:noFill/>
          <a:ln w="9525">
            <a:solidFill>
              <a:srgbClr val="FFFFFF"/>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FF"/>
                </a:solidFill>
                <a:latin typeface="Arial" panose="020B0604020202020204" pitchFamily="34" charset="0"/>
                <a:ea typeface="楷体_GB2312"/>
                <a:cs typeface="楷体_GB2312"/>
              </a:rPr>
              <a:t>下标为</a:t>
            </a:r>
            <a:r>
              <a:rPr lang="en-US" altLang="zh-CN" sz="2400" dirty="0">
                <a:solidFill>
                  <a:srgbClr val="FFFFFF"/>
                </a:solidFill>
                <a:latin typeface="Arial" panose="020B0604020202020204" pitchFamily="34" charset="0"/>
                <a:ea typeface="楷体_GB2312"/>
                <a:cs typeface="楷体_GB2312"/>
              </a:rPr>
              <a:t>1</a:t>
            </a:r>
            <a:r>
              <a:rPr lang="zh-CN" altLang="en-US" sz="2400" dirty="0">
                <a:solidFill>
                  <a:srgbClr val="FFFFFF"/>
                </a:solidFill>
                <a:latin typeface="Arial" panose="020B0604020202020204" pitchFamily="34" charset="0"/>
                <a:ea typeface="楷体_GB2312"/>
                <a:cs typeface="楷体_GB2312"/>
              </a:rPr>
              <a:t>的一行</a:t>
            </a:r>
            <a:endParaRPr lang="zh-CN" altLang="en-US" sz="2400" dirty="0">
              <a:solidFill>
                <a:srgbClr val="FFFFFF"/>
              </a:solidFill>
              <a:ea typeface="楷体_GB2312"/>
              <a:cs typeface="楷体_GB2312"/>
            </a:endParaRPr>
          </a:p>
        </p:txBody>
      </p:sp>
      <p:sp>
        <p:nvSpPr>
          <p:cNvPr id="57352" name="Text Box 8">
            <a:extLst>
              <a:ext uri="{FF2B5EF4-FFF2-40B4-BE49-F238E27FC236}">
                <a16:creationId xmlns:a16="http://schemas.microsoft.com/office/drawing/2014/main" id="{526B3E0D-F570-474A-AB54-3542475E0A5B}"/>
              </a:ext>
            </a:extLst>
          </p:cNvPr>
          <p:cNvSpPr txBox="1">
            <a:spLocks noChangeArrowheads="1"/>
          </p:cNvSpPr>
          <p:nvPr/>
        </p:nvSpPr>
        <p:spPr bwMode="auto">
          <a:xfrm>
            <a:off x="983671" y="2184696"/>
            <a:ext cx="401774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Arial" panose="020B0604020202020204" pitchFamily="34" charset="0"/>
                <a:ea typeface="楷体_GB2312"/>
                <a:cs typeface="楷体_GB2312"/>
              </a:rPr>
              <a:t>int b[2][3]={1, 2, 3, 4, 5, 6}</a:t>
            </a:r>
            <a:r>
              <a:rPr lang="zh-CN" altLang="en-US" sz="2400" dirty="0">
                <a:solidFill>
                  <a:srgbClr val="FFFF00"/>
                </a:solidFill>
                <a:latin typeface="Arial" panose="020B0604020202020204" pitchFamily="34" charset="0"/>
                <a:ea typeface="楷体_GB2312"/>
                <a:cs typeface="楷体_GB2312"/>
              </a:rPr>
              <a:t>；</a:t>
            </a:r>
            <a:endParaRPr lang="zh-CN" altLang="en-US" sz="2400" dirty="0">
              <a:latin typeface="Arial" panose="020B0604020202020204" pitchFamily="34" charset="0"/>
              <a:ea typeface="楷体_GB2312"/>
              <a:cs typeface="楷体_GB2312"/>
            </a:endParaRPr>
          </a:p>
        </p:txBody>
      </p:sp>
      <p:sp>
        <p:nvSpPr>
          <p:cNvPr id="57353" name="AutoShape 9">
            <a:extLst>
              <a:ext uri="{FF2B5EF4-FFF2-40B4-BE49-F238E27FC236}">
                <a16:creationId xmlns:a16="http://schemas.microsoft.com/office/drawing/2014/main" id="{A87F9785-5BA0-4626-B92B-B1454E4D3EBB}"/>
              </a:ext>
            </a:extLst>
          </p:cNvPr>
          <p:cNvSpPr>
            <a:spLocks/>
          </p:cNvSpPr>
          <p:nvPr/>
        </p:nvSpPr>
        <p:spPr bwMode="auto">
          <a:xfrm>
            <a:off x="4888514" y="2220659"/>
            <a:ext cx="2971800" cy="384175"/>
          </a:xfrm>
          <a:prstGeom prst="callout1">
            <a:avLst>
              <a:gd name="adj1" fmla="val 119833"/>
              <a:gd name="adj2" fmla="val 96153"/>
              <a:gd name="adj3" fmla="val 119833"/>
              <a:gd name="adj4" fmla="val -29806"/>
            </a:avLst>
          </a:prstGeom>
          <a:noFill/>
          <a:ln w="9525">
            <a:solidFill>
              <a:srgbClr val="FFFF00"/>
            </a:solidFill>
            <a:miter lim="800000"/>
            <a:headEnd type="triangle" w="lg" len="me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00"/>
                </a:solidFill>
                <a:latin typeface="Arial" panose="020B0604020202020204" pitchFamily="34" charset="0"/>
                <a:ea typeface="楷体_GB2312"/>
                <a:cs typeface="楷体_GB2312"/>
              </a:rPr>
              <a:t>按内存顺序赋初值。</a:t>
            </a:r>
          </a:p>
        </p:txBody>
      </p:sp>
      <p:sp>
        <p:nvSpPr>
          <p:cNvPr id="57354" name="Text Box 10">
            <a:extLst>
              <a:ext uri="{FF2B5EF4-FFF2-40B4-BE49-F238E27FC236}">
                <a16:creationId xmlns:a16="http://schemas.microsoft.com/office/drawing/2014/main" id="{435774DD-D85C-41C8-8190-2EDB8EA97677}"/>
              </a:ext>
            </a:extLst>
          </p:cNvPr>
          <p:cNvSpPr txBox="1">
            <a:spLocks noChangeArrowheads="1"/>
          </p:cNvSpPr>
          <p:nvPr/>
        </p:nvSpPr>
        <p:spPr bwMode="auto">
          <a:xfrm>
            <a:off x="907472" y="2695871"/>
            <a:ext cx="201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66FFCC"/>
                </a:solidFill>
                <a:latin typeface="Arial" panose="020B0604020202020204" pitchFamily="34" charset="0"/>
                <a:ea typeface="华文新魏" panose="02010800040101010101" pitchFamily="2" charset="-122"/>
              </a:rPr>
              <a:t>⑵</a:t>
            </a:r>
            <a:r>
              <a:rPr lang="zh-CN" altLang="en-US" sz="2400">
                <a:solidFill>
                  <a:srgbClr val="66FFCC"/>
                </a:solidFill>
                <a:latin typeface="Arial" panose="020B0604020202020204" pitchFamily="34" charset="0"/>
                <a:ea typeface="华文新魏" panose="02010800040101010101" pitchFamily="2" charset="-122"/>
              </a:rPr>
              <a:t>部分赋初值</a:t>
            </a:r>
            <a:endParaRPr lang="zh-CN" altLang="en-US" sz="2400">
              <a:solidFill>
                <a:srgbClr val="66FFCC"/>
              </a:solidFill>
              <a:ea typeface="华文新魏" panose="02010800040101010101" pitchFamily="2" charset="-122"/>
            </a:endParaRPr>
          </a:p>
        </p:txBody>
      </p:sp>
      <p:sp>
        <p:nvSpPr>
          <p:cNvPr id="57355" name="Text Box 11">
            <a:extLst>
              <a:ext uri="{FF2B5EF4-FFF2-40B4-BE49-F238E27FC236}">
                <a16:creationId xmlns:a16="http://schemas.microsoft.com/office/drawing/2014/main" id="{EA240CDF-2519-45A9-8B4E-99126303E8D1}"/>
              </a:ext>
            </a:extLst>
          </p:cNvPr>
          <p:cNvSpPr txBox="1">
            <a:spLocks noChangeArrowheads="1"/>
          </p:cNvSpPr>
          <p:nvPr/>
        </p:nvSpPr>
        <p:spPr bwMode="auto">
          <a:xfrm>
            <a:off x="983673" y="3076871"/>
            <a:ext cx="340219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66FF33"/>
                </a:solidFill>
                <a:latin typeface="Arial" panose="020B0604020202020204" pitchFamily="34" charset="0"/>
                <a:ea typeface="楷体_GB2312"/>
                <a:cs typeface="楷体_GB2312"/>
              </a:rPr>
              <a:t>int a[2][3]={ </a:t>
            </a:r>
            <a:r>
              <a:rPr lang="en-US" altLang="zh-CN" sz="2400">
                <a:solidFill>
                  <a:srgbClr val="FFFFFF"/>
                </a:solidFill>
                <a:latin typeface="Arial" panose="020B0604020202020204" pitchFamily="34" charset="0"/>
                <a:ea typeface="楷体_GB2312"/>
                <a:cs typeface="楷体_GB2312"/>
              </a:rPr>
              <a:t>{1}</a:t>
            </a:r>
            <a:r>
              <a:rPr lang="en-US" altLang="zh-CN" sz="2400">
                <a:solidFill>
                  <a:srgbClr val="66FF33"/>
                </a:solidFill>
                <a:latin typeface="Arial" panose="020B0604020202020204" pitchFamily="34" charset="0"/>
                <a:ea typeface="楷体_GB2312"/>
                <a:cs typeface="楷体_GB2312"/>
              </a:rPr>
              <a:t> , {2} }</a:t>
            </a:r>
            <a:r>
              <a:rPr lang="zh-CN" altLang="en-US" sz="2400">
                <a:solidFill>
                  <a:srgbClr val="66FF33"/>
                </a:solidFill>
                <a:latin typeface="Arial" panose="020B0604020202020204" pitchFamily="34" charset="0"/>
                <a:ea typeface="楷体_GB2312"/>
                <a:cs typeface="楷体_GB2312"/>
              </a:rPr>
              <a:t>； </a:t>
            </a:r>
            <a:endParaRPr lang="zh-CN" altLang="en-US" sz="2400">
              <a:latin typeface="Arial" panose="020B0604020202020204" pitchFamily="34" charset="0"/>
              <a:ea typeface="楷体_GB2312"/>
              <a:cs typeface="楷体_GB2312"/>
            </a:endParaRPr>
          </a:p>
        </p:txBody>
      </p:sp>
      <p:sp>
        <p:nvSpPr>
          <p:cNvPr id="57356" name="AutoShape 12">
            <a:extLst>
              <a:ext uri="{FF2B5EF4-FFF2-40B4-BE49-F238E27FC236}">
                <a16:creationId xmlns:a16="http://schemas.microsoft.com/office/drawing/2014/main" id="{500A8BC2-03AD-4818-9B46-7B70FCDECFCF}"/>
              </a:ext>
            </a:extLst>
          </p:cNvPr>
          <p:cNvSpPr>
            <a:spLocks/>
          </p:cNvSpPr>
          <p:nvPr/>
        </p:nvSpPr>
        <p:spPr bwMode="auto">
          <a:xfrm>
            <a:off x="4148537" y="2794888"/>
            <a:ext cx="6750371" cy="609600"/>
          </a:xfrm>
          <a:prstGeom prst="accentCallout2">
            <a:avLst>
              <a:gd name="adj1" fmla="val 24811"/>
              <a:gd name="adj2" fmla="val 7084"/>
              <a:gd name="adj3" fmla="val 23295"/>
              <a:gd name="adj4" fmla="val -18324"/>
              <a:gd name="adj5" fmla="val 78479"/>
              <a:gd name="adj6" fmla="val -18324"/>
            </a:avLst>
          </a:prstGeom>
          <a:noFill/>
          <a:ln w="9525">
            <a:solidFill>
              <a:srgbClr val="FFFFFF"/>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FF"/>
                </a:solidFill>
                <a:latin typeface="Arial" panose="020B0604020202020204" pitchFamily="34" charset="0"/>
                <a:ea typeface="楷体_GB2312"/>
                <a:cs typeface="楷体_GB2312"/>
              </a:rPr>
              <a:t>        0</a:t>
            </a:r>
            <a:r>
              <a:rPr lang="zh-CN" altLang="en-US" sz="2400" dirty="0">
                <a:solidFill>
                  <a:srgbClr val="FFFFFF"/>
                </a:solidFill>
                <a:latin typeface="Arial" panose="020B0604020202020204" pitchFamily="34" charset="0"/>
                <a:ea typeface="楷体_GB2312"/>
                <a:cs typeface="楷体_GB2312"/>
              </a:rPr>
              <a:t>行的</a:t>
            </a:r>
            <a:r>
              <a:rPr lang="en-US" altLang="zh-CN" sz="2400" dirty="0">
                <a:solidFill>
                  <a:srgbClr val="FFFFFF"/>
                </a:solidFill>
                <a:latin typeface="Arial" panose="020B0604020202020204" pitchFamily="34" charset="0"/>
                <a:ea typeface="楷体_GB2312"/>
                <a:cs typeface="楷体_GB2312"/>
              </a:rPr>
              <a:t>0</a:t>
            </a:r>
            <a:r>
              <a:rPr lang="zh-CN" altLang="en-US" sz="2400" dirty="0">
                <a:solidFill>
                  <a:srgbClr val="FFFFFF"/>
                </a:solidFill>
                <a:latin typeface="Arial" panose="020B0604020202020204" pitchFamily="34" charset="0"/>
                <a:ea typeface="楷体_GB2312"/>
                <a:cs typeface="楷体_GB2312"/>
              </a:rPr>
              <a:t>列的元素赋初值。</a:t>
            </a:r>
            <a:r>
              <a:rPr lang="en-US" altLang="zh-CN" sz="2400" dirty="0">
                <a:solidFill>
                  <a:srgbClr val="FFFFFF"/>
                </a:solidFill>
                <a:latin typeface="Arial" panose="020B0604020202020204" pitchFamily="34" charset="0"/>
                <a:ea typeface="楷体_GB2312"/>
                <a:cs typeface="楷体_GB2312"/>
              </a:rPr>
              <a:t>0</a:t>
            </a:r>
            <a:r>
              <a:rPr lang="zh-CN" altLang="en-US" sz="2400" dirty="0">
                <a:solidFill>
                  <a:srgbClr val="FFFFFF"/>
                </a:solidFill>
                <a:latin typeface="Arial" panose="020B0604020202020204" pitchFamily="34" charset="0"/>
                <a:ea typeface="楷体_GB2312"/>
                <a:cs typeface="楷体_GB2312"/>
              </a:rPr>
              <a:t>行其余值为</a:t>
            </a:r>
            <a:r>
              <a:rPr lang="en-US" altLang="zh-CN" sz="2400" dirty="0">
                <a:solidFill>
                  <a:srgbClr val="FFFFFF"/>
                </a:solidFill>
                <a:latin typeface="Arial" panose="020B0604020202020204" pitchFamily="34" charset="0"/>
                <a:ea typeface="楷体_GB2312"/>
                <a:cs typeface="楷体_GB2312"/>
              </a:rPr>
              <a:t>0</a:t>
            </a:r>
            <a:r>
              <a:rPr lang="zh-CN" altLang="en-US" sz="2400" dirty="0">
                <a:solidFill>
                  <a:srgbClr val="FFFFFF"/>
                </a:solidFill>
                <a:latin typeface="Arial" panose="020B0604020202020204" pitchFamily="34" charset="0"/>
                <a:ea typeface="楷体_GB2312"/>
                <a:cs typeface="楷体_GB2312"/>
              </a:rPr>
              <a:t>。</a:t>
            </a:r>
            <a:endParaRPr lang="zh-CN" altLang="en-US" sz="2400" dirty="0">
              <a:solidFill>
                <a:srgbClr val="FFFFFF"/>
              </a:solidFill>
              <a:ea typeface="楷体_GB2312"/>
              <a:cs typeface="楷体_GB2312"/>
            </a:endParaRPr>
          </a:p>
        </p:txBody>
      </p:sp>
      <p:sp>
        <p:nvSpPr>
          <p:cNvPr id="57357" name="Text Box 13">
            <a:extLst>
              <a:ext uri="{FF2B5EF4-FFF2-40B4-BE49-F238E27FC236}">
                <a16:creationId xmlns:a16="http://schemas.microsoft.com/office/drawing/2014/main" id="{C4F27773-8D5F-44D5-8A09-FC548E443961}"/>
              </a:ext>
            </a:extLst>
          </p:cNvPr>
          <p:cNvSpPr txBox="1">
            <a:spLocks noChangeArrowheads="1"/>
          </p:cNvSpPr>
          <p:nvPr/>
        </p:nvSpPr>
        <p:spPr bwMode="auto">
          <a:xfrm>
            <a:off x="983672" y="3457871"/>
            <a:ext cx="265198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66FF33"/>
                </a:solidFill>
                <a:latin typeface="Arial" panose="020B0604020202020204" pitchFamily="34" charset="0"/>
                <a:ea typeface="楷体_GB2312"/>
                <a:cs typeface="楷体_GB2312"/>
              </a:rPr>
              <a:t>int a[2][3]={1,2}</a:t>
            </a:r>
            <a:r>
              <a:rPr lang="zh-CN" altLang="en-US" sz="2400">
                <a:solidFill>
                  <a:srgbClr val="66FF33"/>
                </a:solidFill>
                <a:latin typeface="Arial" panose="020B0604020202020204" pitchFamily="34" charset="0"/>
                <a:ea typeface="楷体_GB2312"/>
                <a:cs typeface="楷体_GB2312"/>
              </a:rPr>
              <a:t>； </a:t>
            </a:r>
            <a:endParaRPr lang="zh-CN" altLang="en-US" sz="2400">
              <a:ea typeface="楷体_GB2312"/>
              <a:cs typeface="楷体_GB2312"/>
            </a:endParaRPr>
          </a:p>
        </p:txBody>
      </p:sp>
      <p:sp>
        <p:nvSpPr>
          <p:cNvPr id="57358" name="Text Box 14">
            <a:extLst>
              <a:ext uri="{FF2B5EF4-FFF2-40B4-BE49-F238E27FC236}">
                <a16:creationId xmlns:a16="http://schemas.microsoft.com/office/drawing/2014/main" id="{A467B1F8-DDB7-4F3F-AF85-0D87287059C7}"/>
              </a:ext>
            </a:extLst>
          </p:cNvPr>
          <p:cNvSpPr txBox="1">
            <a:spLocks noChangeArrowheads="1"/>
          </p:cNvSpPr>
          <p:nvPr/>
        </p:nvSpPr>
        <p:spPr bwMode="auto">
          <a:xfrm>
            <a:off x="907472" y="3977411"/>
            <a:ext cx="695284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400" dirty="0">
                <a:solidFill>
                  <a:srgbClr val="66FFCC"/>
                </a:solidFill>
                <a:latin typeface="Arial" panose="020B0604020202020204" pitchFamily="34" charset="0"/>
                <a:ea typeface="华文新魏" panose="02010800040101010101" pitchFamily="2" charset="-122"/>
              </a:rPr>
              <a:t>⑶</a:t>
            </a:r>
            <a:r>
              <a:rPr kumimoji="0" lang="zh-CN" altLang="en-US" sz="2400" dirty="0">
                <a:solidFill>
                  <a:srgbClr val="66FFCC"/>
                </a:solidFill>
                <a:latin typeface="Arial" panose="020B0604020202020204" pitchFamily="34" charset="0"/>
                <a:ea typeface="华文新魏" panose="02010800040101010101" pitchFamily="2" charset="-122"/>
              </a:rPr>
              <a:t>对全体数组元素赋初值，第一维下标可以省略。</a:t>
            </a:r>
            <a:endParaRPr kumimoji="0" lang="zh-CN" altLang="en-US" sz="2400" dirty="0">
              <a:solidFill>
                <a:srgbClr val="66FFCC"/>
              </a:solidFill>
              <a:ea typeface="华文新魏" panose="02010800040101010101" pitchFamily="2" charset="-122"/>
            </a:endParaRPr>
          </a:p>
        </p:txBody>
      </p:sp>
      <p:sp>
        <p:nvSpPr>
          <p:cNvPr id="57359" name="Text Box 15">
            <a:extLst>
              <a:ext uri="{FF2B5EF4-FFF2-40B4-BE49-F238E27FC236}">
                <a16:creationId xmlns:a16="http://schemas.microsoft.com/office/drawing/2014/main" id="{0BEE0791-7848-430F-A4B5-BDA073E8340C}"/>
              </a:ext>
            </a:extLst>
          </p:cNvPr>
          <p:cNvSpPr txBox="1">
            <a:spLocks noChangeArrowheads="1"/>
          </p:cNvSpPr>
          <p:nvPr/>
        </p:nvSpPr>
        <p:spPr bwMode="auto">
          <a:xfrm>
            <a:off x="969385" y="4358411"/>
            <a:ext cx="379332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66FF33"/>
                </a:solidFill>
                <a:latin typeface="Arial" panose="020B0604020202020204" pitchFamily="34" charset="0"/>
                <a:ea typeface="楷体_GB2312"/>
                <a:cs typeface="楷体_GB2312"/>
              </a:rPr>
              <a:t>int a</a:t>
            </a:r>
            <a:r>
              <a:rPr lang="en-US" altLang="zh-CN" sz="2400" dirty="0">
                <a:solidFill>
                  <a:srgbClr val="FFFFFF"/>
                </a:solidFill>
                <a:latin typeface="Arial" panose="020B0604020202020204" pitchFamily="34" charset="0"/>
                <a:ea typeface="楷体_GB2312"/>
                <a:cs typeface="楷体_GB2312"/>
              </a:rPr>
              <a:t>[ ]</a:t>
            </a:r>
            <a:r>
              <a:rPr lang="en-US" altLang="zh-CN" sz="2400" dirty="0">
                <a:solidFill>
                  <a:srgbClr val="66FF33"/>
                </a:solidFill>
                <a:latin typeface="Arial" panose="020B0604020202020204" pitchFamily="34" charset="0"/>
                <a:ea typeface="楷体_GB2312"/>
                <a:cs typeface="楷体_GB2312"/>
              </a:rPr>
              <a:t> [3]={1, 2, 3, 4, 5, 6};</a:t>
            </a:r>
            <a:endParaRPr lang="en-US" altLang="zh-CN" sz="2400" dirty="0">
              <a:latin typeface="Arial" panose="020B0604020202020204" pitchFamily="34" charset="0"/>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blinds(horizontal)">
                                      <p:cBhvr>
                                        <p:cTn id="7" dur="500"/>
                                        <p:tgtEl>
                                          <p:spTgt spid="57346"/>
                                        </p:tgtEl>
                                      </p:cBhvr>
                                    </p:animEffect>
                                  </p:childTnLst>
                                  <p:subTnLst>
                                    <p:audio>
                                      <p:cMediaNode>
                                        <p:cTn display="0" masterRel="sameClick">
                                          <p:stCondLst>
                                            <p:cond evt="begin" delay="0">
                                              <p:tn val="5"/>
                                            </p:cond>
                                          </p:stCondLst>
                                          <p:endCondLst>
                                            <p:cond evt="onStopAudio" delay="0">
                                              <p:tgtEl>
                                                <p:sldTgt/>
                                              </p:tgtEl>
                                            </p:cond>
                                          </p:endCondLst>
                                        </p:cTn>
                                        <p:tgtEl>
                                          <p:sndTgt r:embed="rId3" name="notify.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5734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57348"/>
                                        </p:tgtEl>
                                        <p:attrNameLst>
                                          <p:attrName>style.visibility</p:attrName>
                                        </p:attrNameLst>
                                      </p:cBhvr>
                                      <p:to>
                                        <p:strVal val="visible"/>
                                      </p:to>
                                    </p:set>
                                    <p:animEffect transition="in" filter="box(in)">
                                      <p:cBhvr>
                                        <p:cTn id="16" dur="500"/>
                                        <p:tgtEl>
                                          <p:spTgt spid="57348"/>
                                        </p:tgtEl>
                                      </p:cBhvr>
                                    </p:animEffect>
                                  </p:childTnLst>
                                  <p:subTnLst>
                                    <p:audio>
                                      <p:cMediaNode>
                                        <p:cTn display="0" masterRel="sameClick">
                                          <p:stCondLst>
                                            <p:cond evt="begin" delay="0">
                                              <p:tn val="14"/>
                                            </p:cond>
                                          </p:stCondLst>
                                          <p:endCondLst>
                                            <p:cond evt="onStopAudio" delay="0">
                                              <p:tgtEl>
                                                <p:sldTgt/>
                                              </p:tgtEl>
                                            </p:cond>
                                          </p:endCondLst>
                                        </p:cTn>
                                        <p:tgtEl>
                                          <p:sndTgt r:embed="rId4" name="chimes.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734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3" fill="hold" grpId="0" nodeType="clickEffect">
                                  <p:stCondLst>
                                    <p:cond delay="0"/>
                                  </p:stCondLst>
                                  <p:childTnLst>
                                    <p:set>
                                      <p:cBhvr>
                                        <p:cTn id="24" dur="1" fill="hold">
                                          <p:stCondLst>
                                            <p:cond delay="0"/>
                                          </p:stCondLst>
                                        </p:cTn>
                                        <p:tgtEl>
                                          <p:spTgt spid="57350"/>
                                        </p:tgtEl>
                                        <p:attrNameLst>
                                          <p:attrName>style.visibility</p:attrName>
                                        </p:attrNameLst>
                                      </p:cBhvr>
                                      <p:to>
                                        <p:strVal val="visible"/>
                                      </p:to>
                                    </p:set>
                                    <p:animEffect transition="in" filter="strips(upRight)">
                                      <p:cBhvr>
                                        <p:cTn id="25" dur="500"/>
                                        <p:tgtEl>
                                          <p:spTgt spid="57350"/>
                                        </p:tgtEl>
                                      </p:cBhvr>
                                    </p:animEffect>
                                  </p:childTnLst>
                                  <p:subTnLst>
                                    <p:set>
                                      <p:cBhvr override="childStyle">
                                        <p:cTn dur="1" fill="hold" display="0" masterRel="nextClick" afterEffect="1"/>
                                        <p:tgtEl>
                                          <p:spTgt spid="57350"/>
                                        </p:tgtEl>
                                        <p:attrNameLst>
                                          <p:attrName>style.visibility</p:attrName>
                                        </p:attrNameLst>
                                      </p:cBhvr>
                                      <p:to>
                                        <p:strVal val="hidden"/>
                                      </p:to>
                                    </p:set>
                                    <p:audio>
                                      <p:cMediaNode>
                                        <p:cTn display="0" masterRel="sameClick">
                                          <p:stCondLst>
                                            <p:cond evt="begin" delay="0">
                                              <p:tn val="23"/>
                                            </p:cond>
                                          </p:stCondLst>
                                          <p:endCondLst>
                                            <p:cond evt="onStopAudio" delay="0">
                                              <p:tgtEl>
                                                <p:sldTgt/>
                                              </p:tgtEl>
                                            </p:cond>
                                          </p:endCondLst>
                                        </p:cTn>
                                        <p:tgtEl>
                                          <p:sndTgt r:embed="rId4" name="chimes.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3" fill="hold" grpId="0" nodeType="clickEffect">
                                  <p:stCondLst>
                                    <p:cond delay="0"/>
                                  </p:stCondLst>
                                  <p:childTnLst>
                                    <p:set>
                                      <p:cBhvr>
                                        <p:cTn id="29" dur="1" fill="hold">
                                          <p:stCondLst>
                                            <p:cond delay="0"/>
                                          </p:stCondLst>
                                        </p:cTn>
                                        <p:tgtEl>
                                          <p:spTgt spid="57351"/>
                                        </p:tgtEl>
                                        <p:attrNameLst>
                                          <p:attrName>style.visibility</p:attrName>
                                        </p:attrNameLst>
                                      </p:cBhvr>
                                      <p:to>
                                        <p:strVal val="visible"/>
                                      </p:to>
                                    </p:set>
                                    <p:animEffect transition="in" filter="strips(upRight)">
                                      <p:cBhvr>
                                        <p:cTn id="30" dur="500"/>
                                        <p:tgtEl>
                                          <p:spTgt spid="57351"/>
                                        </p:tgtEl>
                                      </p:cBhvr>
                                    </p:animEffect>
                                  </p:childTnLst>
                                  <p:subTnLst>
                                    <p:set>
                                      <p:cBhvr override="childStyle">
                                        <p:cTn dur="1" fill="hold" display="0" masterRel="nextClick" afterEffect="1"/>
                                        <p:tgtEl>
                                          <p:spTgt spid="57351"/>
                                        </p:tgtEl>
                                        <p:attrNameLst>
                                          <p:attrName>style.visibility</p:attrName>
                                        </p:attrNameLst>
                                      </p:cBhvr>
                                      <p:to>
                                        <p:strVal val="hidden"/>
                                      </p:to>
                                    </p:set>
                                    <p:audio>
                                      <p:cMediaNode>
                                        <p:cTn display="0" masterRel="sameClick">
                                          <p:stCondLst>
                                            <p:cond evt="begin" delay="0">
                                              <p:tn val="28"/>
                                            </p:cond>
                                          </p:stCondLst>
                                          <p:endCondLst>
                                            <p:cond evt="onStopAudio" delay="0">
                                              <p:tgtEl>
                                                <p:sldTgt/>
                                              </p:tgtEl>
                                            </p:cond>
                                          </p:endCondLst>
                                        </p:cTn>
                                        <p:tgtEl>
                                          <p:sndTgt r:embed="rId4" name="chimes.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735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3" fill="hold" grpId="0" nodeType="clickEffect">
                                  <p:stCondLst>
                                    <p:cond delay="0"/>
                                  </p:stCondLst>
                                  <p:childTnLst>
                                    <p:set>
                                      <p:cBhvr>
                                        <p:cTn id="38" dur="1" fill="hold">
                                          <p:stCondLst>
                                            <p:cond delay="0"/>
                                          </p:stCondLst>
                                        </p:cTn>
                                        <p:tgtEl>
                                          <p:spTgt spid="57353"/>
                                        </p:tgtEl>
                                        <p:attrNameLst>
                                          <p:attrName>style.visibility</p:attrName>
                                        </p:attrNameLst>
                                      </p:cBhvr>
                                      <p:to>
                                        <p:strVal val="visible"/>
                                      </p:to>
                                    </p:set>
                                    <p:animEffect transition="in" filter="strips(upRight)">
                                      <p:cBhvr>
                                        <p:cTn id="39" dur="500"/>
                                        <p:tgtEl>
                                          <p:spTgt spid="57353"/>
                                        </p:tgtEl>
                                      </p:cBhvr>
                                    </p:animEffect>
                                  </p:childTnLst>
                                  <p:subTnLst>
                                    <p:set>
                                      <p:cBhvr override="childStyle">
                                        <p:cTn dur="1" fill="hold" display="0" masterRel="nextClick" afterEffect="1"/>
                                        <p:tgtEl>
                                          <p:spTgt spid="57353"/>
                                        </p:tgtEl>
                                        <p:attrNameLst>
                                          <p:attrName>style.visibility</p:attrName>
                                        </p:attrNameLst>
                                      </p:cBhvr>
                                      <p:to>
                                        <p:strVal val="hidden"/>
                                      </p:to>
                                    </p:set>
                                    <p:audio>
                                      <p:cMediaNode>
                                        <p:cTn display="0" masterRel="sameClick">
                                          <p:stCondLst>
                                            <p:cond evt="begin" delay="0">
                                              <p:tn val="37"/>
                                            </p:cond>
                                          </p:stCondLst>
                                          <p:endCondLst>
                                            <p:cond evt="onStopAudio" delay="0">
                                              <p:tgtEl>
                                                <p:sldTgt/>
                                              </p:tgtEl>
                                            </p:cond>
                                          </p:endCondLst>
                                        </p:cTn>
                                        <p:tgtEl>
                                          <p:sndTgt r:embed="rId4" name="chimes.wav"/>
                                        </p:tgtEl>
                                      </p:cMediaNode>
                                    </p:audio>
                                  </p:sub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57354"/>
                                        </p:tgtEl>
                                        <p:attrNameLst>
                                          <p:attrName>style.visibility</p:attrName>
                                        </p:attrNameLst>
                                      </p:cBhvr>
                                      <p:to>
                                        <p:strVal val="visible"/>
                                      </p:to>
                                    </p:set>
                                    <p:animEffect transition="in" filter="box(in)">
                                      <p:cBhvr>
                                        <p:cTn id="44" dur="500"/>
                                        <p:tgtEl>
                                          <p:spTgt spid="57354"/>
                                        </p:tgtEl>
                                      </p:cBhvr>
                                    </p:animEffect>
                                  </p:childTnLst>
                                  <p:subTnLst>
                                    <p:audio>
                                      <p:cMediaNode>
                                        <p:cTn display="0" masterRel="sameClick">
                                          <p:stCondLst>
                                            <p:cond evt="begin" delay="0">
                                              <p:tn val="42"/>
                                            </p:cond>
                                          </p:stCondLst>
                                          <p:endCondLst>
                                            <p:cond evt="onStopAudio" delay="0">
                                              <p:tgtEl>
                                                <p:sldTgt/>
                                              </p:tgtEl>
                                            </p:cond>
                                          </p:endCondLst>
                                        </p:cTn>
                                        <p:tgtEl>
                                          <p:sndTgt r:embed="rId4" name="chimes.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5735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3" fill="hold" grpId="0" nodeType="clickEffect">
                                  <p:stCondLst>
                                    <p:cond delay="0"/>
                                  </p:stCondLst>
                                  <p:childTnLst>
                                    <p:set>
                                      <p:cBhvr>
                                        <p:cTn id="52" dur="1" fill="hold">
                                          <p:stCondLst>
                                            <p:cond delay="0"/>
                                          </p:stCondLst>
                                        </p:cTn>
                                        <p:tgtEl>
                                          <p:spTgt spid="57356"/>
                                        </p:tgtEl>
                                        <p:attrNameLst>
                                          <p:attrName>style.visibility</p:attrName>
                                        </p:attrNameLst>
                                      </p:cBhvr>
                                      <p:to>
                                        <p:strVal val="visible"/>
                                      </p:to>
                                    </p:set>
                                    <p:animEffect transition="in" filter="strips(upRight)">
                                      <p:cBhvr>
                                        <p:cTn id="53" dur="500"/>
                                        <p:tgtEl>
                                          <p:spTgt spid="57356"/>
                                        </p:tgtEl>
                                      </p:cBhvr>
                                    </p:animEffect>
                                  </p:childTnLst>
                                  <p:subTnLst>
                                    <p:set>
                                      <p:cBhvr override="childStyle">
                                        <p:cTn dur="1" fill="hold" display="0" masterRel="nextClick" afterEffect="1"/>
                                        <p:tgtEl>
                                          <p:spTgt spid="57356"/>
                                        </p:tgtEl>
                                        <p:attrNameLst>
                                          <p:attrName>style.visibility</p:attrName>
                                        </p:attrNameLst>
                                      </p:cBhvr>
                                      <p:to>
                                        <p:strVal val="hidden"/>
                                      </p:to>
                                    </p:set>
                                    <p:audio>
                                      <p:cMediaNode>
                                        <p:cTn display="0" masterRel="sameClick">
                                          <p:stCondLst>
                                            <p:cond evt="begin" delay="0">
                                              <p:tn val="51"/>
                                            </p:cond>
                                          </p:stCondLst>
                                          <p:endCondLst>
                                            <p:cond evt="onStopAudio" delay="0">
                                              <p:tgtEl>
                                                <p:sldTgt/>
                                              </p:tgtEl>
                                            </p:cond>
                                          </p:endCondLst>
                                        </p:cTn>
                                        <p:tgtEl>
                                          <p:sndTgt r:embed="rId5" name="TADA.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57357"/>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57358"/>
                                        </p:tgtEl>
                                        <p:attrNameLst>
                                          <p:attrName>style.visibility</p:attrName>
                                        </p:attrNameLst>
                                      </p:cBhvr>
                                      <p:to>
                                        <p:strVal val="visible"/>
                                      </p:to>
                                    </p:set>
                                    <p:animEffect transition="in" filter="box(in)">
                                      <p:cBhvr>
                                        <p:cTn id="62" dur="500"/>
                                        <p:tgtEl>
                                          <p:spTgt spid="57358"/>
                                        </p:tgtEl>
                                      </p:cBhvr>
                                    </p:animEffect>
                                  </p:childTnLst>
                                  <p:subTnLst>
                                    <p:audio>
                                      <p:cMediaNode>
                                        <p:cTn display="0" masterRel="sameClick">
                                          <p:stCondLst>
                                            <p:cond evt="begin" delay="0">
                                              <p:tn val="60"/>
                                            </p:cond>
                                          </p:stCondLst>
                                          <p:endCondLst>
                                            <p:cond evt="onStopAudio" delay="0">
                                              <p:tgtEl>
                                                <p:sldTgt/>
                                              </p:tgtEl>
                                            </p:cond>
                                          </p:endCondLst>
                                        </p:cTn>
                                        <p:tgtEl>
                                          <p:sndTgt r:embed="rId4" name="chimes.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7359"/>
                                        </p:tgtEl>
                                        <p:attrNameLst>
                                          <p:attrName>style.visibility</p:attrName>
                                        </p:attrNameLst>
                                      </p:cBhvr>
                                      <p:to>
                                        <p:strVal val="visible"/>
                                      </p:to>
                                    </p:set>
                                    <p:anim calcmode="lin" valueType="num">
                                      <p:cBhvr additive="base">
                                        <p:cTn id="67" dur="500" fill="hold"/>
                                        <p:tgtEl>
                                          <p:spTgt spid="57359"/>
                                        </p:tgtEl>
                                        <p:attrNameLst>
                                          <p:attrName>ppt_x</p:attrName>
                                        </p:attrNameLst>
                                      </p:cBhvr>
                                      <p:tavLst>
                                        <p:tav tm="0">
                                          <p:val>
                                            <p:strVal val="#ppt_x"/>
                                          </p:val>
                                        </p:tav>
                                        <p:tav tm="100000">
                                          <p:val>
                                            <p:strVal val="#ppt_x"/>
                                          </p:val>
                                        </p:tav>
                                      </p:tavLst>
                                    </p:anim>
                                    <p:anim calcmode="lin" valueType="num">
                                      <p:cBhvr additive="base">
                                        <p:cTn id="68" dur="500" fill="hold"/>
                                        <p:tgtEl>
                                          <p:spTgt spid="573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P spid="57347" grpId="0" autoUpdateAnimBg="0"/>
      <p:bldP spid="57348" grpId="0" autoUpdateAnimBg="0"/>
      <p:bldP spid="57349" grpId="0" autoUpdateAnimBg="0"/>
      <p:bldP spid="57350" grpId="0" animBg="1" autoUpdateAnimBg="0"/>
      <p:bldP spid="57351" grpId="0" animBg="1" autoUpdateAnimBg="0"/>
      <p:bldP spid="57352" grpId="0" autoUpdateAnimBg="0"/>
      <p:bldP spid="57353" grpId="0" animBg="1" autoUpdateAnimBg="0"/>
      <p:bldP spid="57354" grpId="0" autoUpdateAnimBg="0"/>
      <p:bldP spid="57355" grpId="0" autoUpdateAnimBg="0"/>
      <p:bldP spid="57356" grpId="0" animBg="1" autoUpdateAnimBg="0"/>
      <p:bldP spid="57357" grpId="0" autoUpdateAnimBg="0"/>
      <p:bldP spid="57358" grpId="0" autoUpdateAnimBg="0"/>
      <p:bldP spid="5735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6BCE366-AA57-4913-A5A7-863B0182109C}"/>
              </a:ext>
            </a:extLst>
          </p:cNvPr>
          <p:cNvSpPr>
            <a:spLocks noGrp="1" noChangeArrowheads="1"/>
          </p:cNvSpPr>
          <p:nvPr>
            <p:ph type="title"/>
          </p:nvPr>
        </p:nvSpPr>
        <p:spPr>
          <a:xfrm>
            <a:off x="295564" y="381000"/>
            <a:ext cx="9686636" cy="457200"/>
          </a:xfrm>
        </p:spPr>
        <p:txBody>
          <a:bodyPr/>
          <a:lstStyle/>
          <a:p>
            <a:pPr algn="l" eaLnBrk="1" hangingPunct="1"/>
            <a:r>
              <a:rPr lang="en-US" altLang="zh-CN" sz="2400" b="1" dirty="0">
                <a:solidFill>
                  <a:srgbClr val="CCFFCC"/>
                </a:solidFill>
                <a:latin typeface="Arial" panose="020B0604020202020204" pitchFamily="34" charset="0"/>
                <a:ea typeface="华文新魏" panose="02010800040101010101" pitchFamily="2" charset="-122"/>
              </a:rPr>
              <a:t>        ⒋</a:t>
            </a:r>
            <a:r>
              <a:rPr lang="zh-CN" altLang="en-US" sz="2400" b="1" dirty="0">
                <a:solidFill>
                  <a:srgbClr val="CCFFCC"/>
                </a:solidFill>
                <a:latin typeface="Arial" panose="020B0604020202020204" pitchFamily="34" charset="0"/>
                <a:ea typeface="楷体_GB2312"/>
                <a:cs typeface="楷体_GB2312"/>
              </a:rPr>
              <a:t>数组元素的引用</a:t>
            </a:r>
          </a:p>
        </p:txBody>
      </p:sp>
      <p:sp>
        <p:nvSpPr>
          <p:cNvPr id="58371" name="Text Box 3">
            <a:extLst>
              <a:ext uri="{FF2B5EF4-FFF2-40B4-BE49-F238E27FC236}">
                <a16:creationId xmlns:a16="http://schemas.microsoft.com/office/drawing/2014/main" id="{C4D91A31-F8A5-45AE-B6BE-090C5480CEE6}"/>
              </a:ext>
            </a:extLst>
          </p:cNvPr>
          <p:cNvSpPr txBox="1">
            <a:spLocks noChangeArrowheads="1"/>
          </p:cNvSpPr>
          <p:nvPr/>
        </p:nvSpPr>
        <p:spPr bwMode="auto">
          <a:xfrm>
            <a:off x="295564" y="838200"/>
            <a:ext cx="11896436"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        </a:t>
            </a:r>
            <a:r>
              <a:rPr lang="zh-CN" altLang="en-US" sz="2400" dirty="0">
                <a:solidFill>
                  <a:srgbClr val="FFFFCC"/>
                </a:solidFill>
                <a:latin typeface="Arial" panose="020B0604020202020204" pitchFamily="34" charset="0"/>
                <a:ea typeface="楷体_GB2312"/>
                <a:cs typeface="楷体_GB2312"/>
              </a:rPr>
              <a:t>数组定义后，数组的元素具备</a:t>
            </a:r>
            <a:r>
              <a:rPr lang="zh-CN" altLang="en-US" sz="2400" dirty="0">
                <a:solidFill>
                  <a:srgbClr val="FFFF00"/>
                </a:solidFill>
                <a:latin typeface="Arial" panose="020B0604020202020204" pitchFamily="34" charset="0"/>
                <a:ea typeface="楷体_GB2312"/>
                <a:cs typeface="楷体_GB2312"/>
              </a:rPr>
              <a:t>简单变量的一切性质</a:t>
            </a:r>
            <a:r>
              <a:rPr lang="zh-CN" altLang="en-US" sz="2400" dirty="0">
                <a:solidFill>
                  <a:srgbClr val="FFFFCC"/>
                </a:solidFill>
                <a:latin typeface="Arial" panose="020B0604020202020204" pitchFamily="34" charset="0"/>
                <a:ea typeface="楷体_GB2312"/>
                <a:cs typeface="楷体_GB2312"/>
              </a:rPr>
              <a:t>，可以作为表达式的运算对象，也可以被赋值。引用时，</a:t>
            </a:r>
            <a:r>
              <a:rPr lang="zh-CN" altLang="en-US" sz="2400" dirty="0">
                <a:solidFill>
                  <a:srgbClr val="66FFCC"/>
                </a:solidFill>
                <a:latin typeface="Arial" panose="020B0604020202020204" pitchFamily="34" charset="0"/>
                <a:ea typeface="楷体_GB2312"/>
                <a:cs typeface="楷体_GB2312"/>
              </a:rPr>
              <a:t>只能引用数组元素</a:t>
            </a:r>
            <a:r>
              <a:rPr lang="zh-CN" altLang="en-US" sz="2400" dirty="0">
                <a:solidFill>
                  <a:srgbClr val="FFFFCC"/>
                </a:solidFill>
                <a:latin typeface="Arial" panose="020B0604020202020204" pitchFamily="34" charset="0"/>
                <a:ea typeface="楷体_GB2312"/>
                <a:cs typeface="楷体_GB2312"/>
              </a:rPr>
              <a:t>，</a:t>
            </a:r>
          </a:p>
          <a:p>
            <a:pPr eaLnBrk="1" hangingPunct="1">
              <a:spcBef>
                <a:spcPct val="0"/>
              </a:spcBef>
              <a:buFontTx/>
              <a:buNone/>
            </a:pPr>
            <a:r>
              <a:rPr lang="zh-CN" altLang="en-US" sz="2400" dirty="0">
                <a:solidFill>
                  <a:srgbClr val="FFFFCC"/>
                </a:solidFill>
                <a:latin typeface="Arial" panose="020B0604020202020204" pitchFamily="34" charset="0"/>
                <a:ea typeface="楷体_GB2312"/>
                <a:cs typeface="楷体_GB2312"/>
              </a:rPr>
              <a:t>       方式如下：</a:t>
            </a:r>
            <a:endParaRPr lang="zh-CN" altLang="en-US" sz="2400" dirty="0">
              <a:solidFill>
                <a:srgbClr val="FFFFCC"/>
              </a:solidFill>
              <a:ea typeface="楷体_GB2312"/>
              <a:cs typeface="楷体_GB2312"/>
            </a:endParaRPr>
          </a:p>
        </p:txBody>
      </p:sp>
      <p:sp>
        <p:nvSpPr>
          <p:cNvPr id="58372" name="Text Box 4">
            <a:extLst>
              <a:ext uri="{FF2B5EF4-FFF2-40B4-BE49-F238E27FC236}">
                <a16:creationId xmlns:a16="http://schemas.microsoft.com/office/drawing/2014/main" id="{460787D3-5CB4-4C89-B5C6-AE68882D5955}"/>
              </a:ext>
            </a:extLst>
          </p:cNvPr>
          <p:cNvSpPr txBox="1">
            <a:spLocks noChangeArrowheads="1"/>
          </p:cNvSpPr>
          <p:nvPr/>
        </p:nvSpPr>
        <p:spPr bwMode="auto">
          <a:xfrm>
            <a:off x="891493" y="2030117"/>
            <a:ext cx="286839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Arial" panose="020B0604020202020204" pitchFamily="34" charset="0"/>
                <a:ea typeface="楷体_GB2312"/>
                <a:cs typeface="楷体_GB2312"/>
              </a:rPr>
              <a:t>array[exp1]…[</a:t>
            </a:r>
            <a:r>
              <a:rPr lang="en-US" altLang="zh-CN" sz="2400" dirty="0" err="1">
                <a:solidFill>
                  <a:srgbClr val="FFFF00"/>
                </a:solidFill>
                <a:latin typeface="Arial" panose="020B0604020202020204" pitchFamily="34" charset="0"/>
                <a:ea typeface="楷体_GB2312"/>
                <a:cs typeface="楷体_GB2312"/>
              </a:rPr>
              <a:t>expn</a:t>
            </a:r>
            <a:r>
              <a:rPr lang="en-US" altLang="zh-CN" sz="2400" dirty="0">
                <a:solidFill>
                  <a:srgbClr val="FFFF00"/>
                </a:solidFill>
                <a:latin typeface="Arial" panose="020B0604020202020204" pitchFamily="34" charset="0"/>
                <a:ea typeface="楷体_GB2312"/>
                <a:cs typeface="楷体_GB2312"/>
              </a:rPr>
              <a:t>]</a:t>
            </a:r>
            <a:endParaRPr lang="en-US" altLang="zh-CN" sz="2400" dirty="0">
              <a:ea typeface="楷体_GB2312"/>
              <a:cs typeface="楷体_GB2312"/>
            </a:endParaRPr>
          </a:p>
        </p:txBody>
      </p:sp>
      <p:sp>
        <p:nvSpPr>
          <p:cNvPr id="58373" name="Text Box 5">
            <a:extLst>
              <a:ext uri="{FF2B5EF4-FFF2-40B4-BE49-F238E27FC236}">
                <a16:creationId xmlns:a16="http://schemas.microsoft.com/office/drawing/2014/main" id="{08C86AF8-8383-4E84-9F77-3E38693F6CE5}"/>
              </a:ext>
            </a:extLst>
          </p:cNvPr>
          <p:cNvSpPr txBox="1">
            <a:spLocks noChangeArrowheads="1"/>
          </p:cNvSpPr>
          <p:nvPr/>
        </p:nvSpPr>
        <p:spPr bwMode="auto">
          <a:xfrm>
            <a:off x="891493" y="2699226"/>
            <a:ext cx="2765799"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CC"/>
                </a:solidFill>
                <a:latin typeface="Arial" panose="020B0604020202020204" pitchFamily="34" charset="0"/>
                <a:ea typeface="楷体_GB2312"/>
                <a:cs typeface="楷体_GB2312"/>
              </a:rPr>
              <a:t>int  a[10][10] ,y,i=2;</a:t>
            </a:r>
          </a:p>
          <a:p>
            <a:pPr eaLnBrk="1" hangingPunct="1">
              <a:spcBef>
                <a:spcPct val="0"/>
              </a:spcBef>
              <a:buFontTx/>
              <a:buNone/>
            </a:pPr>
            <a:r>
              <a:rPr lang="en-US" altLang="zh-CN" sz="2400">
                <a:solidFill>
                  <a:srgbClr val="FFFFFF"/>
                </a:solidFill>
                <a:latin typeface="Arial" panose="020B0604020202020204" pitchFamily="34" charset="0"/>
                <a:ea typeface="楷体_GB2312"/>
                <a:cs typeface="楷体_GB2312"/>
              </a:rPr>
              <a:t>a[i+2][6]=20;</a:t>
            </a:r>
          </a:p>
          <a:p>
            <a:pPr eaLnBrk="1" hangingPunct="1">
              <a:spcBef>
                <a:spcPct val="0"/>
              </a:spcBef>
              <a:buFontTx/>
              <a:buNone/>
            </a:pPr>
            <a:r>
              <a:rPr lang="en-US" altLang="zh-CN" sz="2400">
                <a:solidFill>
                  <a:srgbClr val="66FF33"/>
                </a:solidFill>
                <a:latin typeface="Arial" panose="020B0604020202020204" pitchFamily="34" charset="0"/>
                <a:ea typeface="楷体_GB2312"/>
                <a:cs typeface="楷体_GB2312"/>
              </a:rPr>
              <a:t>y=a[i+2][6]*100/30;</a:t>
            </a:r>
          </a:p>
          <a:p>
            <a:pPr eaLnBrk="1" hangingPunct="1">
              <a:spcBef>
                <a:spcPct val="0"/>
              </a:spcBef>
              <a:buFontTx/>
              <a:buNone/>
            </a:pPr>
            <a:r>
              <a:rPr lang="en-US" altLang="zh-CN" sz="2400">
                <a:solidFill>
                  <a:srgbClr val="FFFFFF"/>
                </a:solidFill>
                <a:latin typeface="Arial" panose="020B0604020202020204" pitchFamily="34" charset="0"/>
                <a:ea typeface="楷体_GB2312"/>
                <a:cs typeface="楷体_GB2312"/>
              </a:rPr>
              <a:t>a[10][11]=34;</a:t>
            </a:r>
            <a:endParaRPr lang="en-US" altLang="zh-CN" sz="2400">
              <a:solidFill>
                <a:srgbClr val="FFFFFF"/>
              </a:solidFill>
              <a:ea typeface="楷体_GB2312"/>
              <a:cs typeface="楷体_GB2312"/>
            </a:endParaRPr>
          </a:p>
        </p:txBody>
      </p:sp>
      <p:sp>
        <p:nvSpPr>
          <p:cNvPr id="58374" name="AutoShape 6">
            <a:extLst>
              <a:ext uri="{FF2B5EF4-FFF2-40B4-BE49-F238E27FC236}">
                <a16:creationId xmlns:a16="http://schemas.microsoft.com/office/drawing/2014/main" id="{82C7CDDB-C1A6-44C5-8A39-7B71D6ECF384}"/>
              </a:ext>
            </a:extLst>
          </p:cNvPr>
          <p:cNvSpPr>
            <a:spLocks/>
          </p:cNvSpPr>
          <p:nvPr/>
        </p:nvSpPr>
        <p:spPr bwMode="auto">
          <a:xfrm>
            <a:off x="4204604" y="3004026"/>
            <a:ext cx="4129088" cy="393700"/>
          </a:xfrm>
          <a:prstGeom prst="callout1">
            <a:avLst>
              <a:gd name="adj1" fmla="val 119356"/>
              <a:gd name="adj2" fmla="val 97231"/>
              <a:gd name="adj3" fmla="val 119356"/>
              <a:gd name="adj4" fmla="val -34681"/>
            </a:avLst>
          </a:prstGeom>
          <a:noFill/>
          <a:ln w="9525">
            <a:solidFill>
              <a:srgbClr val="FFFFFF"/>
            </a:solidFill>
            <a:miter lim="800000"/>
            <a:headEnd type="triangle" w="lg" len="me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FF"/>
                </a:solidFill>
                <a:latin typeface="Arial" panose="020B0604020202020204" pitchFamily="34" charset="0"/>
                <a:ea typeface="楷体_GB2312"/>
                <a:cs typeface="楷体_GB2312"/>
              </a:rPr>
              <a:t>对</a:t>
            </a:r>
            <a:r>
              <a:rPr lang="en-US" altLang="zh-CN" sz="2400">
                <a:solidFill>
                  <a:srgbClr val="FFFFFF"/>
                </a:solidFill>
                <a:latin typeface="Arial" panose="020B0604020202020204" pitchFamily="34" charset="0"/>
                <a:ea typeface="楷体_GB2312"/>
                <a:cs typeface="楷体_GB2312"/>
              </a:rPr>
              <a:t>4</a:t>
            </a:r>
            <a:r>
              <a:rPr lang="zh-CN" altLang="en-US" sz="2400">
                <a:solidFill>
                  <a:srgbClr val="FFFFFF"/>
                </a:solidFill>
                <a:latin typeface="Arial" panose="020B0604020202020204" pitchFamily="34" charset="0"/>
                <a:ea typeface="楷体_GB2312"/>
                <a:cs typeface="楷体_GB2312"/>
              </a:rPr>
              <a:t>行</a:t>
            </a:r>
            <a:r>
              <a:rPr lang="en-US" altLang="zh-CN" sz="2400">
                <a:solidFill>
                  <a:srgbClr val="FFFFFF"/>
                </a:solidFill>
                <a:latin typeface="Arial" panose="020B0604020202020204" pitchFamily="34" charset="0"/>
                <a:ea typeface="楷体_GB2312"/>
                <a:cs typeface="楷体_GB2312"/>
              </a:rPr>
              <a:t>6</a:t>
            </a:r>
            <a:r>
              <a:rPr lang="zh-CN" altLang="en-US" sz="2400">
                <a:solidFill>
                  <a:srgbClr val="FFFFFF"/>
                </a:solidFill>
                <a:latin typeface="Arial" panose="020B0604020202020204" pitchFamily="34" charset="0"/>
                <a:ea typeface="楷体_GB2312"/>
                <a:cs typeface="楷体_GB2312"/>
              </a:rPr>
              <a:t>列的元素赋值。</a:t>
            </a:r>
          </a:p>
        </p:txBody>
      </p:sp>
      <p:sp>
        <p:nvSpPr>
          <p:cNvPr id="58375" name="AutoShape 7">
            <a:extLst>
              <a:ext uri="{FF2B5EF4-FFF2-40B4-BE49-F238E27FC236}">
                <a16:creationId xmlns:a16="http://schemas.microsoft.com/office/drawing/2014/main" id="{4D68821F-8AEE-4D3C-85A2-1E3586864595}"/>
              </a:ext>
            </a:extLst>
          </p:cNvPr>
          <p:cNvSpPr>
            <a:spLocks/>
          </p:cNvSpPr>
          <p:nvPr/>
        </p:nvSpPr>
        <p:spPr bwMode="auto">
          <a:xfrm>
            <a:off x="4280804" y="3372326"/>
            <a:ext cx="3189288" cy="393700"/>
          </a:xfrm>
          <a:prstGeom prst="callout1">
            <a:avLst>
              <a:gd name="adj1" fmla="val 119356"/>
              <a:gd name="adj2" fmla="val 96417"/>
              <a:gd name="adj3" fmla="val 119356"/>
              <a:gd name="adj4" fmla="val -44898"/>
            </a:avLst>
          </a:prstGeom>
          <a:noFill/>
          <a:ln w="9525">
            <a:solidFill>
              <a:srgbClr val="99FF33"/>
            </a:solidFill>
            <a:miter lim="800000"/>
            <a:headEnd type="triangle" w="lg" len="me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99FF33"/>
                </a:solidFill>
                <a:latin typeface="Arial" panose="020B0604020202020204" pitchFamily="34" charset="0"/>
                <a:ea typeface="楷体_GB2312"/>
                <a:cs typeface="楷体_GB2312"/>
              </a:rPr>
              <a:t>参加表达式运算。</a:t>
            </a:r>
          </a:p>
        </p:txBody>
      </p:sp>
      <p:sp>
        <p:nvSpPr>
          <p:cNvPr id="58376" name="AutoShape 8">
            <a:extLst>
              <a:ext uri="{FF2B5EF4-FFF2-40B4-BE49-F238E27FC236}">
                <a16:creationId xmlns:a16="http://schemas.microsoft.com/office/drawing/2014/main" id="{172577ED-09FF-4B8E-B5B9-D5B3BA0B9093}"/>
              </a:ext>
            </a:extLst>
          </p:cNvPr>
          <p:cNvSpPr>
            <a:spLocks/>
          </p:cNvSpPr>
          <p:nvPr/>
        </p:nvSpPr>
        <p:spPr bwMode="auto">
          <a:xfrm>
            <a:off x="2533781" y="4472680"/>
            <a:ext cx="9590486" cy="788988"/>
          </a:xfrm>
          <a:prstGeom prst="accentCallout2">
            <a:avLst>
              <a:gd name="adj1" fmla="val 14486"/>
              <a:gd name="adj2" fmla="val -1468"/>
              <a:gd name="adj3" fmla="val 12340"/>
              <a:gd name="adj4" fmla="val -12081"/>
              <a:gd name="adj5" fmla="val -32664"/>
              <a:gd name="adj6" fmla="val -11941"/>
            </a:avLst>
          </a:prstGeom>
          <a:noFill/>
          <a:ln w="9525">
            <a:solidFill>
              <a:srgbClr val="FFFFFF"/>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FF"/>
                </a:solidFill>
                <a:latin typeface="Arial" panose="020B0604020202020204" pitchFamily="34" charset="0"/>
                <a:ea typeface="楷体_GB2312"/>
                <a:cs typeface="楷体_GB2312"/>
              </a:rPr>
              <a:t>       C++</a:t>
            </a:r>
            <a:r>
              <a:rPr lang="zh-CN" altLang="en-US" sz="2400" dirty="0">
                <a:solidFill>
                  <a:srgbClr val="FFFFFF"/>
                </a:solidFill>
                <a:latin typeface="Arial" panose="020B0604020202020204" pitchFamily="34" charset="0"/>
                <a:ea typeface="楷体_GB2312"/>
                <a:cs typeface="楷体_GB2312"/>
              </a:rPr>
              <a:t>语言不作下标检查，语法正确，但使用危险，可能造成程序的错误！</a:t>
            </a:r>
            <a:endParaRPr lang="zh-CN" altLang="en-US" sz="2400" dirty="0">
              <a:solidFill>
                <a:srgbClr val="FFFFFF"/>
              </a:solidFill>
              <a:ea typeface="楷体_GB2312"/>
              <a:cs typeface="楷体_GB2312"/>
            </a:endParaRPr>
          </a:p>
        </p:txBody>
      </p:sp>
      <p:sp>
        <p:nvSpPr>
          <p:cNvPr id="58377" name="AutoShape 9">
            <a:extLst>
              <a:ext uri="{FF2B5EF4-FFF2-40B4-BE49-F238E27FC236}">
                <a16:creationId xmlns:a16="http://schemas.microsoft.com/office/drawing/2014/main" id="{6BF307E2-DBE9-4CDC-BEAC-DA428EA9577F}"/>
              </a:ext>
            </a:extLst>
          </p:cNvPr>
          <p:cNvSpPr>
            <a:spLocks/>
          </p:cNvSpPr>
          <p:nvPr/>
        </p:nvSpPr>
        <p:spPr bwMode="auto">
          <a:xfrm>
            <a:off x="4491943" y="2802414"/>
            <a:ext cx="2257425" cy="430213"/>
          </a:xfrm>
          <a:prstGeom prst="callout1">
            <a:avLst>
              <a:gd name="adj1" fmla="val -17713"/>
              <a:gd name="adj2" fmla="val 94935"/>
              <a:gd name="adj3" fmla="val -17713"/>
              <a:gd name="adj4" fmla="val -97398"/>
            </a:avLst>
          </a:prstGeom>
          <a:noFill/>
          <a:ln w="9525">
            <a:solidFill>
              <a:srgbClr val="FFFF00"/>
            </a:solidFill>
            <a:miter lim="800000"/>
            <a:headEnd type="triangle" w="lg" len="lg"/>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00"/>
                </a:solidFill>
                <a:ea typeface="楷体_GB2312"/>
                <a:cs typeface="楷体_GB2312"/>
              </a:rPr>
              <a:t>整型表达式。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blinds(horizontal)">
                                      <p:cBhvr>
                                        <p:cTn id="7" dur="500"/>
                                        <p:tgtEl>
                                          <p:spTgt spid="58370"/>
                                        </p:tgtEl>
                                      </p:cBhvr>
                                    </p:animEffect>
                                  </p:childTnLst>
                                  <p:subTnLst>
                                    <p:audio>
                                      <p:cMediaNode>
                                        <p:cTn display="0" masterRel="sameClick">
                                          <p:stCondLst>
                                            <p:cond evt="begin" delay="0">
                                              <p:tn val="5"/>
                                            </p:cond>
                                          </p:stCondLst>
                                          <p:endCondLst>
                                            <p:cond evt="onStopAudio" delay="0">
                                              <p:tgtEl>
                                                <p:sldTgt/>
                                              </p:tgtEl>
                                            </p:cond>
                                          </p:endCondLst>
                                        </p:cTn>
                                        <p:tgtEl>
                                          <p:sndTgt r:embed="rId3" name="notify.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5837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8372"/>
                                        </p:tgtEl>
                                        <p:attrNameLst>
                                          <p:attrName>style.visibility</p:attrName>
                                        </p:attrNameLst>
                                      </p:cBhvr>
                                      <p:to>
                                        <p:strVal val="visible"/>
                                      </p:to>
                                    </p:set>
                                    <p:animEffect transition="in" filter="dissolve">
                                      <p:cBhvr>
                                        <p:cTn id="16" dur="500"/>
                                        <p:tgtEl>
                                          <p:spTgt spid="58372"/>
                                        </p:tgtEl>
                                      </p:cBhvr>
                                    </p:animEffect>
                                  </p:childTnLst>
                                  <p:subTnLst>
                                    <p:audio>
                                      <p:cMediaNode>
                                        <p:cTn display="0" masterRel="sameClick">
                                          <p:stCondLst>
                                            <p:cond evt="begin" delay="0">
                                              <p:tn val="14"/>
                                            </p:cond>
                                          </p:stCondLst>
                                          <p:endCondLst>
                                            <p:cond evt="onStopAudio" delay="0">
                                              <p:tgtEl>
                                                <p:sldTgt/>
                                              </p:tgtEl>
                                            </p:cond>
                                          </p:endCondLst>
                                        </p:cTn>
                                        <p:tgtEl>
                                          <p:sndTgt r:embed="rId4" name="TADA.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58377"/>
                                        </p:tgtEl>
                                        <p:attrNameLst>
                                          <p:attrName>style.visibility</p:attrName>
                                        </p:attrNameLst>
                                      </p:cBhvr>
                                      <p:to>
                                        <p:strVal val="visible"/>
                                      </p:to>
                                    </p:set>
                                    <p:animEffect transition="in" filter="strips(downRight)">
                                      <p:cBhvr>
                                        <p:cTn id="21" dur="500"/>
                                        <p:tgtEl>
                                          <p:spTgt spid="58377"/>
                                        </p:tgtEl>
                                      </p:cBhvr>
                                    </p:animEffect>
                                  </p:childTnLst>
                                  <p:subTnLst>
                                    <p:set>
                                      <p:cBhvr override="childStyle">
                                        <p:cTn dur="1" fill="hold" display="0" masterRel="nextClick" afterEffect="1"/>
                                        <p:tgtEl>
                                          <p:spTgt spid="58377"/>
                                        </p:tgtEl>
                                        <p:attrNameLst>
                                          <p:attrName>style.visibility</p:attrName>
                                        </p:attrNameLst>
                                      </p:cBhvr>
                                      <p:to>
                                        <p:strVal val="hidden"/>
                                      </p:to>
                                    </p:set>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58373"/>
                                        </p:tgtEl>
                                        <p:attrNameLst>
                                          <p:attrName>style.visibility</p:attrName>
                                        </p:attrNameLst>
                                      </p:cBhvr>
                                      <p:to>
                                        <p:strVal val="visible"/>
                                      </p:to>
                                    </p:set>
                                    <p:animEffect transition="in" filter="wipe(up)">
                                      <p:cBhvr>
                                        <p:cTn id="26" dur="500"/>
                                        <p:tgtEl>
                                          <p:spTgt spid="5837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3" fill="hold" grpId="0" nodeType="clickEffect">
                                  <p:stCondLst>
                                    <p:cond delay="0"/>
                                  </p:stCondLst>
                                  <p:childTnLst>
                                    <p:set>
                                      <p:cBhvr>
                                        <p:cTn id="30" dur="1" fill="hold">
                                          <p:stCondLst>
                                            <p:cond delay="0"/>
                                          </p:stCondLst>
                                        </p:cTn>
                                        <p:tgtEl>
                                          <p:spTgt spid="58374"/>
                                        </p:tgtEl>
                                        <p:attrNameLst>
                                          <p:attrName>style.visibility</p:attrName>
                                        </p:attrNameLst>
                                      </p:cBhvr>
                                      <p:to>
                                        <p:strVal val="visible"/>
                                      </p:to>
                                    </p:set>
                                    <p:animEffect transition="in" filter="strips(upRight)">
                                      <p:cBhvr>
                                        <p:cTn id="31" dur="500"/>
                                        <p:tgtEl>
                                          <p:spTgt spid="58374"/>
                                        </p:tgtEl>
                                      </p:cBhvr>
                                    </p:animEffect>
                                  </p:childTnLst>
                                  <p:subTnLst>
                                    <p:set>
                                      <p:cBhvr override="childStyle">
                                        <p:cTn dur="1" fill="hold" display="0" masterRel="nextClick" afterEffect="1"/>
                                        <p:tgtEl>
                                          <p:spTgt spid="58374"/>
                                        </p:tgtEl>
                                        <p:attrNameLst>
                                          <p:attrName>style.visibility</p:attrName>
                                        </p:attrNameLst>
                                      </p:cBhvr>
                                      <p:to>
                                        <p:strVal val="hidden"/>
                                      </p:to>
                                    </p:set>
                                    <p:audio>
                                      <p:cMediaNode>
                                        <p:cTn display="0" masterRel="sameClick">
                                          <p:stCondLst>
                                            <p:cond evt="begin" delay="0">
                                              <p:tn val="29"/>
                                            </p:cond>
                                          </p:stCondLst>
                                          <p:endCondLst>
                                            <p:cond evt="onStopAudio" delay="0">
                                              <p:tgtEl>
                                                <p:sldTgt/>
                                              </p:tgtEl>
                                            </p:cond>
                                          </p:endCondLst>
                                        </p:cTn>
                                        <p:tgtEl>
                                          <p:sndTgt r:embed="rId5" name="chimes.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3" fill="hold" grpId="0" nodeType="clickEffect">
                                  <p:stCondLst>
                                    <p:cond delay="0"/>
                                  </p:stCondLst>
                                  <p:childTnLst>
                                    <p:set>
                                      <p:cBhvr>
                                        <p:cTn id="35" dur="1" fill="hold">
                                          <p:stCondLst>
                                            <p:cond delay="0"/>
                                          </p:stCondLst>
                                        </p:cTn>
                                        <p:tgtEl>
                                          <p:spTgt spid="58375"/>
                                        </p:tgtEl>
                                        <p:attrNameLst>
                                          <p:attrName>style.visibility</p:attrName>
                                        </p:attrNameLst>
                                      </p:cBhvr>
                                      <p:to>
                                        <p:strVal val="visible"/>
                                      </p:to>
                                    </p:set>
                                    <p:animEffect transition="in" filter="strips(upRight)">
                                      <p:cBhvr>
                                        <p:cTn id="36" dur="500"/>
                                        <p:tgtEl>
                                          <p:spTgt spid="58375"/>
                                        </p:tgtEl>
                                      </p:cBhvr>
                                    </p:animEffect>
                                  </p:childTnLst>
                                  <p:subTnLst>
                                    <p:set>
                                      <p:cBhvr override="childStyle">
                                        <p:cTn dur="1" fill="hold" display="0" masterRel="nextClick" afterEffect="1"/>
                                        <p:tgtEl>
                                          <p:spTgt spid="58375"/>
                                        </p:tgtEl>
                                        <p:attrNameLst>
                                          <p:attrName>style.visibility</p:attrName>
                                        </p:attrNameLst>
                                      </p:cBhvr>
                                      <p:to>
                                        <p:strVal val="hidden"/>
                                      </p:to>
                                    </p:set>
                                    <p:audio>
                                      <p:cMediaNode>
                                        <p:cTn display="0" masterRel="sameClick">
                                          <p:stCondLst>
                                            <p:cond evt="begin" delay="0">
                                              <p:tn val="34"/>
                                            </p:cond>
                                          </p:stCondLst>
                                          <p:endCondLst>
                                            <p:cond evt="onStopAudio" delay="0">
                                              <p:tgtEl>
                                                <p:sldTgt/>
                                              </p:tgtEl>
                                            </p:cond>
                                          </p:endCondLst>
                                        </p:cTn>
                                        <p:tgtEl>
                                          <p:sndTgt r:embed="rId5" name="chimes.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6" fill="hold" grpId="0" nodeType="clickEffect">
                                  <p:stCondLst>
                                    <p:cond delay="0"/>
                                  </p:stCondLst>
                                  <p:childTnLst>
                                    <p:set>
                                      <p:cBhvr>
                                        <p:cTn id="40" dur="1" fill="hold">
                                          <p:stCondLst>
                                            <p:cond delay="0"/>
                                          </p:stCondLst>
                                        </p:cTn>
                                        <p:tgtEl>
                                          <p:spTgt spid="58376"/>
                                        </p:tgtEl>
                                        <p:attrNameLst>
                                          <p:attrName>style.visibility</p:attrName>
                                        </p:attrNameLst>
                                      </p:cBhvr>
                                      <p:to>
                                        <p:strVal val="visible"/>
                                      </p:to>
                                    </p:set>
                                    <p:animEffect transition="in" filter="strips(downRight)">
                                      <p:cBhvr>
                                        <p:cTn id="41" dur="500"/>
                                        <p:tgtEl>
                                          <p:spTgt spid="58376"/>
                                        </p:tgtEl>
                                      </p:cBhvr>
                                    </p:animEffect>
                                  </p:childTnLst>
                                  <p:subTnLst>
                                    <p:audio>
                                      <p:cMediaNode>
                                        <p:cTn display="0" masterRel="sameClick">
                                          <p:stCondLst>
                                            <p:cond evt="begin" delay="0">
                                              <p:tn val="39"/>
                                            </p:cond>
                                          </p:stCondLst>
                                          <p:endCondLst>
                                            <p:cond evt="onStopAudio" delay="0">
                                              <p:tgtEl>
                                                <p:sldTgt/>
                                              </p:tgtEl>
                                            </p:cond>
                                          </p:endCondLst>
                                        </p:cTn>
                                        <p:tgtEl>
                                          <p:sndTgt r:embed="rId4" name="TAD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utoUpdateAnimBg="0"/>
      <p:bldP spid="58371" grpId="0" autoUpdateAnimBg="0"/>
      <p:bldP spid="58372" grpId="0" autoUpdateAnimBg="0"/>
      <p:bldP spid="58373" grpId="0" autoUpdateAnimBg="0"/>
      <p:bldP spid="58374" grpId="0" animBg="1" autoUpdateAnimBg="0"/>
      <p:bldP spid="58375" grpId="0" animBg="1" autoUpdateAnimBg="0"/>
      <p:bldP spid="58376" grpId="0" animBg="1" autoUpdateAnimBg="0"/>
      <p:bldP spid="58377"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a16="http://schemas.microsoft.com/office/drawing/2014/main" id="{ADF8F5DF-6756-4624-A94A-870C38DD7E3D}"/>
              </a:ext>
            </a:extLst>
          </p:cNvPr>
          <p:cNvSpPr>
            <a:spLocks noGrp="1" noChangeArrowheads="1"/>
          </p:cNvSpPr>
          <p:nvPr>
            <p:ph type="title"/>
          </p:nvPr>
        </p:nvSpPr>
        <p:spPr>
          <a:xfrm>
            <a:off x="267854" y="249382"/>
            <a:ext cx="9732818" cy="515938"/>
          </a:xfrm>
        </p:spPr>
        <p:txBody>
          <a:bodyPr/>
          <a:lstStyle/>
          <a:p>
            <a:pPr algn="l" eaLnBrk="1" hangingPunct="1"/>
            <a:r>
              <a:rPr lang="en-US" altLang="zh-CN" sz="2400" dirty="0">
                <a:solidFill>
                  <a:srgbClr val="FFFF00"/>
                </a:solidFill>
                <a:ea typeface="华文新魏" panose="02010800040101010101" pitchFamily="2" charset="-122"/>
              </a:rPr>
              <a:t>       ⒌ </a:t>
            </a:r>
            <a:r>
              <a:rPr lang="zh-CN" altLang="en-US" sz="2400" dirty="0">
                <a:solidFill>
                  <a:srgbClr val="FFFF00"/>
                </a:solidFill>
                <a:ea typeface="楷体_GB2312"/>
                <a:cs typeface="楷体_GB2312"/>
              </a:rPr>
              <a:t>举例  </a:t>
            </a:r>
          </a:p>
        </p:txBody>
      </p:sp>
      <p:sp>
        <p:nvSpPr>
          <p:cNvPr id="25603" name="Text Box 5">
            <a:extLst>
              <a:ext uri="{FF2B5EF4-FFF2-40B4-BE49-F238E27FC236}">
                <a16:creationId xmlns:a16="http://schemas.microsoft.com/office/drawing/2014/main" id="{ED1246A1-B369-4D43-B787-1BDBE46094FD}"/>
              </a:ext>
            </a:extLst>
          </p:cNvPr>
          <p:cNvSpPr txBox="1">
            <a:spLocks noChangeArrowheads="1"/>
          </p:cNvSpPr>
          <p:nvPr/>
        </p:nvSpPr>
        <p:spPr bwMode="auto">
          <a:xfrm>
            <a:off x="350982" y="626776"/>
            <a:ext cx="873377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       </a:t>
            </a:r>
            <a:r>
              <a:rPr lang="zh-CN" altLang="en-US" sz="2400" dirty="0">
                <a:solidFill>
                  <a:srgbClr val="FFFFCC"/>
                </a:solidFill>
                <a:latin typeface="Arial" panose="020B0604020202020204" pitchFamily="34" charset="0"/>
                <a:ea typeface="楷体_GB2312"/>
                <a:cs typeface="楷体_GB2312"/>
              </a:rPr>
              <a:t>定义</a:t>
            </a:r>
            <a:r>
              <a:rPr lang="en-US" altLang="zh-CN" sz="2400" dirty="0">
                <a:solidFill>
                  <a:srgbClr val="FFFFCC"/>
                </a:solidFill>
                <a:latin typeface="Arial" panose="020B0604020202020204" pitchFamily="34" charset="0"/>
                <a:ea typeface="楷体_GB2312"/>
                <a:cs typeface="楷体_GB2312"/>
              </a:rPr>
              <a:t>3×4</a:t>
            </a:r>
            <a:r>
              <a:rPr lang="zh-CN" altLang="en-US" sz="2400" dirty="0">
                <a:solidFill>
                  <a:srgbClr val="FFFFCC"/>
                </a:solidFill>
                <a:latin typeface="Arial" panose="020B0604020202020204" pitchFamily="34" charset="0"/>
                <a:ea typeface="楷体_GB2312"/>
                <a:cs typeface="楷体_GB2312"/>
              </a:rPr>
              <a:t>的浮点数数组，并赋初值，输出每一行的平均值。</a:t>
            </a:r>
          </a:p>
        </p:txBody>
      </p:sp>
      <p:sp>
        <p:nvSpPr>
          <p:cNvPr id="25604" name="Rectangle 6">
            <a:extLst>
              <a:ext uri="{FF2B5EF4-FFF2-40B4-BE49-F238E27FC236}">
                <a16:creationId xmlns:a16="http://schemas.microsoft.com/office/drawing/2014/main" id="{1A59B99D-9C18-41B5-8F04-5372D47CF677}"/>
              </a:ext>
            </a:extLst>
          </p:cNvPr>
          <p:cNvSpPr>
            <a:spLocks noChangeArrowheads="1"/>
          </p:cNvSpPr>
          <p:nvPr/>
        </p:nvSpPr>
        <p:spPr bwMode="auto">
          <a:xfrm>
            <a:off x="933093" y="967226"/>
            <a:ext cx="10067416" cy="6003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#include &lt;iostream&gt;</a:t>
            </a:r>
          </a:p>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#include &lt;</a:t>
            </a:r>
            <a:r>
              <a:rPr lang="en-US" altLang="zh-CN" sz="2400" dirty="0" err="1">
                <a:solidFill>
                  <a:srgbClr val="FFFFCC"/>
                </a:solidFill>
                <a:latin typeface="Arial" panose="020B0604020202020204" pitchFamily="34" charset="0"/>
                <a:ea typeface="楷体_GB2312"/>
                <a:cs typeface="楷体_GB2312"/>
              </a:rPr>
              <a:t>iomanip</a:t>
            </a:r>
            <a:r>
              <a:rPr lang="en-US" altLang="zh-CN" sz="2400" dirty="0">
                <a:solidFill>
                  <a:srgbClr val="FFFFCC"/>
                </a:solidFill>
                <a:latin typeface="Arial" panose="020B0604020202020204" pitchFamily="34" charset="0"/>
                <a:ea typeface="楷体_GB2312"/>
                <a:cs typeface="楷体_GB2312"/>
              </a:rPr>
              <a:t>&gt;</a:t>
            </a:r>
          </a:p>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using namespace std;</a:t>
            </a:r>
          </a:p>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int main(void){</a:t>
            </a:r>
          </a:p>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    float a[3][4]= {1, 3, 5, 7, 9, 2, 4, 6, 8, 10, 12,1 1}, </a:t>
            </a:r>
            <a:r>
              <a:rPr lang="en-US" altLang="zh-CN" sz="2400" dirty="0" err="1">
                <a:solidFill>
                  <a:srgbClr val="FFFFCC"/>
                </a:solidFill>
                <a:latin typeface="Arial" panose="020B0604020202020204" pitchFamily="34" charset="0"/>
                <a:ea typeface="楷体_GB2312"/>
                <a:cs typeface="楷体_GB2312"/>
              </a:rPr>
              <a:t>fAve</a:t>
            </a:r>
            <a:r>
              <a:rPr lang="en-US" altLang="zh-CN" sz="2400" dirty="0">
                <a:solidFill>
                  <a:srgbClr val="FFFFCC"/>
                </a:solidFill>
                <a:latin typeface="Arial" panose="020B0604020202020204" pitchFamily="34" charset="0"/>
                <a:ea typeface="楷体_GB2312"/>
                <a:cs typeface="楷体_GB2312"/>
              </a:rPr>
              <a:t> = 0.0f;</a:t>
            </a:r>
          </a:p>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    int </a:t>
            </a:r>
            <a:r>
              <a:rPr lang="en-US" altLang="zh-CN" sz="2400" dirty="0" err="1">
                <a:solidFill>
                  <a:srgbClr val="FFFFCC"/>
                </a:solidFill>
                <a:latin typeface="Arial" panose="020B0604020202020204" pitchFamily="34" charset="0"/>
                <a:ea typeface="楷体_GB2312"/>
                <a:cs typeface="楷体_GB2312"/>
              </a:rPr>
              <a:t>i</a:t>
            </a:r>
            <a:r>
              <a:rPr lang="en-US" altLang="zh-CN" sz="2400" dirty="0">
                <a:solidFill>
                  <a:srgbClr val="FFFFCC"/>
                </a:solidFill>
                <a:latin typeface="Arial" panose="020B0604020202020204" pitchFamily="34" charset="0"/>
                <a:ea typeface="楷体_GB2312"/>
                <a:cs typeface="楷体_GB2312"/>
              </a:rPr>
              <a:t>, j;</a:t>
            </a:r>
          </a:p>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    for (</a:t>
            </a:r>
            <a:r>
              <a:rPr lang="en-US" altLang="zh-CN" sz="2400" dirty="0" err="1">
                <a:solidFill>
                  <a:srgbClr val="FFFFCC"/>
                </a:solidFill>
                <a:latin typeface="Arial" panose="020B0604020202020204" pitchFamily="34" charset="0"/>
                <a:ea typeface="楷体_GB2312"/>
                <a:cs typeface="楷体_GB2312"/>
              </a:rPr>
              <a:t>i</a:t>
            </a:r>
            <a:r>
              <a:rPr lang="en-US" altLang="zh-CN" sz="2400" dirty="0">
                <a:solidFill>
                  <a:srgbClr val="FFFFCC"/>
                </a:solidFill>
                <a:latin typeface="Arial" panose="020B0604020202020204" pitchFamily="34" charset="0"/>
                <a:ea typeface="楷体_GB2312"/>
                <a:cs typeface="楷体_GB2312"/>
              </a:rPr>
              <a:t> = 0; </a:t>
            </a:r>
            <a:r>
              <a:rPr lang="en-US" altLang="zh-CN" sz="2400" dirty="0" err="1">
                <a:solidFill>
                  <a:srgbClr val="FFFFCC"/>
                </a:solidFill>
                <a:latin typeface="Arial" panose="020B0604020202020204" pitchFamily="34" charset="0"/>
                <a:ea typeface="楷体_GB2312"/>
                <a:cs typeface="楷体_GB2312"/>
              </a:rPr>
              <a:t>i</a:t>
            </a:r>
            <a:r>
              <a:rPr lang="en-US" altLang="zh-CN" sz="2400" dirty="0">
                <a:solidFill>
                  <a:srgbClr val="FFFFCC"/>
                </a:solidFill>
                <a:latin typeface="Arial" panose="020B0604020202020204" pitchFamily="34" charset="0"/>
                <a:ea typeface="楷体_GB2312"/>
                <a:cs typeface="楷体_GB2312"/>
              </a:rPr>
              <a:t> &lt; 3; </a:t>
            </a:r>
            <a:r>
              <a:rPr lang="en-US" altLang="zh-CN" sz="2400" dirty="0" err="1">
                <a:solidFill>
                  <a:srgbClr val="FFFFCC"/>
                </a:solidFill>
                <a:latin typeface="Arial" panose="020B0604020202020204" pitchFamily="34" charset="0"/>
                <a:ea typeface="楷体_GB2312"/>
                <a:cs typeface="楷体_GB2312"/>
              </a:rPr>
              <a:t>i</a:t>
            </a:r>
            <a:r>
              <a:rPr lang="en-US" altLang="zh-CN" sz="2400" dirty="0">
                <a:solidFill>
                  <a:srgbClr val="FFFFCC"/>
                </a:solidFill>
                <a:latin typeface="Arial" panose="020B0604020202020204" pitchFamily="34" charset="0"/>
                <a:ea typeface="楷体_GB2312"/>
                <a:cs typeface="楷体_GB2312"/>
              </a:rPr>
              <a:t>++){</a:t>
            </a:r>
          </a:p>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        </a:t>
            </a:r>
            <a:r>
              <a:rPr lang="en-US" altLang="zh-CN" sz="2400" dirty="0" err="1">
                <a:solidFill>
                  <a:srgbClr val="FFFFCC"/>
                </a:solidFill>
                <a:latin typeface="Arial" panose="020B0604020202020204" pitchFamily="34" charset="0"/>
                <a:ea typeface="楷体_GB2312"/>
                <a:cs typeface="楷体_GB2312"/>
              </a:rPr>
              <a:t>fAve</a:t>
            </a:r>
            <a:r>
              <a:rPr lang="en-US" altLang="zh-CN" sz="2400" dirty="0">
                <a:solidFill>
                  <a:srgbClr val="FFFFCC"/>
                </a:solidFill>
                <a:latin typeface="Arial" panose="020B0604020202020204" pitchFamily="34" charset="0"/>
                <a:ea typeface="楷体_GB2312"/>
                <a:cs typeface="楷体_GB2312"/>
              </a:rPr>
              <a:t> = 0.0f;</a:t>
            </a:r>
          </a:p>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        for (j = 0; j &lt; 4; </a:t>
            </a:r>
            <a:r>
              <a:rPr lang="en-US" altLang="zh-CN" sz="2400" dirty="0" err="1">
                <a:solidFill>
                  <a:srgbClr val="FFFFCC"/>
                </a:solidFill>
                <a:latin typeface="Arial" panose="020B0604020202020204" pitchFamily="34" charset="0"/>
                <a:ea typeface="楷体_GB2312"/>
                <a:cs typeface="楷体_GB2312"/>
              </a:rPr>
              <a:t>j++</a:t>
            </a:r>
            <a:r>
              <a:rPr lang="en-US" altLang="zh-CN" sz="2400" dirty="0">
                <a:solidFill>
                  <a:srgbClr val="FFFFCC"/>
                </a:solidFill>
                <a:latin typeface="Arial" panose="020B0604020202020204" pitchFamily="34" charset="0"/>
                <a:ea typeface="楷体_GB2312"/>
                <a:cs typeface="楷体_GB2312"/>
              </a:rPr>
              <a:t>){</a:t>
            </a:r>
          </a:p>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            </a:t>
            </a:r>
            <a:r>
              <a:rPr lang="en-US" altLang="zh-CN" sz="2400" dirty="0" err="1">
                <a:solidFill>
                  <a:srgbClr val="FFFFCC"/>
                </a:solidFill>
                <a:latin typeface="Arial" panose="020B0604020202020204" pitchFamily="34" charset="0"/>
                <a:ea typeface="楷体_GB2312"/>
                <a:cs typeface="楷体_GB2312"/>
              </a:rPr>
              <a:t>fAve</a:t>
            </a:r>
            <a:r>
              <a:rPr lang="en-US" altLang="zh-CN" sz="2400" dirty="0">
                <a:solidFill>
                  <a:srgbClr val="FFFFCC"/>
                </a:solidFill>
                <a:latin typeface="Arial" panose="020B0604020202020204" pitchFamily="34" charset="0"/>
                <a:ea typeface="楷体_GB2312"/>
                <a:cs typeface="楷体_GB2312"/>
              </a:rPr>
              <a:t> += a[</a:t>
            </a:r>
            <a:r>
              <a:rPr lang="en-US" altLang="zh-CN" sz="2400" dirty="0" err="1">
                <a:solidFill>
                  <a:srgbClr val="FFFFCC"/>
                </a:solidFill>
                <a:latin typeface="Arial" panose="020B0604020202020204" pitchFamily="34" charset="0"/>
                <a:ea typeface="楷体_GB2312"/>
                <a:cs typeface="楷体_GB2312"/>
              </a:rPr>
              <a:t>i</a:t>
            </a:r>
            <a:r>
              <a:rPr lang="en-US" altLang="zh-CN" sz="2400" dirty="0">
                <a:solidFill>
                  <a:srgbClr val="FFFFCC"/>
                </a:solidFill>
                <a:latin typeface="Arial" panose="020B0604020202020204" pitchFamily="34" charset="0"/>
                <a:ea typeface="楷体_GB2312"/>
                <a:cs typeface="楷体_GB2312"/>
              </a:rPr>
              <a:t>][j];</a:t>
            </a:r>
          </a:p>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        }</a:t>
            </a:r>
          </a:p>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        </a:t>
            </a:r>
            <a:r>
              <a:rPr lang="en-US" altLang="zh-CN" sz="2400" dirty="0" err="1">
                <a:solidFill>
                  <a:srgbClr val="FFFFCC"/>
                </a:solidFill>
                <a:latin typeface="Arial" panose="020B0604020202020204" pitchFamily="34" charset="0"/>
                <a:ea typeface="楷体_GB2312"/>
                <a:cs typeface="楷体_GB2312"/>
              </a:rPr>
              <a:t>cout</a:t>
            </a:r>
            <a:r>
              <a:rPr lang="en-US" altLang="zh-CN" sz="2400" dirty="0">
                <a:solidFill>
                  <a:srgbClr val="FFFFCC"/>
                </a:solidFill>
                <a:latin typeface="Arial" panose="020B0604020202020204" pitchFamily="34" charset="0"/>
                <a:ea typeface="楷体_GB2312"/>
                <a:cs typeface="楷体_GB2312"/>
              </a:rPr>
              <a:t> &lt;&lt;fixed &lt;&lt; </a:t>
            </a:r>
            <a:r>
              <a:rPr lang="en-US" altLang="zh-CN" sz="2400" dirty="0" err="1">
                <a:solidFill>
                  <a:srgbClr val="FFFFCC"/>
                </a:solidFill>
                <a:latin typeface="Arial" panose="020B0604020202020204" pitchFamily="34" charset="0"/>
                <a:ea typeface="楷体_GB2312"/>
                <a:cs typeface="楷体_GB2312"/>
              </a:rPr>
              <a:t>setprecision</a:t>
            </a:r>
            <a:r>
              <a:rPr lang="en-US" altLang="zh-CN" sz="2400" dirty="0">
                <a:solidFill>
                  <a:srgbClr val="FFFFCC"/>
                </a:solidFill>
                <a:latin typeface="Arial" panose="020B0604020202020204" pitchFamily="34" charset="0"/>
                <a:ea typeface="楷体_GB2312"/>
                <a:cs typeface="楷体_GB2312"/>
              </a:rPr>
              <a:t>(2);</a:t>
            </a:r>
          </a:p>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        </a:t>
            </a:r>
            <a:r>
              <a:rPr lang="en-US" altLang="zh-CN" sz="2400" dirty="0" err="1">
                <a:solidFill>
                  <a:srgbClr val="FFFFCC"/>
                </a:solidFill>
                <a:latin typeface="Arial" panose="020B0604020202020204" pitchFamily="34" charset="0"/>
                <a:ea typeface="楷体_GB2312"/>
                <a:cs typeface="楷体_GB2312"/>
              </a:rPr>
              <a:t>cout</a:t>
            </a:r>
            <a:r>
              <a:rPr lang="en-US" altLang="zh-CN" sz="2400" dirty="0">
                <a:solidFill>
                  <a:srgbClr val="FFFFCC"/>
                </a:solidFill>
                <a:latin typeface="Arial" panose="020B0604020202020204" pitchFamily="34" charset="0"/>
                <a:ea typeface="楷体_GB2312"/>
                <a:cs typeface="楷体_GB2312"/>
              </a:rPr>
              <a:t> &lt;&lt; "</a:t>
            </a:r>
            <a:r>
              <a:rPr lang="zh-CN" altLang="en-US" sz="2400" dirty="0">
                <a:solidFill>
                  <a:srgbClr val="FFFFCC"/>
                </a:solidFill>
                <a:latin typeface="Arial" panose="020B0604020202020204" pitchFamily="34" charset="0"/>
                <a:ea typeface="楷体_GB2312"/>
                <a:cs typeface="楷体_GB2312"/>
              </a:rPr>
              <a:t>第</a:t>
            </a:r>
            <a:r>
              <a:rPr lang="en-US" altLang="zh-CN" sz="2400" dirty="0">
                <a:solidFill>
                  <a:srgbClr val="FFFFCC"/>
                </a:solidFill>
                <a:latin typeface="Arial" panose="020B0604020202020204" pitchFamily="34" charset="0"/>
                <a:ea typeface="楷体_GB2312"/>
                <a:cs typeface="楷体_GB2312"/>
              </a:rPr>
              <a:t>" &lt;&lt; </a:t>
            </a:r>
            <a:r>
              <a:rPr lang="en-US" altLang="zh-CN" sz="2400" dirty="0" err="1">
                <a:solidFill>
                  <a:srgbClr val="FFFFCC"/>
                </a:solidFill>
                <a:latin typeface="Arial" panose="020B0604020202020204" pitchFamily="34" charset="0"/>
                <a:ea typeface="楷体_GB2312"/>
                <a:cs typeface="楷体_GB2312"/>
              </a:rPr>
              <a:t>i</a:t>
            </a:r>
            <a:r>
              <a:rPr lang="en-US" altLang="zh-CN" sz="2400" dirty="0">
                <a:solidFill>
                  <a:srgbClr val="FFFFCC"/>
                </a:solidFill>
                <a:latin typeface="Arial" panose="020B0604020202020204" pitchFamily="34" charset="0"/>
                <a:ea typeface="楷体_GB2312"/>
                <a:cs typeface="楷体_GB2312"/>
              </a:rPr>
              <a:t> &lt;&lt; "</a:t>
            </a:r>
            <a:r>
              <a:rPr lang="zh-CN" altLang="en-US" sz="2400" dirty="0">
                <a:solidFill>
                  <a:srgbClr val="FFFFCC"/>
                </a:solidFill>
                <a:latin typeface="Arial" panose="020B0604020202020204" pitchFamily="34" charset="0"/>
                <a:ea typeface="楷体_GB2312"/>
                <a:cs typeface="楷体_GB2312"/>
              </a:rPr>
              <a:t>行平均值</a:t>
            </a:r>
            <a:r>
              <a:rPr lang="en-US" altLang="zh-CN" sz="2400" dirty="0">
                <a:solidFill>
                  <a:srgbClr val="FFFFCC"/>
                </a:solidFill>
                <a:latin typeface="Arial" panose="020B0604020202020204" pitchFamily="34" charset="0"/>
                <a:ea typeface="楷体_GB2312"/>
                <a:cs typeface="楷体_GB2312"/>
              </a:rPr>
              <a:t>:" &lt;&lt; </a:t>
            </a:r>
            <a:r>
              <a:rPr lang="en-US" altLang="zh-CN" sz="2400" dirty="0" err="1">
                <a:solidFill>
                  <a:srgbClr val="FFFFCC"/>
                </a:solidFill>
                <a:latin typeface="Arial" panose="020B0604020202020204" pitchFamily="34" charset="0"/>
                <a:ea typeface="楷体_GB2312"/>
                <a:cs typeface="楷体_GB2312"/>
              </a:rPr>
              <a:t>setw</a:t>
            </a:r>
            <a:r>
              <a:rPr lang="en-US" altLang="zh-CN" sz="2400" dirty="0">
                <a:solidFill>
                  <a:srgbClr val="FFFFCC"/>
                </a:solidFill>
                <a:latin typeface="Arial" panose="020B0604020202020204" pitchFamily="34" charset="0"/>
                <a:ea typeface="楷体_GB2312"/>
                <a:cs typeface="楷体_GB2312"/>
              </a:rPr>
              <a:t>(6) &lt;&lt; </a:t>
            </a:r>
            <a:r>
              <a:rPr lang="en-US" altLang="zh-CN" sz="2400" dirty="0" err="1">
                <a:solidFill>
                  <a:srgbClr val="FFFFCC"/>
                </a:solidFill>
                <a:latin typeface="Arial" panose="020B0604020202020204" pitchFamily="34" charset="0"/>
                <a:ea typeface="楷体_GB2312"/>
                <a:cs typeface="楷体_GB2312"/>
              </a:rPr>
              <a:t>fAve</a:t>
            </a:r>
            <a:r>
              <a:rPr lang="en-US" altLang="zh-CN" sz="2400" dirty="0">
                <a:solidFill>
                  <a:srgbClr val="FFFFCC"/>
                </a:solidFill>
                <a:latin typeface="Arial" panose="020B0604020202020204" pitchFamily="34" charset="0"/>
                <a:ea typeface="楷体_GB2312"/>
                <a:cs typeface="楷体_GB2312"/>
              </a:rPr>
              <a:t> / 4.0f &lt;&lt; </a:t>
            </a:r>
            <a:r>
              <a:rPr lang="en-US" altLang="zh-CN" sz="2400" dirty="0" err="1">
                <a:solidFill>
                  <a:srgbClr val="FFFFCC"/>
                </a:solidFill>
                <a:latin typeface="Arial" panose="020B0604020202020204" pitchFamily="34" charset="0"/>
                <a:ea typeface="楷体_GB2312"/>
                <a:cs typeface="楷体_GB2312"/>
              </a:rPr>
              <a:t>endl</a:t>
            </a:r>
            <a:r>
              <a:rPr lang="en-US" altLang="zh-CN" sz="2400" dirty="0">
                <a:solidFill>
                  <a:srgbClr val="FFFFCC"/>
                </a:solidFill>
                <a:latin typeface="Arial" panose="020B0604020202020204" pitchFamily="34" charset="0"/>
                <a:ea typeface="楷体_GB2312"/>
                <a:cs typeface="楷体_GB2312"/>
              </a:rPr>
              <a:t>;</a:t>
            </a:r>
          </a:p>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    }</a:t>
            </a:r>
          </a:p>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    return 0;</a:t>
            </a:r>
          </a:p>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18565C23-64F0-4EA6-B4C3-9814C4B6618A}"/>
              </a:ext>
            </a:extLst>
          </p:cNvPr>
          <p:cNvSpPr>
            <a:spLocks noGrp="1" noChangeArrowheads="1"/>
          </p:cNvSpPr>
          <p:nvPr>
            <p:ph type="title"/>
          </p:nvPr>
        </p:nvSpPr>
        <p:spPr>
          <a:xfrm>
            <a:off x="295563" y="381000"/>
            <a:ext cx="11665527" cy="685800"/>
          </a:xfrm>
        </p:spPr>
        <p:txBody>
          <a:bodyPr/>
          <a:lstStyle/>
          <a:p>
            <a:pPr algn="ctr" eaLnBrk="1" hangingPunct="1"/>
            <a:r>
              <a:rPr lang="en-US" altLang="zh-CN" sz="3200" b="1" dirty="0">
                <a:solidFill>
                  <a:srgbClr val="FFFF00"/>
                </a:solidFill>
                <a:latin typeface="Arial" panose="020B0604020202020204" pitchFamily="34" charset="0"/>
                <a:ea typeface="楷体_GB2312"/>
                <a:cs typeface="楷体_GB2312"/>
              </a:rPr>
              <a:t>5.3</a:t>
            </a:r>
            <a:r>
              <a:rPr lang="en-US" altLang="zh-CN" sz="3200" b="1" dirty="0">
                <a:solidFill>
                  <a:srgbClr val="FFFF00"/>
                </a:solidFill>
                <a:ea typeface="楷体_GB2312"/>
                <a:cs typeface="楷体_GB2312"/>
              </a:rPr>
              <a:t> </a:t>
            </a:r>
            <a:r>
              <a:rPr lang="zh-CN" altLang="en-US" sz="3200" b="1" dirty="0">
                <a:solidFill>
                  <a:srgbClr val="FFFF00"/>
                </a:solidFill>
                <a:ea typeface="楷体_GB2312"/>
                <a:cs typeface="楷体_GB2312"/>
              </a:rPr>
              <a:t>字 符 数 组</a:t>
            </a:r>
          </a:p>
        </p:txBody>
      </p:sp>
      <p:sp>
        <p:nvSpPr>
          <p:cNvPr id="59395" name="Text Box 3">
            <a:extLst>
              <a:ext uri="{FF2B5EF4-FFF2-40B4-BE49-F238E27FC236}">
                <a16:creationId xmlns:a16="http://schemas.microsoft.com/office/drawing/2014/main" id="{E39C5DA8-5529-4EEC-BC3F-BDD79B546A2E}"/>
              </a:ext>
            </a:extLst>
          </p:cNvPr>
          <p:cNvSpPr txBox="1">
            <a:spLocks noChangeArrowheads="1"/>
          </p:cNvSpPr>
          <p:nvPr/>
        </p:nvSpPr>
        <p:spPr bwMode="auto">
          <a:xfrm>
            <a:off x="295562" y="930275"/>
            <a:ext cx="11896437"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        C++</a:t>
            </a:r>
            <a:r>
              <a:rPr lang="zh-CN" altLang="en-US" sz="2400" dirty="0">
                <a:solidFill>
                  <a:srgbClr val="FFFFCC"/>
                </a:solidFill>
                <a:latin typeface="Arial" panose="020B0604020202020204" pitchFamily="34" charset="0"/>
                <a:ea typeface="楷体_GB2312"/>
                <a:cs typeface="楷体_GB2312"/>
              </a:rPr>
              <a:t>没有字符串变量，可以定义字符数组，每个元素存放一个字符，从而达到存放字符串的目的。</a:t>
            </a:r>
            <a:endParaRPr lang="zh-CN" altLang="en-US" sz="2400" dirty="0">
              <a:solidFill>
                <a:srgbClr val="FFFFCC"/>
              </a:solidFill>
              <a:ea typeface="楷体_GB2312"/>
              <a:cs typeface="楷体_GB2312"/>
            </a:endParaRPr>
          </a:p>
        </p:txBody>
      </p:sp>
      <p:sp>
        <p:nvSpPr>
          <p:cNvPr id="59396" name="Text Box 4">
            <a:extLst>
              <a:ext uri="{FF2B5EF4-FFF2-40B4-BE49-F238E27FC236}">
                <a16:creationId xmlns:a16="http://schemas.microsoft.com/office/drawing/2014/main" id="{049517E5-E63A-402F-A44E-EA31CC1EDCE6}"/>
              </a:ext>
            </a:extLst>
          </p:cNvPr>
          <p:cNvSpPr txBox="1">
            <a:spLocks noChangeArrowheads="1"/>
          </p:cNvSpPr>
          <p:nvPr/>
        </p:nvSpPr>
        <p:spPr bwMode="auto">
          <a:xfrm>
            <a:off x="913505" y="1676400"/>
            <a:ext cx="264397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CCFFCC"/>
                </a:solidFill>
                <a:latin typeface="Arial" panose="020B0604020202020204" pitchFamily="34" charset="0"/>
                <a:ea typeface="华文新魏" panose="02010800040101010101" pitchFamily="2" charset="-122"/>
              </a:rPr>
              <a:t>⒈</a:t>
            </a:r>
            <a:r>
              <a:rPr lang="zh-CN" altLang="en-US" sz="2400" dirty="0">
                <a:solidFill>
                  <a:srgbClr val="CCFFCC"/>
                </a:solidFill>
                <a:latin typeface="Arial" panose="020B0604020202020204" pitchFamily="34" charset="0"/>
                <a:ea typeface="华文新魏" panose="02010800040101010101" pitchFamily="2" charset="-122"/>
              </a:rPr>
              <a:t>字符数组的说明</a:t>
            </a:r>
            <a:endParaRPr lang="zh-CN" altLang="en-US" sz="2400" dirty="0">
              <a:solidFill>
                <a:srgbClr val="CCFFCC"/>
              </a:solidFill>
              <a:ea typeface="华文新魏" panose="02010800040101010101" pitchFamily="2" charset="-122"/>
            </a:endParaRPr>
          </a:p>
        </p:txBody>
      </p:sp>
      <p:sp>
        <p:nvSpPr>
          <p:cNvPr id="59397" name="Text Box 5">
            <a:extLst>
              <a:ext uri="{FF2B5EF4-FFF2-40B4-BE49-F238E27FC236}">
                <a16:creationId xmlns:a16="http://schemas.microsoft.com/office/drawing/2014/main" id="{881400A4-3059-43A9-8D93-6EAAE9C4ADC3}"/>
              </a:ext>
            </a:extLst>
          </p:cNvPr>
          <p:cNvSpPr txBox="1">
            <a:spLocks noChangeArrowheads="1"/>
          </p:cNvSpPr>
          <p:nvPr/>
        </p:nvSpPr>
        <p:spPr bwMode="auto">
          <a:xfrm>
            <a:off x="931586" y="2075066"/>
            <a:ext cx="6082412"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Arial" panose="020B0604020202020204" pitchFamily="34" charset="0"/>
                <a:ea typeface="楷体_GB2312"/>
                <a:cs typeface="楷体_GB2312"/>
              </a:rPr>
              <a:t>char </a:t>
            </a:r>
            <a:r>
              <a:rPr lang="en-US" altLang="zh-CN" sz="2400" dirty="0">
                <a:solidFill>
                  <a:srgbClr val="66FF33"/>
                </a:solidFill>
                <a:latin typeface="Arial" panose="020B0604020202020204" pitchFamily="34" charset="0"/>
                <a:ea typeface="楷体_GB2312"/>
                <a:cs typeface="楷体_GB2312"/>
              </a:rPr>
              <a:t> </a:t>
            </a:r>
            <a:r>
              <a:rPr lang="en-US" altLang="zh-CN" sz="2400" dirty="0" err="1">
                <a:solidFill>
                  <a:srgbClr val="66FF33"/>
                </a:solidFill>
                <a:latin typeface="Arial" panose="020B0604020202020204" pitchFamily="34" charset="0"/>
                <a:ea typeface="楷体_GB2312"/>
                <a:cs typeface="楷体_GB2312"/>
              </a:rPr>
              <a:t>charray</a:t>
            </a:r>
            <a:r>
              <a:rPr lang="en-US" altLang="zh-CN" sz="2400" dirty="0">
                <a:solidFill>
                  <a:srgbClr val="FFFFFF"/>
                </a:solidFill>
                <a:latin typeface="Arial" panose="020B0604020202020204" pitchFamily="34" charset="0"/>
                <a:ea typeface="楷体_GB2312"/>
                <a:cs typeface="楷体_GB2312"/>
              </a:rPr>
              <a:t>[const exp1]…[const </a:t>
            </a:r>
            <a:r>
              <a:rPr lang="en-US" altLang="zh-CN" sz="2400" dirty="0" err="1">
                <a:solidFill>
                  <a:srgbClr val="FFFFFF"/>
                </a:solidFill>
                <a:latin typeface="Arial" panose="020B0604020202020204" pitchFamily="34" charset="0"/>
                <a:ea typeface="楷体_GB2312"/>
                <a:cs typeface="楷体_GB2312"/>
              </a:rPr>
              <a:t>expn</a:t>
            </a:r>
            <a:r>
              <a:rPr lang="en-US" altLang="zh-CN" sz="2400" dirty="0">
                <a:solidFill>
                  <a:srgbClr val="FFFFFF"/>
                </a:solidFill>
                <a:latin typeface="Arial" panose="020B0604020202020204" pitchFamily="34" charset="0"/>
                <a:ea typeface="楷体_GB2312"/>
                <a:cs typeface="楷体_GB2312"/>
              </a:rPr>
              <a:t>],…;</a:t>
            </a:r>
          </a:p>
          <a:p>
            <a:pPr eaLnBrk="1" hangingPunct="1">
              <a:spcBef>
                <a:spcPct val="0"/>
              </a:spcBef>
              <a:buFontTx/>
              <a:buNone/>
            </a:pPr>
            <a:r>
              <a:rPr lang="en-US" altLang="zh-CN" sz="2400" dirty="0">
                <a:solidFill>
                  <a:srgbClr val="FFFF00"/>
                </a:solidFill>
                <a:latin typeface="Arial" panose="020B0604020202020204" pitchFamily="34" charset="0"/>
                <a:ea typeface="楷体_GB2312"/>
                <a:cs typeface="楷体_GB2312"/>
              </a:rPr>
              <a:t>char</a:t>
            </a:r>
            <a:r>
              <a:rPr lang="en-US" altLang="zh-CN" sz="2400" dirty="0">
                <a:solidFill>
                  <a:schemeClr val="tx2"/>
                </a:solidFill>
                <a:latin typeface="Arial" panose="020B0604020202020204" pitchFamily="34" charset="0"/>
                <a:ea typeface="楷体_GB2312"/>
                <a:cs typeface="楷体_GB2312"/>
              </a:rPr>
              <a:t> </a:t>
            </a:r>
            <a:r>
              <a:rPr lang="en-US" altLang="zh-CN" sz="2400" dirty="0">
                <a:solidFill>
                  <a:srgbClr val="66FF33"/>
                </a:solidFill>
                <a:latin typeface="Arial" panose="020B0604020202020204" pitchFamily="34" charset="0"/>
                <a:ea typeface="楷体_GB2312"/>
                <a:cs typeface="楷体_GB2312"/>
              </a:rPr>
              <a:t>a</a:t>
            </a:r>
            <a:r>
              <a:rPr lang="en-US" altLang="zh-CN" sz="2400" dirty="0">
                <a:solidFill>
                  <a:srgbClr val="FFFFFF"/>
                </a:solidFill>
                <a:latin typeface="Arial" panose="020B0604020202020204" pitchFamily="34" charset="0"/>
                <a:ea typeface="楷体_GB2312"/>
                <a:cs typeface="楷体_GB2312"/>
              </a:rPr>
              <a:t>[10]</a:t>
            </a:r>
            <a:r>
              <a:rPr lang="en-US" altLang="zh-CN" sz="2400" dirty="0">
                <a:solidFill>
                  <a:srgbClr val="FFFF00"/>
                </a:solidFill>
                <a:latin typeface="Arial" panose="020B0604020202020204" pitchFamily="34" charset="0"/>
                <a:ea typeface="楷体_GB2312"/>
                <a:cs typeface="楷体_GB2312"/>
              </a:rPr>
              <a:t>,</a:t>
            </a:r>
            <a:r>
              <a:rPr lang="en-US" altLang="zh-CN" sz="2400" dirty="0">
                <a:solidFill>
                  <a:srgbClr val="66FF33"/>
                </a:solidFill>
                <a:latin typeface="Arial" panose="020B0604020202020204" pitchFamily="34" charset="0"/>
                <a:ea typeface="楷体_GB2312"/>
                <a:cs typeface="楷体_GB2312"/>
              </a:rPr>
              <a:t>b</a:t>
            </a:r>
            <a:r>
              <a:rPr lang="en-US" altLang="zh-CN" sz="2400" dirty="0">
                <a:solidFill>
                  <a:srgbClr val="FFFFFF"/>
                </a:solidFill>
                <a:latin typeface="Arial" panose="020B0604020202020204" pitchFamily="34" charset="0"/>
                <a:ea typeface="楷体_GB2312"/>
                <a:cs typeface="楷体_GB2312"/>
              </a:rPr>
              <a:t>[2][12];</a:t>
            </a:r>
            <a:endParaRPr lang="en-US" altLang="zh-CN" sz="2400" dirty="0">
              <a:solidFill>
                <a:srgbClr val="FFFFFF"/>
              </a:solidFill>
              <a:ea typeface="楷体_GB2312"/>
              <a:cs typeface="楷体_GB2312"/>
            </a:endParaRPr>
          </a:p>
        </p:txBody>
      </p:sp>
      <p:sp>
        <p:nvSpPr>
          <p:cNvPr id="59398" name="Text Box 6">
            <a:extLst>
              <a:ext uri="{FF2B5EF4-FFF2-40B4-BE49-F238E27FC236}">
                <a16:creationId xmlns:a16="http://schemas.microsoft.com/office/drawing/2014/main" id="{4FE47EE0-89BF-4D9E-9AA0-A686EF36965C}"/>
              </a:ext>
            </a:extLst>
          </p:cNvPr>
          <p:cNvSpPr txBox="1">
            <a:spLocks noChangeArrowheads="1"/>
          </p:cNvSpPr>
          <p:nvPr/>
        </p:nvSpPr>
        <p:spPr bwMode="auto">
          <a:xfrm>
            <a:off x="922350" y="2860377"/>
            <a:ext cx="295174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CCFFCC"/>
                </a:solidFill>
                <a:latin typeface="Arial" panose="020B0604020202020204" pitchFamily="34" charset="0"/>
                <a:ea typeface="华文新魏" panose="02010800040101010101" pitchFamily="2" charset="-122"/>
              </a:rPr>
              <a:t>⒉</a:t>
            </a:r>
            <a:r>
              <a:rPr lang="zh-CN" altLang="en-US" sz="2400">
                <a:solidFill>
                  <a:srgbClr val="CCFFCC"/>
                </a:solidFill>
                <a:latin typeface="Arial" panose="020B0604020202020204" pitchFamily="34" charset="0"/>
                <a:ea typeface="华文新魏" panose="02010800040101010101" pitchFamily="2" charset="-122"/>
              </a:rPr>
              <a:t>字符数组的初始化</a:t>
            </a:r>
          </a:p>
        </p:txBody>
      </p:sp>
      <p:sp>
        <p:nvSpPr>
          <p:cNvPr id="59399" name="Text Box 7">
            <a:extLst>
              <a:ext uri="{FF2B5EF4-FFF2-40B4-BE49-F238E27FC236}">
                <a16:creationId xmlns:a16="http://schemas.microsoft.com/office/drawing/2014/main" id="{0C378BA5-0709-4E0D-8475-705DC7F237E0}"/>
              </a:ext>
            </a:extLst>
          </p:cNvPr>
          <p:cNvSpPr txBox="1">
            <a:spLocks noChangeArrowheads="1"/>
          </p:cNvSpPr>
          <p:nvPr/>
        </p:nvSpPr>
        <p:spPr bwMode="auto">
          <a:xfrm>
            <a:off x="1002984" y="3264932"/>
            <a:ext cx="233619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33"/>
                </a:solidFill>
                <a:latin typeface="Arial" panose="020B0604020202020204" pitchFamily="34" charset="0"/>
                <a:ea typeface="楷体_GB2312"/>
                <a:cs typeface="楷体_GB2312"/>
              </a:rPr>
              <a:t>一维数组赋初值</a:t>
            </a:r>
          </a:p>
        </p:txBody>
      </p:sp>
      <p:sp>
        <p:nvSpPr>
          <p:cNvPr id="59400" name="Text Box 8">
            <a:extLst>
              <a:ext uri="{FF2B5EF4-FFF2-40B4-BE49-F238E27FC236}">
                <a16:creationId xmlns:a16="http://schemas.microsoft.com/office/drawing/2014/main" id="{20FB30B8-1F2A-4CAD-85B2-0A921A79FB0E}"/>
              </a:ext>
            </a:extLst>
          </p:cNvPr>
          <p:cNvSpPr txBox="1">
            <a:spLocks noChangeArrowheads="1"/>
          </p:cNvSpPr>
          <p:nvPr/>
        </p:nvSpPr>
        <p:spPr bwMode="auto">
          <a:xfrm>
            <a:off x="1002984" y="3692945"/>
            <a:ext cx="5030842"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Arial" panose="020B0604020202020204" pitchFamily="34" charset="0"/>
                <a:ea typeface="楷体_GB2312"/>
                <a:cs typeface="楷体_GB2312"/>
              </a:rPr>
              <a:t>char</a:t>
            </a:r>
            <a:r>
              <a:rPr lang="en-US" altLang="zh-CN" sz="2400" dirty="0">
                <a:solidFill>
                  <a:schemeClr val="tx2"/>
                </a:solidFill>
                <a:latin typeface="Arial" panose="020B0604020202020204" pitchFamily="34" charset="0"/>
                <a:ea typeface="楷体_GB2312"/>
                <a:cs typeface="楷体_GB2312"/>
              </a:rPr>
              <a:t>  </a:t>
            </a:r>
            <a:r>
              <a:rPr lang="en-US" altLang="zh-CN" sz="2400" dirty="0">
                <a:solidFill>
                  <a:srgbClr val="66FF33"/>
                </a:solidFill>
                <a:latin typeface="Arial" panose="020B0604020202020204" pitchFamily="34" charset="0"/>
                <a:ea typeface="楷体_GB2312"/>
                <a:cs typeface="楷体_GB2312"/>
              </a:rPr>
              <a:t>str1</a:t>
            </a:r>
            <a:r>
              <a:rPr lang="en-US" altLang="zh-CN" sz="2400" dirty="0">
                <a:solidFill>
                  <a:srgbClr val="FFFFFF"/>
                </a:solidFill>
                <a:latin typeface="Arial" panose="020B0604020202020204" pitchFamily="34" charset="0"/>
                <a:ea typeface="楷体_GB2312"/>
                <a:cs typeface="楷体_GB2312"/>
              </a:rPr>
              <a:t>[6] </a:t>
            </a:r>
            <a:r>
              <a:rPr lang="en-US" altLang="zh-CN" sz="2400" dirty="0">
                <a:solidFill>
                  <a:srgbClr val="FFFFCC"/>
                </a:solidFill>
                <a:latin typeface="Arial" panose="020B0604020202020204" pitchFamily="34" charset="0"/>
                <a:ea typeface="楷体_GB2312"/>
                <a:cs typeface="楷体_GB2312"/>
              </a:rPr>
              <a:t>= { ’h’, ’e’, ’l’, ’l’, ’o’,’\0’};</a:t>
            </a:r>
          </a:p>
          <a:p>
            <a:pPr eaLnBrk="1" hangingPunct="1">
              <a:spcBef>
                <a:spcPct val="0"/>
              </a:spcBef>
              <a:buFontTx/>
              <a:buNone/>
            </a:pPr>
            <a:r>
              <a:rPr lang="en-US" altLang="zh-CN" sz="2400" dirty="0">
                <a:solidFill>
                  <a:srgbClr val="FFFF00"/>
                </a:solidFill>
                <a:latin typeface="Arial" panose="020B0604020202020204" pitchFamily="34" charset="0"/>
                <a:ea typeface="楷体_GB2312"/>
                <a:cs typeface="楷体_GB2312"/>
              </a:rPr>
              <a:t>char </a:t>
            </a:r>
            <a:r>
              <a:rPr lang="en-US" altLang="zh-CN" sz="2400" dirty="0">
                <a:solidFill>
                  <a:schemeClr val="tx2"/>
                </a:solidFill>
                <a:latin typeface="Arial" panose="020B0604020202020204" pitchFamily="34" charset="0"/>
                <a:ea typeface="楷体_GB2312"/>
                <a:cs typeface="楷体_GB2312"/>
              </a:rPr>
              <a:t> </a:t>
            </a:r>
            <a:r>
              <a:rPr lang="en-US" altLang="zh-CN" sz="2400" dirty="0">
                <a:solidFill>
                  <a:srgbClr val="66FF33"/>
                </a:solidFill>
                <a:latin typeface="Arial" panose="020B0604020202020204" pitchFamily="34" charset="0"/>
                <a:ea typeface="楷体_GB2312"/>
                <a:cs typeface="楷体_GB2312"/>
              </a:rPr>
              <a:t>str2</a:t>
            </a:r>
            <a:r>
              <a:rPr lang="en-US" altLang="zh-CN" sz="2400" dirty="0">
                <a:solidFill>
                  <a:srgbClr val="FFFFFF"/>
                </a:solidFill>
                <a:latin typeface="Arial" panose="020B0604020202020204" pitchFamily="34" charset="0"/>
                <a:ea typeface="楷体_GB2312"/>
                <a:cs typeface="楷体_GB2312"/>
              </a:rPr>
              <a:t>[  ] </a:t>
            </a:r>
            <a:r>
              <a:rPr lang="en-US" altLang="zh-CN" sz="2400" dirty="0">
                <a:solidFill>
                  <a:srgbClr val="FFFFCC"/>
                </a:solidFill>
                <a:latin typeface="Arial" panose="020B0604020202020204" pitchFamily="34" charset="0"/>
                <a:ea typeface="楷体_GB2312"/>
                <a:cs typeface="楷体_GB2312"/>
              </a:rPr>
              <a:t>= {”hello    ”};</a:t>
            </a:r>
            <a:endParaRPr lang="en-US" altLang="zh-CN" sz="2400" dirty="0">
              <a:solidFill>
                <a:srgbClr val="FFFFCC"/>
              </a:solidFill>
              <a:ea typeface="楷体_GB2312"/>
              <a:cs typeface="楷体_GB2312"/>
            </a:endParaRPr>
          </a:p>
        </p:txBody>
      </p:sp>
      <p:sp>
        <p:nvSpPr>
          <p:cNvPr id="59401" name="AutoShape 9">
            <a:extLst>
              <a:ext uri="{FF2B5EF4-FFF2-40B4-BE49-F238E27FC236}">
                <a16:creationId xmlns:a16="http://schemas.microsoft.com/office/drawing/2014/main" id="{1ACA8FEB-C503-4870-B45C-450961F99EEC}"/>
              </a:ext>
            </a:extLst>
          </p:cNvPr>
          <p:cNvSpPr>
            <a:spLocks/>
          </p:cNvSpPr>
          <p:nvPr/>
        </p:nvSpPr>
        <p:spPr bwMode="auto">
          <a:xfrm>
            <a:off x="6167439" y="2940050"/>
            <a:ext cx="4681537" cy="488950"/>
          </a:xfrm>
          <a:prstGeom prst="accentCallout2">
            <a:avLst>
              <a:gd name="adj1" fmla="val 23375"/>
              <a:gd name="adj2" fmla="val -1630"/>
              <a:gd name="adj3" fmla="val 23375"/>
              <a:gd name="adj4" fmla="val -14310"/>
              <a:gd name="adj5" fmla="val 134417"/>
              <a:gd name="adj6" fmla="val -14343"/>
            </a:avLst>
          </a:prstGeom>
          <a:noFill/>
          <a:ln w="9525">
            <a:solidFill>
              <a:srgbClr val="FFFFCC"/>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CC"/>
                </a:solidFill>
                <a:latin typeface="Arial" panose="020B0604020202020204" pitchFamily="34" charset="0"/>
                <a:ea typeface="楷体_GB2312"/>
                <a:cs typeface="楷体_GB2312"/>
              </a:rPr>
              <a:t>用单个字符对每一个元素赋值。</a:t>
            </a:r>
          </a:p>
          <a:p>
            <a:pPr eaLnBrk="1" hangingPunct="1">
              <a:spcBef>
                <a:spcPct val="0"/>
              </a:spcBef>
              <a:buFontTx/>
              <a:buNone/>
            </a:pPr>
            <a:endParaRPr lang="en-US" altLang="zh-CN" sz="2400">
              <a:solidFill>
                <a:srgbClr val="FFFFCC"/>
              </a:solidFill>
              <a:ea typeface="楷体_GB2312"/>
              <a:cs typeface="楷体_GB2312"/>
            </a:endParaRPr>
          </a:p>
        </p:txBody>
      </p:sp>
      <p:sp>
        <p:nvSpPr>
          <p:cNvPr id="59402" name="AutoShape 10">
            <a:extLst>
              <a:ext uri="{FF2B5EF4-FFF2-40B4-BE49-F238E27FC236}">
                <a16:creationId xmlns:a16="http://schemas.microsoft.com/office/drawing/2014/main" id="{2D5B14BB-E256-496A-AE9F-92F32BB732F9}"/>
              </a:ext>
            </a:extLst>
          </p:cNvPr>
          <p:cNvSpPr>
            <a:spLocks/>
          </p:cNvSpPr>
          <p:nvPr/>
        </p:nvSpPr>
        <p:spPr bwMode="auto">
          <a:xfrm>
            <a:off x="6802438" y="3154364"/>
            <a:ext cx="3408362" cy="433387"/>
          </a:xfrm>
          <a:prstGeom prst="accentCallout2">
            <a:avLst>
              <a:gd name="adj1" fmla="val 26375"/>
              <a:gd name="adj2" fmla="val -2236"/>
              <a:gd name="adj3" fmla="val 26375"/>
              <a:gd name="adj4" fmla="val -49653"/>
              <a:gd name="adj5" fmla="val 192306"/>
              <a:gd name="adj6" fmla="val -49745"/>
            </a:avLst>
          </a:prstGeom>
          <a:noFill/>
          <a:ln w="9525">
            <a:solidFill>
              <a:srgbClr val="FFFFCC"/>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CC"/>
                </a:solidFill>
                <a:latin typeface="Arial" panose="020B0604020202020204" pitchFamily="34" charset="0"/>
                <a:ea typeface="楷体_GB2312"/>
                <a:cs typeface="楷体_GB2312"/>
              </a:rPr>
              <a:t>用字符串对数组赋初值。</a:t>
            </a:r>
          </a:p>
          <a:p>
            <a:pPr eaLnBrk="1" hangingPunct="1">
              <a:spcBef>
                <a:spcPct val="0"/>
              </a:spcBef>
              <a:buFontTx/>
              <a:buNone/>
            </a:pPr>
            <a:endParaRPr lang="en-US" altLang="zh-CN" sz="2400">
              <a:solidFill>
                <a:srgbClr val="FFFFCC"/>
              </a:solidFill>
              <a:ea typeface="楷体_GB2312"/>
              <a:cs typeface="楷体_GB2312"/>
            </a:endParaRPr>
          </a:p>
        </p:txBody>
      </p:sp>
      <p:sp>
        <p:nvSpPr>
          <p:cNvPr id="59403" name="AutoShape 11">
            <a:extLst>
              <a:ext uri="{FF2B5EF4-FFF2-40B4-BE49-F238E27FC236}">
                <a16:creationId xmlns:a16="http://schemas.microsoft.com/office/drawing/2014/main" id="{75973D4C-D796-4116-AEB5-7547C1F5581F}"/>
              </a:ext>
            </a:extLst>
          </p:cNvPr>
          <p:cNvSpPr>
            <a:spLocks/>
          </p:cNvSpPr>
          <p:nvPr/>
        </p:nvSpPr>
        <p:spPr bwMode="auto">
          <a:xfrm>
            <a:off x="3033609" y="4500820"/>
            <a:ext cx="4676775" cy="533400"/>
          </a:xfrm>
          <a:prstGeom prst="accentCallout2">
            <a:avLst>
              <a:gd name="adj1" fmla="val 21431"/>
              <a:gd name="adj2" fmla="val -1630"/>
              <a:gd name="adj3" fmla="val 21431"/>
              <a:gd name="adj4" fmla="val -6722"/>
              <a:gd name="adj5" fmla="val -138097"/>
              <a:gd name="adj6" fmla="val -6755"/>
            </a:avLst>
          </a:prstGeom>
          <a:noFill/>
          <a:ln w="9525">
            <a:solidFill>
              <a:srgbClr val="FFFFFF"/>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FF"/>
                </a:solidFill>
                <a:latin typeface="Arial" panose="020B0604020202020204" pitchFamily="34" charset="0"/>
                <a:ea typeface="楷体_GB2312"/>
                <a:cs typeface="楷体_GB2312"/>
              </a:rPr>
              <a:t>可以指定长度，也可不指定长度。</a:t>
            </a:r>
          </a:p>
          <a:p>
            <a:pPr eaLnBrk="1" hangingPunct="1">
              <a:spcBef>
                <a:spcPct val="0"/>
              </a:spcBef>
              <a:buFontTx/>
              <a:buNone/>
            </a:pPr>
            <a:endParaRPr lang="en-US" altLang="zh-CN" sz="2400">
              <a:solidFill>
                <a:srgbClr val="FFFFFF"/>
              </a:solidFill>
              <a:ea typeface="楷体_GB2312"/>
              <a:cs typeface="楷体_GB2312"/>
            </a:endParaRPr>
          </a:p>
        </p:txBody>
      </p:sp>
      <p:sp>
        <p:nvSpPr>
          <p:cNvPr id="59404" name="Text Box 12">
            <a:extLst>
              <a:ext uri="{FF2B5EF4-FFF2-40B4-BE49-F238E27FC236}">
                <a16:creationId xmlns:a16="http://schemas.microsoft.com/office/drawing/2014/main" id="{4A61DDC6-4B54-4034-8301-2F0497812F31}"/>
              </a:ext>
            </a:extLst>
          </p:cNvPr>
          <p:cNvSpPr txBox="1">
            <a:spLocks noChangeArrowheads="1"/>
          </p:cNvSpPr>
          <p:nvPr/>
        </p:nvSpPr>
        <p:spPr bwMode="auto">
          <a:xfrm>
            <a:off x="270020" y="4476616"/>
            <a:ext cx="11794837"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3300"/>
                </a:solidFill>
                <a:latin typeface="Arial" panose="020B0604020202020204" pitchFamily="34" charset="0"/>
                <a:ea typeface="楷体_GB2312"/>
                <a:cs typeface="楷体_GB2312"/>
              </a:rPr>
              <a:t>       </a:t>
            </a:r>
            <a:r>
              <a:rPr lang="zh-CN" altLang="en-US" sz="2400" dirty="0">
                <a:solidFill>
                  <a:srgbClr val="FFFF00"/>
                </a:solidFill>
                <a:latin typeface="Arial" panose="020B0604020202020204" pitchFamily="34" charset="0"/>
                <a:ea typeface="楷体_GB2312"/>
                <a:cs typeface="楷体_GB2312"/>
              </a:rPr>
              <a:t>系统会在字串的结尾加</a:t>
            </a:r>
            <a:r>
              <a:rPr lang="en-US" altLang="zh-CN" sz="2400" dirty="0">
                <a:solidFill>
                  <a:srgbClr val="FFFF00"/>
                </a:solidFill>
                <a:latin typeface="Arial" panose="020B0604020202020204" pitchFamily="34" charset="0"/>
                <a:ea typeface="楷体_GB2312"/>
                <a:cs typeface="楷体_GB2312"/>
              </a:rPr>
              <a:t>\0</a:t>
            </a:r>
            <a:r>
              <a:rPr lang="zh-CN" altLang="en-US" sz="2400" dirty="0">
                <a:solidFill>
                  <a:srgbClr val="FFFF00"/>
                </a:solidFill>
                <a:latin typeface="Arial" panose="020B0604020202020204" pitchFamily="34" charset="0"/>
                <a:ea typeface="楷体_GB2312"/>
                <a:cs typeface="楷体_GB2312"/>
              </a:rPr>
              <a:t>，表示字符串结束。</a:t>
            </a:r>
            <a:r>
              <a:rPr lang="zh-CN" altLang="en-US" sz="2400" dirty="0">
                <a:solidFill>
                  <a:srgbClr val="FFFFCC"/>
                </a:solidFill>
                <a:latin typeface="Arial" panose="020B0604020202020204" pitchFamily="34" charset="0"/>
                <a:ea typeface="楷体_GB2312"/>
                <a:cs typeface="楷体_GB2312"/>
              </a:rPr>
              <a:t>因此，说明数组时，长度指定应至少比实际长度大</a:t>
            </a:r>
            <a:r>
              <a:rPr lang="en-US" altLang="zh-CN" sz="2400" dirty="0">
                <a:solidFill>
                  <a:srgbClr val="FFFFCC"/>
                </a:solidFill>
                <a:latin typeface="Arial" panose="020B0604020202020204" pitchFamily="34" charset="0"/>
                <a:ea typeface="楷体_GB2312"/>
                <a:cs typeface="楷体_GB2312"/>
              </a:rPr>
              <a:t>1</a:t>
            </a:r>
            <a:r>
              <a:rPr lang="zh-CN" altLang="en-US" sz="2400" dirty="0">
                <a:solidFill>
                  <a:srgbClr val="FFFFCC"/>
                </a:solidFill>
                <a:latin typeface="Arial" panose="020B0604020202020204" pitchFamily="34" charset="0"/>
                <a:ea typeface="楷体_GB2312"/>
                <a:cs typeface="楷体_GB2312"/>
              </a:rPr>
              <a:t>，保证赋初值正确。</a:t>
            </a:r>
            <a:endParaRPr lang="zh-CN" altLang="en-US" sz="2400" dirty="0">
              <a:ea typeface="楷体_GB2312"/>
              <a:cs typeface="楷体_GB2312"/>
            </a:endParaRPr>
          </a:p>
        </p:txBody>
      </p:sp>
      <p:sp>
        <p:nvSpPr>
          <p:cNvPr id="59405" name="Text Box 13">
            <a:extLst>
              <a:ext uri="{FF2B5EF4-FFF2-40B4-BE49-F238E27FC236}">
                <a16:creationId xmlns:a16="http://schemas.microsoft.com/office/drawing/2014/main" id="{67DDC083-E3D3-4BCE-B771-478B9E99F232}"/>
              </a:ext>
            </a:extLst>
          </p:cNvPr>
          <p:cNvSpPr txBox="1">
            <a:spLocks noChangeArrowheads="1"/>
          </p:cNvSpPr>
          <p:nvPr/>
        </p:nvSpPr>
        <p:spPr bwMode="auto">
          <a:xfrm>
            <a:off x="5373688" y="3962400"/>
            <a:ext cx="43823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00"/>
                </a:solidFill>
                <a:latin typeface="Arial" panose="020B0604020202020204" pitchFamily="34" charset="0"/>
                <a:ea typeface="楷体_GB2312"/>
                <a:cs typeface="楷体_GB2312"/>
              </a:rPr>
              <a:t>\0</a:t>
            </a:r>
          </a:p>
        </p:txBody>
      </p:sp>
      <p:sp>
        <p:nvSpPr>
          <p:cNvPr id="59406" name="Text Box 14">
            <a:extLst>
              <a:ext uri="{FF2B5EF4-FFF2-40B4-BE49-F238E27FC236}">
                <a16:creationId xmlns:a16="http://schemas.microsoft.com/office/drawing/2014/main" id="{4D874992-23A2-4758-B499-CF5E72845C51}"/>
              </a:ext>
            </a:extLst>
          </p:cNvPr>
          <p:cNvSpPr txBox="1">
            <a:spLocks noChangeArrowheads="1"/>
          </p:cNvSpPr>
          <p:nvPr/>
        </p:nvSpPr>
        <p:spPr bwMode="auto">
          <a:xfrm>
            <a:off x="931586" y="5297150"/>
            <a:ext cx="172064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FF"/>
                </a:solidFill>
                <a:latin typeface="Arial" panose="020B0604020202020204" pitchFamily="34" charset="0"/>
                <a:ea typeface="楷体_GB2312"/>
                <a:cs typeface="楷体_GB2312"/>
              </a:rPr>
              <a:t>存储结构：</a:t>
            </a:r>
            <a:endParaRPr lang="zh-CN" altLang="en-US" sz="2400">
              <a:solidFill>
                <a:srgbClr val="FFFFFF"/>
              </a:solidFill>
              <a:ea typeface="楷体_GB2312"/>
              <a:cs typeface="楷体_GB2312"/>
            </a:endParaRPr>
          </a:p>
        </p:txBody>
      </p:sp>
      <p:sp>
        <p:nvSpPr>
          <p:cNvPr id="59407" name="Rectangle 15">
            <a:extLst>
              <a:ext uri="{FF2B5EF4-FFF2-40B4-BE49-F238E27FC236}">
                <a16:creationId xmlns:a16="http://schemas.microsoft.com/office/drawing/2014/main" id="{D15BA375-D9CB-4FF3-ACE8-45FB83B72015}"/>
              </a:ext>
            </a:extLst>
          </p:cNvPr>
          <p:cNvSpPr>
            <a:spLocks noChangeArrowheads="1"/>
          </p:cNvSpPr>
          <p:nvPr/>
        </p:nvSpPr>
        <p:spPr bwMode="auto">
          <a:xfrm>
            <a:off x="2300175" y="5901728"/>
            <a:ext cx="838200" cy="457200"/>
          </a:xfrm>
          <a:prstGeom prst="rect">
            <a:avLst/>
          </a:prstGeom>
          <a:noFill/>
          <a:ln w="9525">
            <a:solidFill>
              <a:srgbClr val="FFFFFF"/>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FF"/>
                </a:solidFill>
                <a:latin typeface="Arial" panose="020B0604020202020204" pitchFamily="34" charset="0"/>
                <a:ea typeface="楷体_GB2312"/>
                <a:cs typeface="楷体_GB2312"/>
              </a:rPr>
              <a:t>h</a:t>
            </a:r>
          </a:p>
        </p:txBody>
      </p:sp>
      <p:sp>
        <p:nvSpPr>
          <p:cNvPr id="59408" name="Rectangle 16">
            <a:extLst>
              <a:ext uri="{FF2B5EF4-FFF2-40B4-BE49-F238E27FC236}">
                <a16:creationId xmlns:a16="http://schemas.microsoft.com/office/drawing/2014/main" id="{940E7C34-9036-4096-B94F-1F3C74580180}"/>
              </a:ext>
            </a:extLst>
          </p:cNvPr>
          <p:cNvSpPr>
            <a:spLocks noChangeArrowheads="1"/>
          </p:cNvSpPr>
          <p:nvPr/>
        </p:nvSpPr>
        <p:spPr bwMode="auto">
          <a:xfrm>
            <a:off x="3138375" y="5901728"/>
            <a:ext cx="838200" cy="457200"/>
          </a:xfrm>
          <a:prstGeom prst="rect">
            <a:avLst/>
          </a:prstGeom>
          <a:noFill/>
          <a:ln w="9525">
            <a:solidFill>
              <a:srgbClr val="FFFFFF"/>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FF"/>
                </a:solidFill>
                <a:latin typeface="Arial" panose="020B0604020202020204" pitchFamily="34" charset="0"/>
                <a:ea typeface="楷体_GB2312"/>
                <a:cs typeface="楷体_GB2312"/>
              </a:rPr>
              <a:t>e</a:t>
            </a:r>
          </a:p>
        </p:txBody>
      </p:sp>
      <p:sp>
        <p:nvSpPr>
          <p:cNvPr id="59409" name="Rectangle 17">
            <a:extLst>
              <a:ext uri="{FF2B5EF4-FFF2-40B4-BE49-F238E27FC236}">
                <a16:creationId xmlns:a16="http://schemas.microsoft.com/office/drawing/2014/main" id="{6543DF8B-B9C0-44C8-B649-F3EE110CE674}"/>
              </a:ext>
            </a:extLst>
          </p:cNvPr>
          <p:cNvSpPr>
            <a:spLocks noChangeArrowheads="1"/>
          </p:cNvSpPr>
          <p:nvPr/>
        </p:nvSpPr>
        <p:spPr bwMode="auto">
          <a:xfrm>
            <a:off x="3976575" y="5901728"/>
            <a:ext cx="838200" cy="457200"/>
          </a:xfrm>
          <a:prstGeom prst="rect">
            <a:avLst/>
          </a:prstGeom>
          <a:noFill/>
          <a:ln w="9525">
            <a:solidFill>
              <a:srgbClr val="FFFFFF"/>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FF"/>
                </a:solidFill>
                <a:latin typeface="Arial" panose="020B0604020202020204" pitchFamily="34" charset="0"/>
                <a:ea typeface="楷体_GB2312"/>
                <a:cs typeface="楷体_GB2312"/>
              </a:rPr>
              <a:t>l</a:t>
            </a:r>
          </a:p>
        </p:txBody>
      </p:sp>
      <p:sp>
        <p:nvSpPr>
          <p:cNvPr id="59410" name="Rectangle 18">
            <a:extLst>
              <a:ext uri="{FF2B5EF4-FFF2-40B4-BE49-F238E27FC236}">
                <a16:creationId xmlns:a16="http://schemas.microsoft.com/office/drawing/2014/main" id="{4D6A2519-ABEB-404C-9B28-226DA28D018E}"/>
              </a:ext>
            </a:extLst>
          </p:cNvPr>
          <p:cNvSpPr>
            <a:spLocks noChangeArrowheads="1"/>
          </p:cNvSpPr>
          <p:nvPr/>
        </p:nvSpPr>
        <p:spPr bwMode="auto">
          <a:xfrm>
            <a:off x="4814775" y="5901728"/>
            <a:ext cx="838200" cy="457200"/>
          </a:xfrm>
          <a:prstGeom prst="rect">
            <a:avLst/>
          </a:prstGeom>
          <a:noFill/>
          <a:ln w="9525">
            <a:solidFill>
              <a:srgbClr val="FFFFFF"/>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FF"/>
                </a:solidFill>
                <a:latin typeface="Arial" panose="020B0604020202020204" pitchFamily="34" charset="0"/>
                <a:ea typeface="楷体_GB2312"/>
                <a:cs typeface="楷体_GB2312"/>
              </a:rPr>
              <a:t>l</a:t>
            </a:r>
          </a:p>
        </p:txBody>
      </p:sp>
      <p:sp>
        <p:nvSpPr>
          <p:cNvPr id="59411" name="Rectangle 19">
            <a:extLst>
              <a:ext uri="{FF2B5EF4-FFF2-40B4-BE49-F238E27FC236}">
                <a16:creationId xmlns:a16="http://schemas.microsoft.com/office/drawing/2014/main" id="{37A7B310-5539-4B64-9839-EE18D6FD1222}"/>
              </a:ext>
            </a:extLst>
          </p:cNvPr>
          <p:cNvSpPr>
            <a:spLocks noChangeArrowheads="1"/>
          </p:cNvSpPr>
          <p:nvPr/>
        </p:nvSpPr>
        <p:spPr bwMode="auto">
          <a:xfrm>
            <a:off x="5652975" y="5901728"/>
            <a:ext cx="838200" cy="457200"/>
          </a:xfrm>
          <a:prstGeom prst="rect">
            <a:avLst/>
          </a:prstGeom>
          <a:noFill/>
          <a:ln w="9525">
            <a:solidFill>
              <a:srgbClr val="FFFFFF"/>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FF"/>
                </a:solidFill>
                <a:latin typeface="Arial" panose="020B0604020202020204" pitchFamily="34" charset="0"/>
                <a:ea typeface="楷体_GB2312"/>
                <a:cs typeface="楷体_GB2312"/>
              </a:rPr>
              <a:t>o</a:t>
            </a:r>
          </a:p>
        </p:txBody>
      </p:sp>
      <p:sp>
        <p:nvSpPr>
          <p:cNvPr id="59412" name="Rectangle 20">
            <a:extLst>
              <a:ext uri="{FF2B5EF4-FFF2-40B4-BE49-F238E27FC236}">
                <a16:creationId xmlns:a16="http://schemas.microsoft.com/office/drawing/2014/main" id="{F8146F6D-2CF5-4F1D-9BEE-10F11D9A7832}"/>
              </a:ext>
            </a:extLst>
          </p:cNvPr>
          <p:cNvSpPr>
            <a:spLocks noChangeArrowheads="1"/>
          </p:cNvSpPr>
          <p:nvPr/>
        </p:nvSpPr>
        <p:spPr bwMode="auto">
          <a:xfrm>
            <a:off x="6491175" y="5901728"/>
            <a:ext cx="838200" cy="457200"/>
          </a:xfrm>
          <a:prstGeom prst="rect">
            <a:avLst/>
          </a:prstGeom>
          <a:noFill/>
          <a:ln w="9525">
            <a:solidFill>
              <a:srgbClr val="99FF99"/>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99FF99"/>
                </a:solidFill>
                <a:latin typeface="Arial" panose="020B0604020202020204" pitchFamily="34" charset="0"/>
                <a:ea typeface="楷体_GB2312"/>
                <a:cs typeface="楷体_GB2312"/>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p:cTn id="7" dur="500" fill="hold"/>
                                        <p:tgtEl>
                                          <p:spTgt spid="59394"/>
                                        </p:tgtEl>
                                        <p:attrNameLst>
                                          <p:attrName>ppt_w</p:attrName>
                                        </p:attrNameLst>
                                      </p:cBhvr>
                                      <p:tavLst>
                                        <p:tav tm="0">
                                          <p:val>
                                            <p:fltVal val="0"/>
                                          </p:val>
                                        </p:tav>
                                        <p:tav tm="100000">
                                          <p:val>
                                            <p:strVal val="#ppt_w"/>
                                          </p:val>
                                        </p:tav>
                                      </p:tavLst>
                                    </p:anim>
                                    <p:anim calcmode="lin" valueType="num">
                                      <p:cBhvr>
                                        <p:cTn id="8" dur="500" fill="hold"/>
                                        <p:tgtEl>
                                          <p:spTgt spid="5939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Windows 启动时发金属声.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iterate type="lt">
                                    <p:tmAbs val="75"/>
                                  </p:iterate>
                                  <p:childTnLst>
                                    <p:set>
                                      <p:cBhvr>
                                        <p:cTn id="12" dur="1" fill="hold">
                                          <p:stCondLst>
                                            <p:cond delay="74"/>
                                          </p:stCondLst>
                                        </p:cTn>
                                        <p:tgtEl>
                                          <p:spTgt spid="5939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396"/>
                                        </p:tgtEl>
                                        <p:attrNameLst>
                                          <p:attrName>style.visibility</p:attrName>
                                        </p:attrNameLst>
                                      </p:cBhvr>
                                      <p:to>
                                        <p:strVal val="visible"/>
                                      </p:to>
                                    </p:set>
                                    <p:animEffect transition="in" filter="blinds(horizontal)">
                                      <p:cBhvr>
                                        <p:cTn id="17" dur="500"/>
                                        <p:tgtEl>
                                          <p:spTgt spid="59396"/>
                                        </p:tgtEl>
                                      </p:cBhvr>
                                    </p:animEffect>
                                  </p:childTnLst>
                                  <p:subTnLst>
                                    <p:audio>
                                      <p:cMediaNode>
                                        <p:cTn display="0" masterRel="sameClick">
                                          <p:stCondLst>
                                            <p:cond evt="begin" delay="0">
                                              <p:tn val="15"/>
                                            </p:cond>
                                          </p:stCondLst>
                                          <p:endCondLst>
                                            <p:cond evt="onStopAudio" delay="0">
                                              <p:tgtEl>
                                                <p:sldTgt/>
                                              </p:tgtEl>
                                            </p:cond>
                                          </p:endCondLst>
                                        </p:cTn>
                                        <p:tgtEl>
                                          <p:sndTgt r:embed="rId4" name="notify.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9397">
                                            <p:txEl>
                                              <p:pRg st="0" end="0"/>
                                            </p:txEl>
                                          </p:spTgt>
                                        </p:tgtEl>
                                        <p:attrNameLst>
                                          <p:attrName>style.visibility</p:attrName>
                                        </p:attrNameLst>
                                      </p:cBhvr>
                                      <p:to>
                                        <p:strVal val="visible"/>
                                      </p:to>
                                    </p:set>
                                    <p:animEffect transition="in" filter="box(in)">
                                      <p:cBhvr>
                                        <p:cTn id="22" dur="500"/>
                                        <p:tgtEl>
                                          <p:spTgt spid="5939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9397">
                                            <p:txEl>
                                              <p:pRg st="1" end="1"/>
                                            </p:txEl>
                                          </p:spTgt>
                                        </p:tgtEl>
                                        <p:attrNameLst>
                                          <p:attrName>style.visibility</p:attrName>
                                        </p:attrNameLst>
                                      </p:cBhvr>
                                      <p:to>
                                        <p:strVal val="visible"/>
                                      </p:to>
                                    </p:set>
                                    <p:animEffect transition="in" filter="box(in)">
                                      <p:cBhvr>
                                        <p:cTn id="27" dur="500"/>
                                        <p:tgtEl>
                                          <p:spTgt spid="59397">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59398"/>
                                        </p:tgtEl>
                                        <p:attrNameLst>
                                          <p:attrName>style.visibility</p:attrName>
                                        </p:attrNameLst>
                                      </p:cBhvr>
                                      <p:to>
                                        <p:strVal val="visible"/>
                                      </p:to>
                                    </p:set>
                                    <p:animEffect transition="in" filter="blinds(vertical)">
                                      <p:cBhvr>
                                        <p:cTn id="32" dur="500"/>
                                        <p:tgtEl>
                                          <p:spTgt spid="59398"/>
                                        </p:tgtEl>
                                      </p:cBhvr>
                                    </p:animEffect>
                                  </p:childTnLst>
                                  <p:subTnLst>
                                    <p:audio>
                                      <p:cMediaNode>
                                        <p:cTn display="0" masterRel="sameClick">
                                          <p:stCondLst>
                                            <p:cond evt="begin" delay="0">
                                              <p:tn val="30"/>
                                            </p:cond>
                                          </p:stCondLst>
                                          <p:endCondLst>
                                            <p:cond evt="onStopAudio" delay="0">
                                              <p:tgtEl>
                                                <p:sldTgt/>
                                              </p:tgtEl>
                                            </p:cond>
                                          </p:endCondLst>
                                        </p:cTn>
                                        <p:tgtEl>
                                          <p:sndTgt r:embed="rId4" name="notify.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9399"/>
                                        </p:tgtEl>
                                        <p:attrNameLst>
                                          <p:attrName>style.visibility</p:attrName>
                                        </p:attrNameLst>
                                      </p:cBhvr>
                                      <p:to>
                                        <p:strVal val="visible"/>
                                      </p:to>
                                    </p:set>
                                    <p:animEffect transition="in" filter="dissolve">
                                      <p:cBhvr>
                                        <p:cTn id="37" dur="500"/>
                                        <p:tgtEl>
                                          <p:spTgt spid="59399"/>
                                        </p:tgtEl>
                                      </p:cBhvr>
                                    </p:animEffect>
                                  </p:childTnLst>
                                  <p:subTnLst>
                                    <p:audio>
                                      <p:cMediaNode>
                                        <p:cTn display="0" masterRel="sameClick">
                                          <p:stCondLst>
                                            <p:cond evt="begin" delay="0">
                                              <p:tn val="35"/>
                                            </p:cond>
                                          </p:stCondLst>
                                          <p:endCondLst>
                                            <p:cond evt="onStopAudio" delay="0">
                                              <p:tgtEl>
                                                <p:sldTgt/>
                                              </p:tgtEl>
                                            </p:cond>
                                          </p:endCondLst>
                                        </p:cTn>
                                        <p:tgtEl>
                                          <p:sndTgt r:embed="rId5" name="chimes.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59400">
                                            <p:txEl>
                                              <p:pRg st="0" end="0"/>
                                            </p:txEl>
                                          </p:spTgt>
                                        </p:tgtEl>
                                        <p:attrNameLst>
                                          <p:attrName>style.visibility</p:attrName>
                                        </p:attrNameLst>
                                      </p:cBhvr>
                                      <p:to>
                                        <p:strVal val="visible"/>
                                      </p:to>
                                    </p:set>
                                    <p:anim calcmode="lin" valueType="num">
                                      <p:cBhvr additive="base">
                                        <p:cTn id="42" dur="500" fill="hold"/>
                                        <p:tgtEl>
                                          <p:spTgt spid="59400">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5940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59400">
                                            <p:txEl>
                                              <p:pRg st="1" end="1"/>
                                            </p:txEl>
                                          </p:spTgt>
                                        </p:tgtEl>
                                        <p:attrNameLst>
                                          <p:attrName>style.visibility</p:attrName>
                                        </p:attrNameLst>
                                      </p:cBhvr>
                                      <p:to>
                                        <p:strVal val="visible"/>
                                      </p:to>
                                    </p:set>
                                    <p:anim calcmode="lin" valueType="num">
                                      <p:cBhvr additive="base">
                                        <p:cTn id="48" dur="500" fill="hold"/>
                                        <p:tgtEl>
                                          <p:spTgt spid="59400">
                                            <p:txEl>
                                              <p:pRg st="1" end="1"/>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5940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8" presetClass="entr" presetSubtype="3" fill="hold" grpId="0" nodeType="clickEffect">
                                  <p:stCondLst>
                                    <p:cond delay="0"/>
                                  </p:stCondLst>
                                  <p:childTnLst>
                                    <p:set>
                                      <p:cBhvr>
                                        <p:cTn id="53" dur="1" fill="hold">
                                          <p:stCondLst>
                                            <p:cond delay="0"/>
                                          </p:stCondLst>
                                        </p:cTn>
                                        <p:tgtEl>
                                          <p:spTgt spid="59401"/>
                                        </p:tgtEl>
                                        <p:attrNameLst>
                                          <p:attrName>style.visibility</p:attrName>
                                        </p:attrNameLst>
                                      </p:cBhvr>
                                      <p:to>
                                        <p:strVal val="visible"/>
                                      </p:to>
                                    </p:set>
                                    <p:animEffect transition="in" filter="strips(upRight)">
                                      <p:cBhvr>
                                        <p:cTn id="54" dur="500"/>
                                        <p:tgtEl>
                                          <p:spTgt spid="59401"/>
                                        </p:tgtEl>
                                      </p:cBhvr>
                                    </p:animEffect>
                                  </p:childTnLst>
                                  <p:subTnLst>
                                    <p:set>
                                      <p:cBhvr override="childStyle">
                                        <p:cTn dur="1" fill="hold" display="0" masterRel="nextClick" afterEffect="1"/>
                                        <p:tgtEl>
                                          <p:spTgt spid="59401"/>
                                        </p:tgtEl>
                                        <p:attrNameLst>
                                          <p:attrName>style.visibility</p:attrName>
                                        </p:attrNameLst>
                                      </p:cBhvr>
                                      <p:to>
                                        <p:strVal val="hidden"/>
                                      </p:to>
                                    </p:set>
                                  </p:subTnLst>
                                </p:cTn>
                              </p:par>
                            </p:childTnLst>
                          </p:cTn>
                        </p:par>
                      </p:childTnLst>
                    </p:cTn>
                  </p:par>
                  <p:par>
                    <p:cTn id="55" fill="hold" nodeType="clickPar">
                      <p:stCondLst>
                        <p:cond delay="indefinite"/>
                      </p:stCondLst>
                      <p:childTnLst>
                        <p:par>
                          <p:cTn id="56" fill="hold" nodeType="withGroup">
                            <p:stCondLst>
                              <p:cond delay="0"/>
                            </p:stCondLst>
                            <p:childTnLst>
                              <p:par>
                                <p:cTn id="57" presetID="18" presetClass="entr" presetSubtype="3" fill="hold" grpId="0" nodeType="clickEffect">
                                  <p:stCondLst>
                                    <p:cond delay="0"/>
                                  </p:stCondLst>
                                  <p:childTnLst>
                                    <p:set>
                                      <p:cBhvr>
                                        <p:cTn id="58" dur="1" fill="hold">
                                          <p:stCondLst>
                                            <p:cond delay="0"/>
                                          </p:stCondLst>
                                        </p:cTn>
                                        <p:tgtEl>
                                          <p:spTgt spid="59402"/>
                                        </p:tgtEl>
                                        <p:attrNameLst>
                                          <p:attrName>style.visibility</p:attrName>
                                        </p:attrNameLst>
                                      </p:cBhvr>
                                      <p:to>
                                        <p:strVal val="visible"/>
                                      </p:to>
                                    </p:set>
                                    <p:animEffect transition="in" filter="strips(upRight)">
                                      <p:cBhvr>
                                        <p:cTn id="59" dur="500"/>
                                        <p:tgtEl>
                                          <p:spTgt spid="59402"/>
                                        </p:tgtEl>
                                      </p:cBhvr>
                                    </p:animEffect>
                                  </p:childTnLst>
                                  <p:subTnLst>
                                    <p:set>
                                      <p:cBhvr override="childStyle">
                                        <p:cTn dur="1" fill="hold" display="0" masterRel="nextClick" afterEffect="1"/>
                                        <p:tgtEl>
                                          <p:spTgt spid="59402"/>
                                        </p:tgtEl>
                                        <p:attrNameLst>
                                          <p:attrName>style.visibility</p:attrName>
                                        </p:attrNameLst>
                                      </p:cBhvr>
                                      <p:to>
                                        <p:strVal val="hidden"/>
                                      </p:to>
                                    </p:set>
                                    <p:audio>
                                      <p:cMediaNode>
                                        <p:cTn display="0" masterRel="sameClick">
                                          <p:stCondLst>
                                            <p:cond evt="begin" delay="0">
                                              <p:tn val="57"/>
                                            </p:cond>
                                          </p:stCondLst>
                                          <p:endCondLst>
                                            <p:cond evt="onStopAudio" delay="0">
                                              <p:tgtEl>
                                                <p:sldTgt/>
                                              </p:tgtEl>
                                            </p:cond>
                                          </p:endCondLst>
                                        </p:cTn>
                                        <p:tgtEl>
                                          <p:sndTgt r:embed="rId6" name="laser.wav"/>
                                        </p:tgtEl>
                                      </p:cMediaNode>
                                    </p:audio>
                                  </p:subTnLst>
                                </p:cTn>
                              </p:par>
                            </p:childTnLst>
                          </p:cTn>
                        </p:par>
                      </p:childTnLst>
                    </p:cTn>
                  </p:par>
                  <p:par>
                    <p:cTn id="60" fill="hold" nodeType="clickPar">
                      <p:stCondLst>
                        <p:cond delay="indefinite"/>
                      </p:stCondLst>
                      <p:childTnLst>
                        <p:par>
                          <p:cTn id="61" fill="hold" nodeType="withGroup">
                            <p:stCondLst>
                              <p:cond delay="0"/>
                            </p:stCondLst>
                            <p:childTnLst>
                              <p:par>
                                <p:cTn id="62" presetID="18" presetClass="entr" presetSubtype="6" fill="hold" grpId="0" nodeType="clickEffect">
                                  <p:stCondLst>
                                    <p:cond delay="0"/>
                                  </p:stCondLst>
                                  <p:childTnLst>
                                    <p:set>
                                      <p:cBhvr>
                                        <p:cTn id="63" dur="1" fill="hold">
                                          <p:stCondLst>
                                            <p:cond delay="0"/>
                                          </p:stCondLst>
                                        </p:cTn>
                                        <p:tgtEl>
                                          <p:spTgt spid="59403"/>
                                        </p:tgtEl>
                                        <p:attrNameLst>
                                          <p:attrName>style.visibility</p:attrName>
                                        </p:attrNameLst>
                                      </p:cBhvr>
                                      <p:to>
                                        <p:strVal val="visible"/>
                                      </p:to>
                                    </p:set>
                                    <p:animEffect transition="in" filter="strips(downRight)">
                                      <p:cBhvr>
                                        <p:cTn id="64" dur="500"/>
                                        <p:tgtEl>
                                          <p:spTgt spid="59403"/>
                                        </p:tgtEl>
                                      </p:cBhvr>
                                    </p:animEffect>
                                  </p:childTnLst>
                                  <p:subTnLst>
                                    <p:set>
                                      <p:cBhvr override="childStyle">
                                        <p:cTn dur="1" fill="hold" display="0" masterRel="nextClick" afterEffect="1"/>
                                        <p:tgtEl>
                                          <p:spTgt spid="59403"/>
                                        </p:tgtEl>
                                        <p:attrNameLst>
                                          <p:attrName>style.visibility</p:attrName>
                                        </p:attrNameLst>
                                      </p:cBhvr>
                                      <p:to>
                                        <p:strVal val="hidden"/>
                                      </p:to>
                                    </p:set>
                                    <p:audio>
                                      <p:cMediaNode>
                                        <p:cTn display="0" masterRel="sameClick">
                                          <p:stCondLst>
                                            <p:cond evt="begin" delay="0">
                                              <p:tn val="62"/>
                                            </p:cond>
                                          </p:stCondLst>
                                          <p:endCondLst>
                                            <p:cond evt="onStopAudio" delay="0">
                                              <p:tgtEl>
                                                <p:sldTgt/>
                                              </p:tgtEl>
                                            </p:cond>
                                          </p:endCondLst>
                                        </p:cTn>
                                        <p:tgtEl>
                                          <p:sndTgt r:embed="rId4" name="notify.wav"/>
                                        </p:tgtEl>
                                      </p:cMediaNode>
                                    </p:audio>
                                  </p:sub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iterate type="lt">
                                    <p:tmAbs val="75"/>
                                  </p:iterate>
                                  <p:childTnLst>
                                    <p:set>
                                      <p:cBhvr>
                                        <p:cTn id="68" dur="1" fill="hold">
                                          <p:stCondLst>
                                            <p:cond delay="74"/>
                                          </p:stCondLst>
                                        </p:cTn>
                                        <p:tgtEl>
                                          <p:spTgt spid="59404"/>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7" presetClass="entr" presetSubtype="2" fill="hold" grpId="0" nodeType="clickEffect">
                                  <p:stCondLst>
                                    <p:cond delay="0"/>
                                  </p:stCondLst>
                                  <p:childTnLst>
                                    <p:set>
                                      <p:cBhvr>
                                        <p:cTn id="72" dur="1" fill="hold">
                                          <p:stCondLst>
                                            <p:cond delay="0"/>
                                          </p:stCondLst>
                                        </p:cTn>
                                        <p:tgtEl>
                                          <p:spTgt spid="59405"/>
                                        </p:tgtEl>
                                        <p:attrNameLst>
                                          <p:attrName>style.visibility</p:attrName>
                                        </p:attrNameLst>
                                      </p:cBhvr>
                                      <p:to>
                                        <p:strVal val="visible"/>
                                      </p:to>
                                    </p:set>
                                    <p:anim calcmode="lin" valueType="num">
                                      <p:cBhvr additive="base">
                                        <p:cTn id="73" dur="5000" fill="hold"/>
                                        <p:tgtEl>
                                          <p:spTgt spid="59405"/>
                                        </p:tgtEl>
                                        <p:attrNameLst>
                                          <p:attrName>ppt_x</p:attrName>
                                        </p:attrNameLst>
                                      </p:cBhvr>
                                      <p:tavLst>
                                        <p:tav tm="0">
                                          <p:val>
                                            <p:strVal val="1+#ppt_w/2"/>
                                          </p:val>
                                        </p:tav>
                                        <p:tav tm="100000">
                                          <p:val>
                                            <p:strVal val="#ppt_x"/>
                                          </p:val>
                                        </p:tav>
                                      </p:tavLst>
                                    </p:anim>
                                    <p:anim calcmode="lin" valueType="num">
                                      <p:cBhvr additive="base">
                                        <p:cTn id="74" dur="5000" fill="hold"/>
                                        <p:tgtEl>
                                          <p:spTgt spid="59405"/>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6" presetClass="entr" presetSubtype="26" fill="hold" grpId="0" nodeType="clickEffect">
                                  <p:stCondLst>
                                    <p:cond delay="0"/>
                                  </p:stCondLst>
                                  <p:childTnLst>
                                    <p:set>
                                      <p:cBhvr>
                                        <p:cTn id="78" dur="1" fill="hold">
                                          <p:stCondLst>
                                            <p:cond delay="0"/>
                                          </p:stCondLst>
                                        </p:cTn>
                                        <p:tgtEl>
                                          <p:spTgt spid="59406"/>
                                        </p:tgtEl>
                                        <p:attrNameLst>
                                          <p:attrName>style.visibility</p:attrName>
                                        </p:attrNameLst>
                                      </p:cBhvr>
                                      <p:to>
                                        <p:strVal val="visible"/>
                                      </p:to>
                                    </p:set>
                                    <p:animEffect transition="in" filter="barn(inHorizontal)">
                                      <p:cBhvr>
                                        <p:cTn id="79" dur="500"/>
                                        <p:tgtEl>
                                          <p:spTgt spid="59406"/>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3" presetClass="entr" presetSubtype="16" fill="hold" grpId="0" nodeType="clickEffect">
                                  <p:stCondLst>
                                    <p:cond delay="0"/>
                                  </p:stCondLst>
                                  <p:childTnLst>
                                    <p:set>
                                      <p:cBhvr>
                                        <p:cTn id="83" dur="1" fill="hold">
                                          <p:stCondLst>
                                            <p:cond delay="0"/>
                                          </p:stCondLst>
                                        </p:cTn>
                                        <p:tgtEl>
                                          <p:spTgt spid="59407"/>
                                        </p:tgtEl>
                                        <p:attrNameLst>
                                          <p:attrName>style.visibility</p:attrName>
                                        </p:attrNameLst>
                                      </p:cBhvr>
                                      <p:to>
                                        <p:strVal val="visible"/>
                                      </p:to>
                                    </p:set>
                                    <p:anim calcmode="lin" valueType="num">
                                      <p:cBhvr>
                                        <p:cTn id="84" dur="500" fill="hold"/>
                                        <p:tgtEl>
                                          <p:spTgt spid="59407"/>
                                        </p:tgtEl>
                                        <p:attrNameLst>
                                          <p:attrName>ppt_w</p:attrName>
                                        </p:attrNameLst>
                                      </p:cBhvr>
                                      <p:tavLst>
                                        <p:tav tm="0">
                                          <p:val>
                                            <p:fltVal val="0"/>
                                          </p:val>
                                        </p:tav>
                                        <p:tav tm="100000">
                                          <p:val>
                                            <p:strVal val="#ppt_w"/>
                                          </p:val>
                                        </p:tav>
                                      </p:tavLst>
                                    </p:anim>
                                    <p:anim calcmode="lin" valueType="num">
                                      <p:cBhvr>
                                        <p:cTn id="85" dur="500" fill="hold"/>
                                        <p:tgtEl>
                                          <p:spTgt spid="5940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82"/>
                                            </p:cond>
                                          </p:stCondLst>
                                          <p:endCondLst>
                                            <p:cond evt="onStopAudio" delay="0">
                                              <p:tgtEl>
                                                <p:sldTgt/>
                                              </p:tgtEl>
                                            </p:cond>
                                          </p:endCondLst>
                                        </p:cTn>
                                        <p:tgtEl>
                                          <p:sndTgt r:embed="rId6" name="laser.wav"/>
                                        </p:tgtEl>
                                      </p:cMediaNode>
                                    </p:audio>
                                  </p:subTnLst>
                                </p:cTn>
                              </p:par>
                            </p:childTnLst>
                          </p:cTn>
                        </p:par>
                      </p:childTnLst>
                    </p:cTn>
                  </p:par>
                  <p:par>
                    <p:cTn id="86" fill="hold" nodeType="clickPar">
                      <p:stCondLst>
                        <p:cond delay="indefinite"/>
                      </p:stCondLst>
                      <p:childTnLst>
                        <p:par>
                          <p:cTn id="87" fill="hold" nodeType="withGroup">
                            <p:stCondLst>
                              <p:cond delay="0"/>
                            </p:stCondLst>
                            <p:childTnLst>
                              <p:par>
                                <p:cTn id="88" presetID="23" presetClass="entr" presetSubtype="528" fill="hold" grpId="0" nodeType="clickEffect">
                                  <p:stCondLst>
                                    <p:cond delay="0"/>
                                  </p:stCondLst>
                                  <p:childTnLst>
                                    <p:set>
                                      <p:cBhvr>
                                        <p:cTn id="89" dur="1" fill="hold">
                                          <p:stCondLst>
                                            <p:cond delay="0"/>
                                          </p:stCondLst>
                                        </p:cTn>
                                        <p:tgtEl>
                                          <p:spTgt spid="59408"/>
                                        </p:tgtEl>
                                        <p:attrNameLst>
                                          <p:attrName>style.visibility</p:attrName>
                                        </p:attrNameLst>
                                      </p:cBhvr>
                                      <p:to>
                                        <p:strVal val="visible"/>
                                      </p:to>
                                    </p:set>
                                    <p:anim calcmode="lin" valueType="num">
                                      <p:cBhvr>
                                        <p:cTn id="90" dur="500" fill="hold"/>
                                        <p:tgtEl>
                                          <p:spTgt spid="59408"/>
                                        </p:tgtEl>
                                        <p:attrNameLst>
                                          <p:attrName>ppt_w</p:attrName>
                                        </p:attrNameLst>
                                      </p:cBhvr>
                                      <p:tavLst>
                                        <p:tav tm="0">
                                          <p:val>
                                            <p:fltVal val="0"/>
                                          </p:val>
                                        </p:tav>
                                        <p:tav tm="100000">
                                          <p:val>
                                            <p:strVal val="#ppt_w"/>
                                          </p:val>
                                        </p:tav>
                                      </p:tavLst>
                                    </p:anim>
                                    <p:anim calcmode="lin" valueType="num">
                                      <p:cBhvr>
                                        <p:cTn id="91" dur="500" fill="hold"/>
                                        <p:tgtEl>
                                          <p:spTgt spid="59408"/>
                                        </p:tgtEl>
                                        <p:attrNameLst>
                                          <p:attrName>ppt_h</p:attrName>
                                        </p:attrNameLst>
                                      </p:cBhvr>
                                      <p:tavLst>
                                        <p:tav tm="0">
                                          <p:val>
                                            <p:fltVal val="0"/>
                                          </p:val>
                                        </p:tav>
                                        <p:tav tm="100000">
                                          <p:val>
                                            <p:strVal val="#ppt_h"/>
                                          </p:val>
                                        </p:tav>
                                      </p:tavLst>
                                    </p:anim>
                                    <p:anim calcmode="lin" valueType="num">
                                      <p:cBhvr>
                                        <p:cTn id="92" dur="500" fill="hold"/>
                                        <p:tgtEl>
                                          <p:spTgt spid="59408"/>
                                        </p:tgtEl>
                                        <p:attrNameLst>
                                          <p:attrName>ppt_x</p:attrName>
                                        </p:attrNameLst>
                                      </p:cBhvr>
                                      <p:tavLst>
                                        <p:tav tm="0">
                                          <p:val>
                                            <p:fltVal val="0.5"/>
                                          </p:val>
                                        </p:tav>
                                        <p:tav tm="100000">
                                          <p:val>
                                            <p:strVal val="#ppt_x"/>
                                          </p:val>
                                        </p:tav>
                                      </p:tavLst>
                                    </p:anim>
                                    <p:anim calcmode="lin" valueType="num">
                                      <p:cBhvr>
                                        <p:cTn id="93" dur="500" fill="hold"/>
                                        <p:tgtEl>
                                          <p:spTgt spid="59408"/>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88"/>
                                            </p:cond>
                                          </p:stCondLst>
                                          <p:endCondLst>
                                            <p:cond evt="onStopAudio" delay="0">
                                              <p:tgtEl>
                                                <p:sldTgt/>
                                              </p:tgtEl>
                                            </p:cond>
                                          </p:endCondLst>
                                        </p:cTn>
                                        <p:tgtEl>
                                          <p:sndTgt r:embed="rId6" name="laser.wav"/>
                                        </p:tgtEl>
                                      </p:cMediaNode>
                                    </p:audio>
                                  </p:subTnLst>
                                </p:cTn>
                              </p:par>
                            </p:childTnLst>
                          </p:cTn>
                        </p:par>
                      </p:childTnLst>
                    </p:cTn>
                  </p:par>
                  <p:par>
                    <p:cTn id="94" fill="hold" nodeType="clickPar">
                      <p:stCondLst>
                        <p:cond delay="indefinite"/>
                      </p:stCondLst>
                      <p:childTnLst>
                        <p:par>
                          <p:cTn id="95" fill="hold" nodeType="withGroup">
                            <p:stCondLst>
                              <p:cond delay="0"/>
                            </p:stCondLst>
                            <p:childTnLst>
                              <p:par>
                                <p:cTn id="96" presetID="23" presetClass="entr" presetSubtype="528" fill="hold" grpId="0" nodeType="clickEffect">
                                  <p:stCondLst>
                                    <p:cond delay="0"/>
                                  </p:stCondLst>
                                  <p:childTnLst>
                                    <p:set>
                                      <p:cBhvr>
                                        <p:cTn id="97" dur="1" fill="hold">
                                          <p:stCondLst>
                                            <p:cond delay="0"/>
                                          </p:stCondLst>
                                        </p:cTn>
                                        <p:tgtEl>
                                          <p:spTgt spid="59409"/>
                                        </p:tgtEl>
                                        <p:attrNameLst>
                                          <p:attrName>style.visibility</p:attrName>
                                        </p:attrNameLst>
                                      </p:cBhvr>
                                      <p:to>
                                        <p:strVal val="visible"/>
                                      </p:to>
                                    </p:set>
                                    <p:anim calcmode="lin" valueType="num">
                                      <p:cBhvr>
                                        <p:cTn id="98" dur="500" fill="hold"/>
                                        <p:tgtEl>
                                          <p:spTgt spid="59409"/>
                                        </p:tgtEl>
                                        <p:attrNameLst>
                                          <p:attrName>ppt_w</p:attrName>
                                        </p:attrNameLst>
                                      </p:cBhvr>
                                      <p:tavLst>
                                        <p:tav tm="0">
                                          <p:val>
                                            <p:fltVal val="0"/>
                                          </p:val>
                                        </p:tav>
                                        <p:tav tm="100000">
                                          <p:val>
                                            <p:strVal val="#ppt_w"/>
                                          </p:val>
                                        </p:tav>
                                      </p:tavLst>
                                    </p:anim>
                                    <p:anim calcmode="lin" valueType="num">
                                      <p:cBhvr>
                                        <p:cTn id="99" dur="500" fill="hold"/>
                                        <p:tgtEl>
                                          <p:spTgt spid="59409"/>
                                        </p:tgtEl>
                                        <p:attrNameLst>
                                          <p:attrName>ppt_h</p:attrName>
                                        </p:attrNameLst>
                                      </p:cBhvr>
                                      <p:tavLst>
                                        <p:tav tm="0">
                                          <p:val>
                                            <p:fltVal val="0"/>
                                          </p:val>
                                        </p:tav>
                                        <p:tav tm="100000">
                                          <p:val>
                                            <p:strVal val="#ppt_h"/>
                                          </p:val>
                                        </p:tav>
                                      </p:tavLst>
                                    </p:anim>
                                    <p:anim calcmode="lin" valueType="num">
                                      <p:cBhvr>
                                        <p:cTn id="100" dur="500" fill="hold"/>
                                        <p:tgtEl>
                                          <p:spTgt spid="59409"/>
                                        </p:tgtEl>
                                        <p:attrNameLst>
                                          <p:attrName>ppt_x</p:attrName>
                                        </p:attrNameLst>
                                      </p:cBhvr>
                                      <p:tavLst>
                                        <p:tav tm="0">
                                          <p:val>
                                            <p:fltVal val="0.5"/>
                                          </p:val>
                                        </p:tav>
                                        <p:tav tm="100000">
                                          <p:val>
                                            <p:strVal val="#ppt_x"/>
                                          </p:val>
                                        </p:tav>
                                      </p:tavLst>
                                    </p:anim>
                                    <p:anim calcmode="lin" valueType="num">
                                      <p:cBhvr>
                                        <p:cTn id="101" dur="500" fill="hold"/>
                                        <p:tgtEl>
                                          <p:spTgt spid="59409"/>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96"/>
                                            </p:cond>
                                          </p:stCondLst>
                                          <p:endCondLst>
                                            <p:cond evt="onStopAudio" delay="0">
                                              <p:tgtEl>
                                                <p:sldTgt/>
                                              </p:tgtEl>
                                            </p:cond>
                                          </p:endCondLst>
                                        </p:cTn>
                                        <p:tgtEl>
                                          <p:sndTgt r:embed="rId6" name="laser.wav"/>
                                        </p:tgtEl>
                                      </p:cMediaNode>
                                    </p:audio>
                                  </p:subTnLst>
                                </p:cTn>
                              </p:par>
                            </p:childTnLst>
                          </p:cTn>
                        </p:par>
                      </p:childTnLst>
                    </p:cTn>
                  </p:par>
                  <p:par>
                    <p:cTn id="102" fill="hold" nodeType="clickPar">
                      <p:stCondLst>
                        <p:cond delay="indefinite"/>
                      </p:stCondLst>
                      <p:childTnLst>
                        <p:par>
                          <p:cTn id="103" fill="hold" nodeType="withGroup">
                            <p:stCondLst>
                              <p:cond delay="0"/>
                            </p:stCondLst>
                            <p:childTnLst>
                              <p:par>
                                <p:cTn id="104" presetID="23" presetClass="entr" presetSubtype="528" fill="hold" grpId="0" nodeType="clickEffect">
                                  <p:stCondLst>
                                    <p:cond delay="0"/>
                                  </p:stCondLst>
                                  <p:childTnLst>
                                    <p:set>
                                      <p:cBhvr>
                                        <p:cTn id="105" dur="1" fill="hold">
                                          <p:stCondLst>
                                            <p:cond delay="0"/>
                                          </p:stCondLst>
                                        </p:cTn>
                                        <p:tgtEl>
                                          <p:spTgt spid="59410"/>
                                        </p:tgtEl>
                                        <p:attrNameLst>
                                          <p:attrName>style.visibility</p:attrName>
                                        </p:attrNameLst>
                                      </p:cBhvr>
                                      <p:to>
                                        <p:strVal val="visible"/>
                                      </p:to>
                                    </p:set>
                                    <p:anim calcmode="lin" valueType="num">
                                      <p:cBhvr>
                                        <p:cTn id="106" dur="500" fill="hold"/>
                                        <p:tgtEl>
                                          <p:spTgt spid="59410"/>
                                        </p:tgtEl>
                                        <p:attrNameLst>
                                          <p:attrName>ppt_w</p:attrName>
                                        </p:attrNameLst>
                                      </p:cBhvr>
                                      <p:tavLst>
                                        <p:tav tm="0">
                                          <p:val>
                                            <p:fltVal val="0"/>
                                          </p:val>
                                        </p:tav>
                                        <p:tav tm="100000">
                                          <p:val>
                                            <p:strVal val="#ppt_w"/>
                                          </p:val>
                                        </p:tav>
                                      </p:tavLst>
                                    </p:anim>
                                    <p:anim calcmode="lin" valueType="num">
                                      <p:cBhvr>
                                        <p:cTn id="107" dur="500" fill="hold"/>
                                        <p:tgtEl>
                                          <p:spTgt spid="59410"/>
                                        </p:tgtEl>
                                        <p:attrNameLst>
                                          <p:attrName>ppt_h</p:attrName>
                                        </p:attrNameLst>
                                      </p:cBhvr>
                                      <p:tavLst>
                                        <p:tav tm="0">
                                          <p:val>
                                            <p:fltVal val="0"/>
                                          </p:val>
                                        </p:tav>
                                        <p:tav tm="100000">
                                          <p:val>
                                            <p:strVal val="#ppt_h"/>
                                          </p:val>
                                        </p:tav>
                                      </p:tavLst>
                                    </p:anim>
                                    <p:anim calcmode="lin" valueType="num">
                                      <p:cBhvr>
                                        <p:cTn id="108" dur="500" fill="hold"/>
                                        <p:tgtEl>
                                          <p:spTgt spid="59410"/>
                                        </p:tgtEl>
                                        <p:attrNameLst>
                                          <p:attrName>ppt_x</p:attrName>
                                        </p:attrNameLst>
                                      </p:cBhvr>
                                      <p:tavLst>
                                        <p:tav tm="0">
                                          <p:val>
                                            <p:fltVal val="0.5"/>
                                          </p:val>
                                        </p:tav>
                                        <p:tav tm="100000">
                                          <p:val>
                                            <p:strVal val="#ppt_x"/>
                                          </p:val>
                                        </p:tav>
                                      </p:tavLst>
                                    </p:anim>
                                    <p:anim calcmode="lin" valueType="num">
                                      <p:cBhvr>
                                        <p:cTn id="109" dur="500" fill="hold"/>
                                        <p:tgtEl>
                                          <p:spTgt spid="59410"/>
                                        </p:tgtEl>
                                        <p:attrNameLst>
                                          <p:attrName>ppt_y</p:attrName>
                                        </p:attrNameLst>
                                      </p:cBhvr>
                                      <p:tavLst>
                                        <p:tav tm="0">
                                          <p:val>
                                            <p:fltVal val="0.5"/>
                                          </p:val>
                                        </p:tav>
                                        <p:tav tm="100000">
                                          <p:val>
                                            <p:strVal val="#ppt_y"/>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3" presetClass="entr" presetSubtype="528" fill="hold" grpId="0" nodeType="clickEffect">
                                  <p:stCondLst>
                                    <p:cond delay="0"/>
                                  </p:stCondLst>
                                  <p:childTnLst>
                                    <p:set>
                                      <p:cBhvr>
                                        <p:cTn id="113" dur="1" fill="hold">
                                          <p:stCondLst>
                                            <p:cond delay="0"/>
                                          </p:stCondLst>
                                        </p:cTn>
                                        <p:tgtEl>
                                          <p:spTgt spid="59411"/>
                                        </p:tgtEl>
                                        <p:attrNameLst>
                                          <p:attrName>style.visibility</p:attrName>
                                        </p:attrNameLst>
                                      </p:cBhvr>
                                      <p:to>
                                        <p:strVal val="visible"/>
                                      </p:to>
                                    </p:set>
                                    <p:anim calcmode="lin" valueType="num">
                                      <p:cBhvr>
                                        <p:cTn id="114" dur="500" fill="hold"/>
                                        <p:tgtEl>
                                          <p:spTgt spid="59411"/>
                                        </p:tgtEl>
                                        <p:attrNameLst>
                                          <p:attrName>ppt_w</p:attrName>
                                        </p:attrNameLst>
                                      </p:cBhvr>
                                      <p:tavLst>
                                        <p:tav tm="0">
                                          <p:val>
                                            <p:fltVal val="0"/>
                                          </p:val>
                                        </p:tav>
                                        <p:tav tm="100000">
                                          <p:val>
                                            <p:strVal val="#ppt_w"/>
                                          </p:val>
                                        </p:tav>
                                      </p:tavLst>
                                    </p:anim>
                                    <p:anim calcmode="lin" valueType="num">
                                      <p:cBhvr>
                                        <p:cTn id="115" dur="500" fill="hold"/>
                                        <p:tgtEl>
                                          <p:spTgt spid="59411"/>
                                        </p:tgtEl>
                                        <p:attrNameLst>
                                          <p:attrName>ppt_h</p:attrName>
                                        </p:attrNameLst>
                                      </p:cBhvr>
                                      <p:tavLst>
                                        <p:tav tm="0">
                                          <p:val>
                                            <p:fltVal val="0"/>
                                          </p:val>
                                        </p:tav>
                                        <p:tav tm="100000">
                                          <p:val>
                                            <p:strVal val="#ppt_h"/>
                                          </p:val>
                                        </p:tav>
                                      </p:tavLst>
                                    </p:anim>
                                    <p:anim calcmode="lin" valueType="num">
                                      <p:cBhvr>
                                        <p:cTn id="116" dur="500" fill="hold"/>
                                        <p:tgtEl>
                                          <p:spTgt spid="59411"/>
                                        </p:tgtEl>
                                        <p:attrNameLst>
                                          <p:attrName>ppt_x</p:attrName>
                                        </p:attrNameLst>
                                      </p:cBhvr>
                                      <p:tavLst>
                                        <p:tav tm="0">
                                          <p:val>
                                            <p:fltVal val="0.5"/>
                                          </p:val>
                                        </p:tav>
                                        <p:tav tm="100000">
                                          <p:val>
                                            <p:strVal val="#ppt_x"/>
                                          </p:val>
                                        </p:tav>
                                      </p:tavLst>
                                    </p:anim>
                                    <p:anim calcmode="lin" valueType="num">
                                      <p:cBhvr>
                                        <p:cTn id="117" dur="500" fill="hold"/>
                                        <p:tgtEl>
                                          <p:spTgt spid="59411"/>
                                        </p:tgtEl>
                                        <p:attrNameLst>
                                          <p:attrName>ppt_y</p:attrName>
                                        </p:attrNameLst>
                                      </p:cBhvr>
                                      <p:tavLst>
                                        <p:tav tm="0">
                                          <p:val>
                                            <p:fltVal val="0.5"/>
                                          </p:val>
                                        </p:tav>
                                        <p:tav tm="100000">
                                          <p:val>
                                            <p:strVal val="#ppt_y"/>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5" presetClass="entr" presetSubtype="0" fill="hold" grpId="0" nodeType="clickEffect">
                                  <p:stCondLst>
                                    <p:cond delay="0"/>
                                  </p:stCondLst>
                                  <p:childTnLst>
                                    <p:set>
                                      <p:cBhvr>
                                        <p:cTn id="121" dur="1" fill="hold">
                                          <p:stCondLst>
                                            <p:cond delay="0"/>
                                          </p:stCondLst>
                                        </p:cTn>
                                        <p:tgtEl>
                                          <p:spTgt spid="59412"/>
                                        </p:tgtEl>
                                        <p:attrNameLst>
                                          <p:attrName>style.visibility</p:attrName>
                                        </p:attrNameLst>
                                      </p:cBhvr>
                                      <p:to>
                                        <p:strVal val="visible"/>
                                      </p:to>
                                    </p:set>
                                    <p:anim calcmode="lin" valueType="num">
                                      <p:cBhvr>
                                        <p:cTn id="122" dur="1000" fill="hold"/>
                                        <p:tgtEl>
                                          <p:spTgt spid="59412"/>
                                        </p:tgtEl>
                                        <p:attrNameLst>
                                          <p:attrName>ppt_w</p:attrName>
                                        </p:attrNameLst>
                                      </p:cBhvr>
                                      <p:tavLst>
                                        <p:tav tm="0">
                                          <p:val>
                                            <p:fltVal val="0"/>
                                          </p:val>
                                        </p:tav>
                                        <p:tav tm="100000">
                                          <p:val>
                                            <p:strVal val="#ppt_w"/>
                                          </p:val>
                                        </p:tav>
                                      </p:tavLst>
                                    </p:anim>
                                    <p:anim calcmode="lin" valueType="num">
                                      <p:cBhvr>
                                        <p:cTn id="123" dur="1000" fill="hold"/>
                                        <p:tgtEl>
                                          <p:spTgt spid="59412"/>
                                        </p:tgtEl>
                                        <p:attrNameLst>
                                          <p:attrName>ppt_h</p:attrName>
                                        </p:attrNameLst>
                                      </p:cBhvr>
                                      <p:tavLst>
                                        <p:tav tm="0">
                                          <p:val>
                                            <p:fltVal val="0"/>
                                          </p:val>
                                        </p:tav>
                                        <p:tav tm="100000">
                                          <p:val>
                                            <p:strVal val="#ppt_h"/>
                                          </p:val>
                                        </p:tav>
                                      </p:tavLst>
                                    </p:anim>
                                    <p:anim calcmode="lin" valueType="num">
                                      <p:cBhvr>
                                        <p:cTn id="124" dur="1000" fill="hold"/>
                                        <p:tgtEl>
                                          <p:spTgt spid="59412"/>
                                        </p:tgtEl>
                                        <p:attrNameLst>
                                          <p:attrName>ppt_x</p:attrName>
                                        </p:attrNameLst>
                                      </p:cBhvr>
                                      <p:tavLst>
                                        <p:tav tm="0" fmla="#ppt_x+(cos(-2*pi*(1-$))*-#ppt_x-sin(-2*pi*(1-$))*(1-#ppt_y))*(1-$)">
                                          <p:val>
                                            <p:fltVal val="0"/>
                                          </p:val>
                                        </p:tav>
                                        <p:tav tm="100000">
                                          <p:val>
                                            <p:fltVal val="1"/>
                                          </p:val>
                                        </p:tav>
                                      </p:tavLst>
                                    </p:anim>
                                    <p:anim calcmode="lin" valueType="num">
                                      <p:cBhvr>
                                        <p:cTn id="125" dur="1000" fill="hold"/>
                                        <p:tgtEl>
                                          <p:spTgt spid="59412"/>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20"/>
                                            </p:cond>
                                          </p:stCondLst>
                                          <p:endCondLst>
                                            <p:cond evt="onStopAudio" delay="0">
                                              <p:tgtEl>
                                                <p:sldTgt/>
                                              </p:tgtEl>
                                            </p:cond>
                                          </p:endCondLst>
                                        </p:cTn>
                                        <p:tgtEl>
                                          <p:sndTgt r:embed="rId7"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P spid="59395" grpId="0" autoUpdateAnimBg="0"/>
      <p:bldP spid="59396" grpId="0" autoUpdateAnimBg="0"/>
      <p:bldP spid="59397" grpId="0" build="p" autoUpdateAnimBg="0"/>
      <p:bldP spid="59398" grpId="0" autoUpdateAnimBg="0"/>
      <p:bldP spid="59399" grpId="0" autoUpdateAnimBg="0"/>
      <p:bldP spid="59400" grpId="0" build="p" autoUpdateAnimBg="0"/>
      <p:bldP spid="59401" grpId="0" animBg="1" autoUpdateAnimBg="0"/>
      <p:bldP spid="59402" grpId="0" animBg="1" autoUpdateAnimBg="0"/>
      <p:bldP spid="59403" grpId="0" animBg="1" autoUpdateAnimBg="0"/>
      <p:bldP spid="59404" grpId="0" autoUpdateAnimBg="0"/>
      <p:bldP spid="59405" grpId="0" autoUpdateAnimBg="0"/>
      <p:bldP spid="59406" grpId="0" autoUpdateAnimBg="0"/>
      <p:bldP spid="59407" grpId="0" animBg="1" autoUpdateAnimBg="0"/>
      <p:bldP spid="59408" grpId="0" animBg="1" autoUpdateAnimBg="0"/>
      <p:bldP spid="59409" grpId="0" animBg="1" autoUpdateAnimBg="0"/>
      <p:bldP spid="59410" grpId="0" animBg="1" autoUpdateAnimBg="0"/>
      <p:bldP spid="59411" grpId="0" animBg="1" autoUpdateAnimBg="0"/>
      <p:bldP spid="59412"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B01CB711-C531-42DF-9369-D4E1A023D315}"/>
              </a:ext>
            </a:extLst>
          </p:cNvPr>
          <p:cNvSpPr>
            <a:spLocks noGrp="1" noChangeArrowheads="1"/>
          </p:cNvSpPr>
          <p:nvPr>
            <p:ph type="title"/>
          </p:nvPr>
        </p:nvSpPr>
        <p:spPr>
          <a:xfrm>
            <a:off x="258618" y="381000"/>
            <a:ext cx="9723582" cy="457200"/>
          </a:xfrm>
        </p:spPr>
        <p:txBody>
          <a:bodyPr/>
          <a:lstStyle/>
          <a:p>
            <a:pPr algn="l" eaLnBrk="1" hangingPunct="1"/>
            <a:r>
              <a:rPr lang="zh-CN" altLang="en-US" sz="2400" b="1" dirty="0">
                <a:solidFill>
                  <a:srgbClr val="66FF33"/>
                </a:solidFill>
                <a:latin typeface="Arial" panose="020B0604020202020204" pitchFamily="34" charset="0"/>
                <a:ea typeface="楷体_GB2312"/>
                <a:cs typeface="楷体_GB2312"/>
              </a:rPr>
              <a:t>       二维数组赋初值</a:t>
            </a:r>
          </a:p>
        </p:txBody>
      </p:sp>
      <p:sp>
        <p:nvSpPr>
          <p:cNvPr id="60419" name="Text Box 3">
            <a:extLst>
              <a:ext uri="{FF2B5EF4-FFF2-40B4-BE49-F238E27FC236}">
                <a16:creationId xmlns:a16="http://schemas.microsoft.com/office/drawing/2014/main" id="{059E1326-C44C-47B7-8E13-A2AAE555C6FA}"/>
              </a:ext>
            </a:extLst>
          </p:cNvPr>
          <p:cNvSpPr txBox="1">
            <a:spLocks noChangeArrowheads="1"/>
          </p:cNvSpPr>
          <p:nvPr/>
        </p:nvSpPr>
        <p:spPr bwMode="auto">
          <a:xfrm>
            <a:off x="843396" y="838200"/>
            <a:ext cx="572173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CC"/>
                </a:solidFill>
                <a:ea typeface="楷体_GB2312"/>
                <a:cs typeface="楷体_GB2312"/>
              </a:rPr>
              <a:t>二维数组的每一行可以存放一个字符串。</a:t>
            </a:r>
          </a:p>
        </p:txBody>
      </p:sp>
      <p:sp>
        <p:nvSpPr>
          <p:cNvPr id="60420" name="Text Box 4">
            <a:extLst>
              <a:ext uri="{FF2B5EF4-FFF2-40B4-BE49-F238E27FC236}">
                <a16:creationId xmlns:a16="http://schemas.microsoft.com/office/drawing/2014/main" id="{0D9BBA37-6DC8-40A5-8753-1E6FEEF33A3F}"/>
              </a:ext>
            </a:extLst>
          </p:cNvPr>
          <p:cNvSpPr txBox="1">
            <a:spLocks noChangeArrowheads="1"/>
          </p:cNvSpPr>
          <p:nvPr/>
        </p:nvSpPr>
        <p:spPr bwMode="auto">
          <a:xfrm>
            <a:off x="824346" y="1219200"/>
            <a:ext cx="528732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Arial" panose="020B0604020202020204" pitchFamily="34" charset="0"/>
                <a:ea typeface="楷体_GB2312"/>
                <a:cs typeface="楷体_GB2312"/>
              </a:rPr>
              <a:t>char</a:t>
            </a:r>
            <a:r>
              <a:rPr lang="en-US" altLang="zh-CN" sz="2400" dirty="0">
                <a:solidFill>
                  <a:schemeClr val="tx2"/>
                </a:solidFill>
                <a:latin typeface="Arial" panose="020B0604020202020204" pitchFamily="34" charset="0"/>
                <a:ea typeface="楷体_GB2312"/>
                <a:cs typeface="楷体_GB2312"/>
              </a:rPr>
              <a:t>  </a:t>
            </a:r>
            <a:r>
              <a:rPr lang="en-US" altLang="zh-CN" sz="2400" dirty="0">
                <a:solidFill>
                  <a:srgbClr val="66FF33"/>
                </a:solidFill>
                <a:latin typeface="Arial" panose="020B0604020202020204" pitchFamily="34" charset="0"/>
                <a:ea typeface="楷体_GB2312"/>
                <a:cs typeface="楷体_GB2312"/>
              </a:rPr>
              <a:t>str</a:t>
            </a:r>
            <a:r>
              <a:rPr lang="en-US" altLang="zh-CN" sz="2400" dirty="0">
                <a:solidFill>
                  <a:srgbClr val="FFFFFF"/>
                </a:solidFill>
                <a:latin typeface="Arial" panose="020B0604020202020204" pitchFamily="34" charset="0"/>
                <a:ea typeface="楷体_GB2312"/>
                <a:cs typeface="楷体_GB2312"/>
              </a:rPr>
              <a:t>[3][6]</a:t>
            </a:r>
            <a:r>
              <a:rPr lang="en-US" altLang="zh-CN" sz="2400" dirty="0">
                <a:solidFill>
                  <a:srgbClr val="FFFFCC"/>
                </a:solidFill>
                <a:latin typeface="Arial" panose="020B0604020202020204" pitchFamily="34" charset="0"/>
                <a:ea typeface="楷体_GB2312"/>
                <a:cs typeface="楷体_GB2312"/>
              </a:rPr>
              <a:t>={”wang”, ”</a:t>
            </a:r>
            <a:r>
              <a:rPr lang="en-US" altLang="zh-CN" sz="2400" dirty="0" err="1">
                <a:solidFill>
                  <a:srgbClr val="FFFFCC"/>
                </a:solidFill>
                <a:latin typeface="Arial" panose="020B0604020202020204" pitchFamily="34" charset="0"/>
                <a:ea typeface="楷体_GB2312"/>
                <a:cs typeface="楷体_GB2312"/>
              </a:rPr>
              <a:t>zhang</a:t>
            </a:r>
            <a:r>
              <a:rPr lang="en-US" altLang="zh-CN" sz="2400" dirty="0">
                <a:solidFill>
                  <a:srgbClr val="FFFFCC"/>
                </a:solidFill>
                <a:latin typeface="Arial" panose="020B0604020202020204" pitchFamily="34" charset="0"/>
                <a:ea typeface="楷体_GB2312"/>
                <a:cs typeface="楷体_GB2312"/>
              </a:rPr>
              <a:t>”, ”</a:t>
            </a:r>
            <a:r>
              <a:rPr lang="en-US" altLang="zh-CN" sz="2400" dirty="0" err="1">
                <a:solidFill>
                  <a:srgbClr val="FFFFCC"/>
                </a:solidFill>
                <a:latin typeface="Arial" panose="020B0604020202020204" pitchFamily="34" charset="0"/>
                <a:ea typeface="楷体_GB2312"/>
                <a:cs typeface="楷体_GB2312"/>
              </a:rPr>
              <a:t>liu</a:t>
            </a:r>
            <a:r>
              <a:rPr lang="en-US" altLang="zh-CN" sz="2400" dirty="0">
                <a:solidFill>
                  <a:srgbClr val="FFFFCC"/>
                </a:solidFill>
                <a:latin typeface="Arial" panose="020B0604020202020204" pitchFamily="34" charset="0"/>
                <a:ea typeface="楷体_GB2312"/>
                <a:cs typeface="楷体_GB2312"/>
              </a:rPr>
              <a:t>”};</a:t>
            </a:r>
            <a:endParaRPr lang="en-US" altLang="zh-CN" sz="2400" dirty="0">
              <a:solidFill>
                <a:srgbClr val="FFFFCC"/>
              </a:solidFill>
              <a:ea typeface="楷体_GB2312"/>
              <a:cs typeface="楷体_GB2312"/>
            </a:endParaRPr>
          </a:p>
        </p:txBody>
      </p:sp>
      <p:graphicFrame>
        <p:nvGraphicFramePr>
          <p:cNvPr id="60421" name="Group 5">
            <a:extLst>
              <a:ext uri="{FF2B5EF4-FFF2-40B4-BE49-F238E27FC236}">
                <a16:creationId xmlns:a16="http://schemas.microsoft.com/office/drawing/2014/main" id="{C3ED83F9-EC65-4595-9A93-D4956745FEA6}"/>
              </a:ext>
            </a:extLst>
          </p:cNvPr>
          <p:cNvGraphicFramePr>
            <a:graphicFrameLocks noGrp="1"/>
          </p:cNvGraphicFramePr>
          <p:nvPr/>
        </p:nvGraphicFramePr>
        <p:xfrm>
          <a:off x="5168900" y="2209801"/>
          <a:ext cx="4495800" cy="1452563"/>
        </p:xfrm>
        <a:graphic>
          <a:graphicData uri="http://schemas.openxmlformats.org/drawingml/2006/table">
            <a:tbl>
              <a:tblPr/>
              <a:tblGrid>
                <a:gridCol w="6858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tblGrid>
              <a:tr h="53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FFFF"/>
                          </a:solidFill>
                          <a:effectLst/>
                          <a:latin typeface="Arial" charset="0"/>
                          <a:ea typeface="宋体" pitchFamily="2" charset="-122"/>
                        </a:rPr>
                        <a:t>w</a:t>
                      </a:r>
                    </a:p>
                  </a:txBody>
                  <a:tcPr marL="90000" marR="90000" marT="46814" marB="46814" horzOverflow="overflow">
                    <a:lnL w="12700" cap="flat" cmpd="sng" algn="ctr">
                      <a:solidFill>
                        <a:srgbClr val="FFFF00"/>
                      </a:solidFill>
                      <a:prstDash val="solid"/>
                      <a:round/>
                      <a:headEnd type="none" w="lg" len="med"/>
                      <a:tailEnd type="none" w="med" len="med"/>
                    </a:lnL>
                    <a:lnR w="12700" cap="flat" cmpd="sng" algn="ctr">
                      <a:solidFill>
                        <a:srgbClr val="FFFF00"/>
                      </a:solidFill>
                      <a:prstDash val="solid"/>
                      <a:round/>
                      <a:headEnd type="none" w="lg" len="med"/>
                      <a:tailEnd type="none" w="med" len="med"/>
                    </a:lnR>
                    <a:lnT w="12700" cap="flat" cmpd="sng" algn="ctr">
                      <a:solidFill>
                        <a:srgbClr val="FFFF00"/>
                      </a:solidFill>
                      <a:prstDash val="solid"/>
                      <a:round/>
                      <a:headEnd type="none" w="lg" len="med"/>
                      <a:tailEnd type="none" w="med" len="med"/>
                    </a:lnT>
                    <a:lnB w="12700" cap="flat" cmpd="sng" algn="ctr">
                      <a:solidFill>
                        <a:srgbClr val="FFFF00"/>
                      </a:solidFill>
                      <a:prstDash val="solid"/>
                      <a:round/>
                      <a:headEnd type="none" w="lg"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FFFF"/>
                          </a:solidFill>
                          <a:effectLst/>
                          <a:latin typeface="Arial" charset="0"/>
                          <a:ea typeface="宋体" pitchFamily="2" charset="-122"/>
                        </a:rPr>
                        <a:t>a</a:t>
                      </a:r>
                    </a:p>
                  </a:txBody>
                  <a:tcPr marL="90000" marR="90000" marT="46814" marB="46814" horzOverflow="overflow">
                    <a:lnL w="12700" cap="flat" cmpd="sng" algn="ctr">
                      <a:solidFill>
                        <a:srgbClr val="FFFF00"/>
                      </a:solidFill>
                      <a:prstDash val="solid"/>
                      <a:round/>
                      <a:headEnd type="none" w="lg" len="med"/>
                      <a:tailEnd type="none" w="med" len="med"/>
                    </a:lnL>
                    <a:lnR w="12700" cap="flat" cmpd="sng" algn="ctr">
                      <a:solidFill>
                        <a:srgbClr val="FFFF00"/>
                      </a:solidFill>
                      <a:prstDash val="solid"/>
                      <a:round/>
                      <a:headEnd type="none" w="lg" len="med"/>
                      <a:tailEnd type="none" w="med" len="med"/>
                    </a:lnR>
                    <a:lnT w="12700" cap="flat" cmpd="sng" algn="ctr">
                      <a:solidFill>
                        <a:srgbClr val="FFFF00"/>
                      </a:solidFill>
                      <a:prstDash val="solid"/>
                      <a:round/>
                      <a:headEnd type="none" w="lg" len="med"/>
                      <a:tailEnd type="none" w="med" len="med"/>
                    </a:lnT>
                    <a:lnB w="12700" cap="flat" cmpd="sng" algn="ctr">
                      <a:solidFill>
                        <a:srgbClr val="FFFF00"/>
                      </a:solidFill>
                      <a:prstDash val="solid"/>
                      <a:round/>
                      <a:headEnd type="none" w="lg"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FFFF"/>
                          </a:solidFill>
                          <a:effectLst/>
                          <a:latin typeface="Arial" charset="0"/>
                          <a:ea typeface="宋体" pitchFamily="2" charset="-122"/>
                        </a:rPr>
                        <a:t>n</a:t>
                      </a:r>
                    </a:p>
                  </a:txBody>
                  <a:tcPr marL="90000" marR="90000" marT="46814" marB="46814" horzOverflow="overflow">
                    <a:lnL w="12700" cap="flat" cmpd="sng" algn="ctr">
                      <a:solidFill>
                        <a:srgbClr val="FFFF00"/>
                      </a:solidFill>
                      <a:prstDash val="solid"/>
                      <a:round/>
                      <a:headEnd type="none" w="lg" len="med"/>
                      <a:tailEnd type="none" w="med" len="med"/>
                    </a:lnL>
                    <a:lnR w="12700" cap="flat" cmpd="sng" algn="ctr">
                      <a:solidFill>
                        <a:srgbClr val="FFFF00"/>
                      </a:solidFill>
                      <a:prstDash val="solid"/>
                      <a:round/>
                      <a:headEnd type="none" w="lg" len="med"/>
                      <a:tailEnd type="none" w="med" len="med"/>
                    </a:lnR>
                    <a:lnT w="12700" cap="flat" cmpd="sng" algn="ctr">
                      <a:solidFill>
                        <a:srgbClr val="FFFF00"/>
                      </a:solidFill>
                      <a:prstDash val="solid"/>
                      <a:round/>
                      <a:headEnd type="none" w="lg" len="med"/>
                      <a:tailEnd type="none" w="med" len="med"/>
                    </a:lnT>
                    <a:lnB w="12700" cap="flat" cmpd="sng" algn="ctr">
                      <a:solidFill>
                        <a:srgbClr val="FFFF00"/>
                      </a:solidFill>
                      <a:prstDash val="solid"/>
                      <a:round/>
                      <a:headEnd type="none" w="lg"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FFFF"/>
                          </a:solidFill>
                          <a:effectLst/>
                          <a:latin typeface="Arial" charset="0"/>
                          <a:ea typeface="宋体" pitchFamily="2" charset="-122"/>
                        </a:rPr>
                        <a:t>g</a:t>
                      </a:r>
                    </a:p>
                  </a:txBody>
                  <a:tcPr marL="90000" marR="90000" marT="46814" marB="46814" horzOverflow="overflow">
                    <a:lnL w="12700" cap="flat" cmpd="sng" algn="ctr">
                      <a:solidFill>
                        <a:srgbClr val="FFFF00"/>
                      </a:solidFill>
                      <a:prstDash val="solid"/>
                      <a:round/>
                      <a:headEnd type="none" w="lg" len="med"/>
                      <a:tailEnd type="none" w="med" len="med"/>
                    </a:lnL>
                    <a:lnR w="12700" cap="flat" cmpd="sng" algn="ctr">
                      <a:solidFill>
                        <a:srgbClr val="FFFF00"/>
                      </a:solidFill>
                      <a:prstDash val="solid"/>
                      <a:round/>
                      <a:headEnd type="none" w="lg" len="med"/>
                      <a:tailEnd type="none" w="med" len="med"/>
                    </a:lnR>
                    <a:lnT w="12700" cap="flat" cmpd="sng" algn="ctr">
                      <a:solidFill>
                        <a:srgbClr val="FFFF00"/>
                      </a:solidFill>
                      <a:prstDash val="solid"/>
                      <a:round/>
                      <a:headEnd type="none" w="lg" len="med"/>
                      <a:tailEnd type="none" w="med" len="med"/>
                    </a:lnT>
                    <a:lnB w="12700" cap="flat" cmpd="sng" algn="ctr">
                      <a:solidFill>
                        <a:srgbClr val="FFFF00"/>
                      </a:solidFill>
                      <a:prstDash val="solid"/>
                      <a:round/>
                      <a:headEnd type="none" w="lg"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66FF33"/>
                          </a:solidFill>
                          <a:effectLst/>
                          <a:latin typeface="Arial" charset="0"/>
                          <a:ea typeface="宋体" pitchFamily="2" charset="-122"/>
                        </a:rPr>
                        <a:t>\0</a:t>
                      </a:r>
                    </a:p>
                  </a:txBody>
                  <a:tcPr marL="90000" marR="90000" marT="46814" marB="46814" horzOverflow="overflow">
                    <a:lnL w="12700" cap="flat" cmpd="sng" algn="ctr">
                      <a:solidFill>
                        <a:srgbClr val="FFFF00"/>
                      </a:solidFill>
                      <a:prstDash val="solid"/>
                      <a:round/>
                      <a:headEnd type="none" w="lg" len="med"/>
                      <a:tailEnd type="none" w="med" len="med"/>
                    </a:lnL>
                    <a:lnR w="12700" cap="flat" cmpd="sng" algn="ctr">
                      <a:solidFill>
                        <a:srgbClr val="FFFF00"/>
                      </a:solidFill>
                      <a:prstDash val="solid"/>
                      <a:round/>
                      <a:headEnd type="none" w="lg" len="med"/>
                      <a:tailEnd type="none" w="med" len="med"/>
                    </a:lnR>
                    <a:lnT w="12700" cap="flat" cmpd="sng" algn="ctr">
                      <a:solidFill>
                        <a:srgbClr val="FFFF00"/>
                      </a:solidFill>
                      <a:prstDash val="solid"/>
                      <a:round/>
                      <a:headEnd type="none" w="lg" len="med"/>
                      <a:tailEnd type="none" w="med" len="med"/>
                    </a:lnT>
                    <a:lnB w="12700" cap="flat" cmpd="sng" algn="ctr">
                      <a:solidFill>
                        <a:srgbClr val="FFFF00"/>
                      </a:solidFill>
                      <a:prstDash val="solid"/>
                      <a:round/>
                      <a:headEnd type="none" w="lg"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a:ln>
                          <a:noFill/>
                        </a:ln>
                        <a:solidFill>
                          <a:srgbClr val="FF00FF"/>
                        </a:solidFill>
                        <a:effectLst/>
                        <a:latin typeface="Arial" charset="0"/>
                        <a:ea typeface="宋体" pitchFamily="2" charset="-122"/>
                      </a:endParaRPr>
                    </a:p>
                  </a:txBody>
                  <a:tcPr marL="90000" marR="90000" marT="46814" marB="46814" horzOverflow="overflow">
                    <a:lnL w="12700" cap="flat" cmpd="sng" algn="ctr">
                      <a:solidFill>
                        <a:srgbClr val="FFFF00"/>
                      </a:solidFill>
                      <a:prstDash val="solid"/>
                      <a:round/>
                      <a:headEnd type="none" w="lg" len="med"/>
                      <a:tailEnd type="none" w="med" len="med"/>
                    </a:lnL>
                    <a:lnR w="12700" cap="flat" cmpd="sng" algn="ctr">
                      <a:solidFill>
                        <a:srgbClr val="FFFF00"/>
                      </a:solidFill>
                      <a:prstDash val="solid"/>
                      <a:round/>
                      <a:headEnd type="none" w="lg" len="med"/>
                      <a:tailEnd type="none" w="med" len="med"/>
                    </a:lnR>
                    <a:lnT w="12700" cap="flat" cmpd="sng" algn="ctr">
                      <a:solidFill>
                        <a:srgbClr val="FFFF00"/>
                      </a:solidFill>
                      <a:prstDash val="solid"/>
                      <a:round/>
                      <a:headEnd type="none" w="lg" len="med"/>
                      <a:tailEnd type="none" w="med" len="med"/>
                    </a:lnT>
                    <a:lnB w="12700" cap="flat" cmpd="sng" algn="ctr">
                      <a:solidFill>
                        <a:srgbClr val="FFFF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0"/>
                  </a:ext>
                </a:extLst>
              </a:tr>
              <a:tr h="459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FFFF"/>
                          </a:solidFill>
                          <a:effectLst/>
                          <a:latin typeface="Arial" charset="0"/>
                          <a:ea typeface="宋体" pitchFamily="2" charset="-122"/>
                        </a:rPr>
                        <a:t>z</a:t>
                      </a:r>
                    </a:p>
                  </a:txBody>
                  <a:tcPr marL="90000" marR="90000" marT="46814" marB="46814" horzOverflow="overflow">
                    <a:lnL w="12700" cap="flat" cmpd="sng" algn="ctr">
                      <a:solidFill>
                        <a:srgbClr val="FFFF00"/>
                      </a:solidFill>
                      <a:prstDash val="solid"/>
                      <a:round/>
                      <a:headEnd type="none" w="lg" len="med"/>
                      <a:tailEnd type="none" w="med" len="med"/>
                    </a:lnL>
                    <a:lnR w="12700" cap="flat" cmpd="sng" algn="ctr">
                      <a:solidFill>
                        <a:srgbClr val="FFFF00"/>
                      </a:solidFill>
                      <a:prstDash val="solid"/>
                      <a:round/>
                      <a:headEnd type="none" w="lg" len="med"/>
                      <a:tailEnd type="none" w="med" len="med"/>
                    </a:lnR>
                    <a:lnT w="12700" cap="flat" cmpd="sng" algn="ctr">
                      <a:solidFill>
                        <a:srgbClr val="FFFF00"/>
                      </a:solidFill>
                      <a:prstDash val="solid"/>
                      <a:round/>
                      <a:headEnd type="none" w="lg" len="med"/>
                      <a:tailEnd type="none" w="med" len="med"/>
                    </a:lnT>
                    <a:lnB w="12700" cap="flat" cmpd="sng" algn="ctr">
                      <a:solidFill>
                        <a:srgbClr val="FFFF00"/>
                      </a:solidFill>
                      <a:prstDash val="solid"/>
                      <a:round/>
                      <a:headEnd type="none" w="lg"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FFFF"/>
                          </a:solidFill>
                          <a:effectLst/>
                          <a:latin typeface="Arial" charset="0"/>
                          <a:ea typeface="宋体" pitchFamily="2" charset="-122"/>
                        </a:rPr>
                        <a:t>h</a:t>
                      </a:r>
                    </a:p>
                  </a:txBody>
                  <a:tcPr marL="90000" marR="90000" marT="46814" marB="46814" horzOverflow="overflow">
                    <a:lnL w="12700" cap="flat" cmpd="sng" algn="ctr">
                      <a:solidFill>
                        <a:srgbClr val="FFFF00"/>
                      </a:solidFill>
                      <a:prstDash val="solid"/>
                      <a:round/>
                      <a:headEnd type="none" w="lg" len="med"/>
                      <a:tailEnd type="none" w="med" len="med"/>
                    </a:lnL>
                    <a:lnR w="12700" cap="flat" cmpd="sng" algn="ctr">
                      <a:solidFill>
                        <a:srgbClr val="FFFF00"/>
                      </a:solidFill>
                      <a:prstDash val="solid"/>
                      <a:round/>
                      <a:headEnd type="none" w="lg" len="med"/>
                      <a:tailEnd type="none" w="med" len="med"/>
                    </a:lnR>
                    <a:lnT w="12700" cap="flat" cmpd="sng" algn="ctr">
                      <a:solidFill>
                        <a:srgbClr val="FFFF00"/>
                      </a:solidFill>
                      <a:prstDash val="solid"/>
                      <a:round/>
                      <a:headEnd type="none" w="lg" len="med"/>
                      <a:tailEnd type="none" w="med" len="med"/>
                    </a:lnT>
                    <a:lnB w="12700" cap="flat" cmpd="sng" algn="ctr">
                      <a:solidFill>
                        <a:srgbClr val="FFFF00"/>
                      </a:solidFill>
                      <a:prstDash val="solid"/>
                      <a:round/>
                      <a:headEnd type="none" w="lg"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FFFF"/>
                          </a:solidFill>
                          <a:effectLst/>
                          <a:latin typeface="Arial" charset="0"/>
                          <a:ea typeface="宋体" pitchFamily="2" charset="-122"/>
                        </a:rPr>
                        <a:t>a</a:t>
                      </a:r>
                    </a:p>
                  </a:txBody>
                  <a:tcPr marL="90000" marR="90000" marT="46814" marB="46814" horzOverflow="overflow">
                    <a:lnL w="12700" cap="flat" cmpd="sng" algn="ctr">
                      <a:solidFill>
                        <a:srgbClr val="FFFF00"/>
                      </a:solidFill>
                      <a:prstDash val="solid"/>
                      <a:round/>
                      <a:headEnd type="none" w="lg" len="med"/>
                      <a:tailEnd type="none" w="med" len="med"/>
                    </a:lnL>
                    <a:lnR w="12700" cap="flat" cmpd="sng" algn="ctr">
                      <a:solidFill>
                        <a:srgbClr val="FFFF00"/>
                      </a:solidFill>
                      <a:prstDash val="solid"/>
                      <a:round/>
                      <a:headEnd type="none" w="lg" len="med"/>
                      <a:tailEnd type="none" w="med" len="med"/>
                    </a:lnR>
                    <a:lnT w="12700" cap="flat" cmpd="sng" algn="ctr">
                      <a:solidFill>
                        <a:srgbClr val="FFFF00"/>
                      </a:solidFill>
                      <a:prstDash val="solid"/>
                      <a:round/>
                      <a:headEnd type="none" w="lg" len="med"/>
                      <a:tailEnd type="none" w="med" len="med"/>
                    </a:lnT>
                    <a:lnB w="12700" cap="flat" cmpd="sng" algn="ctr">
                      <a:solidFill>
                        <a:srgbClr val="FFFF00"/>
                      </a:solidFill>
                      <a:prstDash val="solid"/>
                      <a:round/>
                      <a:headEnd type="none" w="lg"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FFFF"/>
                          </a:solidFill>
                          <a:effectLst/>
                          <a:latin typeface="Arial" charset="0"/>
                          <a:ea typeface="宋体" pitchFamily="2" charset="-122"/>
                        </a:rPr>
                        <a:t>n</a:t>
                      </a:r>
                    </a:p>
                  </a:txBody>
                  <a:tcPr marL="90000" marR="90000" marT="46814" marB="46814" horzOverflow="overflow">
                    <a:lnL w="12700" cap="flat" cmpd="sng" algn="ctr">
                      <a:solidFill>
                        <a:srgbClr val="FFFF00"/>
                      </a:solidFill>
                      <a:prstDash val="solid"/>
                      <a:round/>
                      <a:headEnd type="none" w="lg" len="med"/>
                      <a:tailEnd type="none" w="med" len="med"/>
                    </a:lnL>
                    <a:lnR w="12700" cap="flat" cmpd="sng" algn="ctr">
                      <a:solidFill>
                        <a:srgbClr val="FFFF00"/>
                      </a:solidFill>
                      <a:prstDash val="solid"/>
                      <a:round/>
                      <a:headEnd type="none" w="lg" len="med"/>
                      <a:tailEnd type="none" w="med" len="med"/>
                    </a:lnR>
                    <a:lnT w="12700" cap="flat" cmpd="sng" algn="ctr">
                      <a:solidFill>
                        <a:srgbClr val="FFFF00"/>
                      </a:solidFill>
                      <a:prstDash val="solid"/>
                      <a:round/>
                      <a:headEnd type="none" w="lg" len="med"/>
                      <a:tailEnd type="none" w="med" len="med"/>
                    </a:lnT>
                    <a:lnB w="12700" cap="flat" cmpd="sng" algn="ctr">
                      <a:solidFill>
                        <a:srgbClr val="FFFF00"/>
                      </a:solidFill>
                      <a:prstDash val="solid"/>
                      <a:round/>
                      <a:headEnd type="none" w="lg"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FFFF"/>
                          </a:solidFill>
                          <a:effectLst/>
                          <a:latin typeface="Arial" charset="0"/>
                          <a:ea typeface="宋体" pitchFamily="2" charset="-122"/>
                        </a:rPr>
                        <a:t>g</a:t>
                      </a:r>
                    </a:p>
                  </a:txBody>
                  <a:tcPr marL="90000" marR="90000" marT="46814" marB="46814" horzOverflow="overflow">
                    <a:lnL w="12700" cap="flat" cmpd="sng" algn="ctr">
                      <a:solidFill>
                        <a:srgbClr val="FFFF00"/>
                      </a:solidFill>
                      <a:prstDash val="solid"/>
                      <a:round/>
                      <a:headEnd type="none" w="lg" len="med"/>
                      <a:tailEnd type="none" w="med" len="med"/>
                    </a:lnL>
                    <a:lnR w="12700" cap="flat" cmpd="sng" algn="ctr">
                      <a:solidFill>
                        <a:srgbClr val="FFFF00"/>
                      </a:solidFill>
                      <a:prstDash val="solid"/>
                      <a:round/>
                      <a:headEnd type="none" w="lg" len="med"/>
                      <a:tailEnd type="none" w="med" len="med"/>
                    </a:lnR>
                    <a:lnT w="12700" cap="flat" cmpd="sng" algn="ctr">
                      <a:solidFill>
                        <a:srgbClr val="FFFF00"/>
                      </a:solidFill>
                      <a:prstDash val="solid"/>
                      <a:round/>
                      <a:headEnd type="none" w="lg" len="med"/>
                      <a:tailEnd type="none" w="med" len="med"/>
                    </a:lnT>
                    <a:lnB w="12700" cap="flat" cmpd="sng" algn="ctr">
                      <a:solidFill>
                        <a:srgbClr val="FFFF00"/>
                      </a:solidFill>
                      <a:prstDash val="solid"/>
                      <a:round/>
                      <a:headEnd type="none" w="lg"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66FF33"/>
                          </a:solidFill>
                          <a:effectLst/>
                          <a:latin typeface="Arial" charset="0"/>
                          <a:ea typeface="宋体" pitchFamily="2" charset="-122"/>
                        </a:rPr>
                        <a:t>\0</a:t>
                      </a:r>
                    </a:p>
                  </a:txBody>
                  <a:tcPr marL="90000" marR="90000" marT="46814" marB="46814" horzOverflow="overflow">
                    <a:lnL w="12700" cap="flat" cmpd="sng" algn="ctr">
                      <a:solidFill>
                        <a:srgbClr val="FFFF00"/>
                      </a:solidFill>
                      <a:prstDash val="solid"/>
                      <a:round/>
                      <a:headEnd type="none" w="lg" len="med"/>
                      <a:tailEnd type="none" w="med" len="med"/>
                    </a:lnL>
                    <a:lnR w="12700" cap="flat" cmpd="sng" algn="ctr">
                      <a:solidFill>
                        <a:srgbClr val="FFFF00"/>
                      </a:solidFill>
                      <a:prstDash val="solid"/>
                      <a:round/>
                      <a:headEnd type="none" w="lg" len="med"/>
                      <a:tailEnd type="none" w="med" len="med"/>
                    </a:lnR>
                    <a:lnT w="12700" cap="flat" cmpd="sng" algn="ctr">
                      <a:solidFill>
                        <a:srgbClr val="FFFF00"/>
                      </a:solidFill>
                      <a:prstDash val="solid"/>
                      <a:round/>
                      <a:headEnd type="none" w="lg" len="med"/>
                      <a:tailEnd type="none" w="med" len="med"/>
                    </a:lnT>
                    <a:lnB w="12700" cap="flat" cmpd="sng" algn="ctr">
                      <a:solidFill>
                        <a:srgbClr val="FFFF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1"/>
                  </a:ext>
                </a:extLst>
              </a:tr>
              <a:tr h="459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FFFF"/>
                          </a:solidFill>
                          <a:effectLst/>
                          <a:latin typeface="Arial" charset="0"/>
                          <a:ea typeface="宋体" pitchFamily="2" charset="-122"/>
                        </a:rPr>
                        <a:t>l</a:t>
                      </a:r>
                    </a:p>
                  </a:txBody>
                  <a:tcPr marL="90000" marR="90000" marT="46814" marB="46814" horzOverflow="overflow">
                    <a:lnL w="12700" cap="flat" cmpd="sng" algn="ctr">
                      <a:solidFill>
                        <a:srgbClr val="FFFF00"/>
                      </a:solidFill>
                      <a:prstDash val="solid"/>
                      <a:round/>
                      <a:headEnd type="none" w="lg" len="med"/>
                      <a:tailEnd type="none" w="med" len="med"/>
                    </a:lnL>
                    <a:lnR w="12700" cap="flat" cmpd="sng" algn="ctr">
                      <a:solidFill>
                        <a:srgbClr val="FFFF00"/>
                      </a:solidFill>
                      <a:prstDash val="solid"/>
                      <a:round/>
                      <a:headEnd type="none" w="lg" len="med"/>
                      <a:tailEnd type="none" w="med" len="med"/>
                    </a:lnR>
                    <a:lnT w="12700" cap="flat" cmpd="sng" algn="ctr">
                      <a:solidFill>
                        <a:srgbClr val="FFFF00"/>
                      </a:solidFill>
                      <a:prstDash val="solid"/>
                      <a:round/>
                      <a:headEnd type="none" w="lg" len="med"/>
                      <a:tailEnd type="none" w="med" len="med"/>
                    </a:lnT>
                    <a:lnB w="12700" cap="flat" cmpd="sng" algn="ctr">
                      <a:solidFill>
                        <a:srgbClr val="FFFF00"/>
                      </a:solidFill>
                      <a:prstDash val="solid"/>
                      <a:round/>
                      <a:headEnd type="none" w="lg"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FFFF"/>
                          </a:solidFill>
                          <a:effectLst/>
                          <a:latin typeface="Arial" charset="0"/>
                          <a:ea typeface="宋体" pitchFamily="2" charset="-122"/>
                        </a:rPr>
                        <a:t>i</a:t>
                      </a:r>
                    </a:p>
                  </a:txBody>
                  <a:tcPr marL="90000" marR="90000" marT="46814" marB="46814" horzOverflow="overflow">
                    <a:lnL w="12700" cap="flat" cmpd="sng" algn="ctr">
                      <a:solidFill>
                        <a:srgbClr val="FFFF00"/>
                      </a:solidFill>
                      <a:prstDash val="solid"/>
                      <a:round/>
                      <a:headEnd type="none" w="lg" len="med"/>
                      <a:tailEnd type="none" w="med" len="med"/>
                    </a:lnL>
                    <a:lnR w="12700" cap="flat" cmpd="sng" algn="ctr">
                      <a:solidFill>
                        <a:srgbClr val="FFFF00"/>
                      </a:solidFill>
                      <a:prstDash val="solid"/>
                      <a:round/>
                      <a:headEnd type="none" w="lg" len="med"/>
                      <a:tailEnd type="none" w="med" len="med"/>
                    </a:lnR>
                    <a:lnT w="12700" cap="flat" cmpd="sng" algn="ctr">
                      <a:solidFill>
                        <a:srgbClr val="FFFF00"/>
                      </a:solidFill>
                      <a:prstDash val="solid"/>
                      <a:round/>
                      <a:headEnd type="none" w="lg" len="med"/>
                      <a:tailEnd type="none" w="med" len="med"/>
                    </a:lnT>
                    <a:lnB w="12700" cap="flat" cmpd="sng" algn="ctr">
                      <a:solidFill>
                        <a:srgbClr val="FFFF00"/>
                      </a:solidFill>
                      <a:prstDash val="solid"/>
                      <a:round/>
                      <a:headEnd type="none" w="lg"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FFFF"/>
                          </a:solidFill>
                          <a:effectLst/>
                          <a:latin typeface="Arial" charset="0"/>
                          <a:ea typeface="宋体" pitchFamily="2" charset="-122"/>
                        </a:rPr>
                        <a:t>u</a:t>
                      </a:r>
                    </a:p>
                  </a:txBody>
                  <a:tcPr marL="90000" marR="90000" marT="46814" marB="46814" horzOverflow="overflow">
                    <a:lnL w="12700" cap="flat" cmpd="sng" algn="ctr">
                      <a:solidFill>
                        <a:srgbClr val="FFFF00"/>
                      </a:solidFill>
                      <a:prstDash val="solid"/>
                      <a:round/>
                      <a:headEnd type="none" w="lg" len="med"/>
                      <a:tailEnd type="none" w="med" len="med"/>
                    </a:lnL>
                    <a:lnR w="12700" cap="flat" cmpd="sng" algn="ctr">
                      <a:solidFill>
                        <a:srgbClr val="FFFF00"/>
                      </a:solidFill>
                      <a:prstDash val="solid"/>
                      <a:round/>
                      <a:headEnd type="none" w="lg" len="med"/>
                      <a:tailEnd type="none" w="med" len="med"/>
                    </a:lnR>
                    <a:lnT w="12700" cap="flat" cmpd="sng" algn="ctr">
                      <a:solidFill>
                        <a:srgbClr val="FFFF00"/>
                      </a:solidFill>
                      <a:prstDash val="solid"/>
                      <a:round/>
                      <a:headEnd type="none" w="lg" len="med"/>
                      <a:tailEnd type="none" w="med" len="med"/>
                    </a:lnT>
                    <a:lnB w="12700" cap="flat" cmpd="sng" algn="ctr">
                      <a:solidFill>
                        <a:srgbClr val="FFFF00"/>
                      </a:solidFill>
                      <a:prstDash val="solid"/>
                      <a:round/>
                      <a:headEnd type="none" w="lg"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66FF33"/>
                          </a:solidFill>
                          <a:effectLst/>
                          <a:latin typeface="Arial" charset="0"/>
                          <a:ea typeface="宋体" pitchFamily="2" charset="-122"/>
                        </a:rPr>
                        <a:t>\0</a:t>
                      </a:r>
                    </a:p>
                  </a:txBody>
                  <a:tcPr marL="90000" marR="90000" marT="46814" marB="46814" horzOverflow="overflow">
                    <a:lnL w="12700" cap="flat" cmpd="sng" algn="ctr">
                      <a:solidFill>
                        <a:srgbClr val="FFFF00"/>
                      </a:solidFill>
                      <a:prstDash val="solid"/>
                      <a:round/>
                      <a:headEnd type="none" w="lg" len="med"/>
                      <a:tailEnd type="none" w="med" len="med"/>
                    </a:lnL>
                    <a:lnR w="12700" cap="flat" cmpd="sng" algn="ctr">
                      <a:solidFill>
                        <a:srgbClr val="FFFF00"/>
                      </a:solidFill>
                      <a:prstDash val="solid"/>
                      <a:round/>
                      <a:headEnd type="none" w="lg" len="med"/>
                      <a:tailEnd type="none" w="med" len="med"/>
                    </a:lnR>
                    <a:lnT w="12700" cap="flat" cmpd="sng" algn="ctr">
                      <a:solidFill>
                        <a:srgbClr val="FFFF00"/>
                      </a:solidFill>
                      <a:prstDash val="solid"/>
                      <a:round/>
                      <a:headEnd type="none" w="lg" len="med"/>
                      <a:tailEnd type="none" w="med" len="med"/>
                    </a:lnT>
                    <a:lnB w="12700" cap="flat" cmpd="sng" algn="ctr">
                      <a:solidFill>
                        <a:srgbClr val="FFFF00"/>
                      </a:solidFill>
                      <a:prstDash val="solid"/>
                      <a:round/>
                      <a:headEnd type="none" w="lg"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a:ln>
                          <a:noFill/>
                        </a:ln>
                        <a:solidFill>
                          <a:srgbClr val="FF00FF"/>
                        </a:solidFill>
                        <a:effectLst/>
                        <a:latin typeface="Arial" charset="0"/>
                        <a:ea typeface="宋体" pitchFamily="2" charset="-122"/>
                      </a:endParaRPr>
                    </a:p>
                  </a:txBody>
                  <a:tcPr marL="90000" marR="90000" marT="46814" marB="46814" horzOverflow="overflow">
                    <a:lnL w="12700" cap="flat" cmpd="sng" algn="ctr">
                      <a:solidFill>
                        <a:srgbClr val="FFFF00"/>
                      </a:solidFill>
                      <a:prstDash val="solid"/>
                      <a:round/>
                      <a:headEnd type="none" w="lg" len="med"/>
                      <a:tailEnd type="none" w="med" len="med"/>
                    </a:lnL>
                    <a:lnR w="12700" cap="flat" cmpd="sng" algn="ctr">
                      <a:solidFill>
                        <a:srgbClr val="FFFF00"/>
                      </a:solidFill>
                      <a:prstDash val="solid"/>
                      <a:round/>
                      <a:headEnd type="none" w="lg" len="med"/>
                      <a:tailEnd type="none" w="med" len="med"/>
                    </a:lnR>
                    <a:lnT w="12700" cap="flat" cmpd="sng" algn="ctr">
                      <a:solidFill>
                        <a:srgbClr val="FFFF00"/>
                      </a:solidFill>
                      <a:prstDash val="solid"/>
                      <a:round/>
                      <a:headEnd type="none" w="lg" len="med"/>
                      <a:tailEnd type="none" w="med" len="med"/>
                    </a:lnT>
                    <a:lnB w="12700" cap="flat" cmpd="sng" algn="ctr">
                      <a:solidFill>
                        <a:srgbClr val="FFFF00"/>
                      </a:solidFill>
                      <a:prstDash val="solid"/>
                      <a:round/>
                      <a:headEnd type="none" w="lg"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a:ln>
                          <a:noFill/>
                        </a:ln>
                        <a:solidFill>
                          <a:srgbClr val="FF00FF"/>
                        </a:solidFill>
                        <a:effectLst/>
                        <a:latin typeface="Arial" charset="0"/>
                        <a:ea typeface="宋体" pitchFamily="2" charset="-122"/>
                      </a:endParaRPr>
                    </a:p>
                  </a:txBody>
                  <a:tcPr marL="90000" marR="90000" marT="46814" marB="46814" horzOverflow="overflow">
                    <a:lnL w="12700" cap="flat" cmpd="sng" algn="ctr">
                      <a:solidFill>
                        <a:srgbClr val="FFFF00"/>
                      </a:solidFill>
                      <a:prstDash val="solid"/>
                      <a:round/>
                      <a:headEnd type="none" w="lg" len="med"/>
                      <a:tailEnd type="none" w="med" len="med"/>
                    </a:lnL>
                    <a:lnR w="12700" cap="flat" cmpd="sng" algn="ctr">
                      <a:solidFill>
                        <a:srgbClr val="FFFF00"/>
                      </a:solidFill>
                      <a:prstDash val="solid"/>
                      <a:round/>
                      <a:headEnd type="none" w="lg" len="med"/>
                      <a:tailEnd type="none" w="med" len="med"/>
                    </a:lnR>
                    <a:lnT w="12700" cap="flat" cmpd="sng" algn="ctr">
                      <a:solidFill>
                        <a:srgbClr val="FFFF00"/>
                      </a:solidFill>
                      <a:prstDash val="solid"/>
                      <a:round/>
                      <a:headEnd type="none" w="lg" len="med"/>
                      <a:tailEnd type="none" w="med" len="med"/>
                    </a:lnT>
                    <a:lnB w="12700" cap="flat" cmpd="sng" algn="ctr">
                      <a:solidFill>
                        <a:srgbClr val="FFFF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0451" name="AutoShape 35">
            <a:extLst>
              <a:ext uri="{FF2B5EF4-FFF2-40B4-BE49-F238E27FC236}">
                <a16:creationId xmlns:a16="http://schemas.microsoft.com/office/drawing/2014/main" id="{A875B441-A332-4A9F-887B-4DA13ED142DB}"/>
              </a:ext>
            </a:extLst>
          </p:cNvPr>
          <p:cNvSpPr>
            <a:spLocks/>
          </p:cNvSpPr>
          <p:nvPr/>
        </p:nvSpPr>
        <p:spPr bwMode="auto">
          <a:xfrm>
            <a:off x="1739900" y="2514600"/>
            <a:ext cx="3200400" cy="914400"/>
          </a:xfrm>
          <a:prstGeom prst="callout1">
            <a:avLst>
              <a:gd name="adj1" fmla="val -8333"/>
              <a:gd name="adj2" fmla="val 3569"/>
              <a:gd name="adj3" fmla="val -8333"/>
              <a:gd name="adj4" fmla="val 101639"/>
            </a:avLst>
          </a:prstGeom>
          <a:noFill/>
          <a:ln w="9525">
            <a:solidFill>
              <a:srgbClr val="66FF33"/>
            </a:solidFill>
            <a:miter lim="800000"/>
            <a:headEnd type="triangle" w="lg" len="me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66FF33"/>
                </a:solidFill>
                <a:latin typeface="Arial" panose="020B0604020202020204" pitchFamily="34" charset="0"/>
                <a:ea typeface="楷体_GB2312"/>
                <a:cs typeface="楷体_GB2312"/>
              </a:rPr>
              <a:t>       str</a:t>
            </a:r>
            <a:r>
              <a:rPr lang="zh-CN" altLang="en-US" sz="2400">
                <a:solidFill>
                  <a:srgbClr val="66FF33"/>
                </a:solidFill>
                <a:latin typeface="Arial" panose="020B0604020202020204" pitchFamily="34" charset="0"/>
                <a:ea typeface="楷体_GB2312"/>
                <a:cs typeface="楷体_GB2312"/>
              </a:rPr>
              <a:t>数组在内存中的首地址。</a:t>
            </a:r>
          </a:p>
        </p:txBody>
      </p:sp>
      <p:sp>
        <p:nvSpPr>
          <p:cNvPr id="60452" name="Text Box 36">
            <a:extLst>
              <a:ext uri="{FF2B5EF4-FFF2-40B4-BE49-F238E27FC236}">
                <a16:creationId xmlns:a16="http://schemas.microsoft.com/office/drawing/2014/main" id="{7C9CA7A3-83ED-4F40-B201-0FA49A508E05}"/>
              </a:ext>
            </a:extLst>
          </p:cNvPr>
          <p:cNvSpPr txBox="1">
            <a:spLocks noChangeArrowheads="1"/>
          </p:cNvSpPr>
          <p:nvPr/>
        </p:nvSpPr>
        <p:spPr bwMode="auto">
          <a:xfrm>
            <a:off x="9753600" y="2270126"/>
            <a:ext cx="5461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vert="eaVert" wrap="none"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rgbClr val="FFFFFF"/>
                </a:solidFill>
                <a:latin typeface="Arial" panose="020B0604020202020204" pitchFamily="34" charset="0"/>
                <a:ea typeface="楷体_GB2312"/>
                <a:cs typeface="楷体_GB2312"/>
              </a:rPr>
              <a:t>存储结构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604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0420"/>
                                        </p:tgtEl>
                                        <p:attrNameLst>
                                          <p:attrName>style.visibility</p:attrName>
                                        </p:attrNameLst>
                                      </p:cBhvr>
                                      <p:to>
                                        <p:strVal val="visible"/>
                                      </p:to>
                                    </p:set>
                                    <p:animEffect transition="in" filter="blinds(horizontal)">
                                      <p:cBhvr>
                                        <p:cTn id="15" dur="500"/>
                                        <p:tgtEl>
                                          <p:spTgt spid="60420"/>
                                        </p:tgtEl>
                                      </p:cBhvr>
                                    </p:animEffect>
                                  </p:childTnLst>
                                  <p:subTnLst>
                                    <p:audio>
                                      <p:cMediaNode>
                                        <p:cTn display="0" masterRel="sameClick">
                                          <p:stCondLst>
                                            <p:cond evt="begin" delay="0">
                                              <p:tn val="13"/>
                                            </p:cond>
                                          </p:stCondLst>
                                          <p:endCondLst>
                                            <p:cond evt="onStopAudio" delay="0">
                                              <p:tgtEl>
                                                <p:sldTgt/>
                                              </p:tgtEl>
                                            </p:cond>
                                          </p:endCondLst>
                                        </p:cTn>
                                        <p:tgtEl>
                                          <p:sndTgt r:embed="rId3" name="notify.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60421"/>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60452"/>
                                        </p:tgtEl>
                                        <p:attrNameLst>
                                          <p:attrName>style.visibility</p:attrName>
                                        </p:attrNameLst>
                                      </p:cBhvr>
                                      <p:to>
                                        <p:strVal val="visible"/>
                                      </p:to>
                                    </p:set>
                                    <p:anim calcmode="lin" valueType="num">
                                      <p:cBhvr additive="base">
                                        <p:cTn id="24" dur="500" fill="hold"/>
                                        <p:tgtEl>
                                          <p:spTgt spid="60452"/>
                                        </p:tgtEl>
                                        <p:attrNameLst>
                                          <p:attrName>ppt_x</p:attrName>
                                        </p:attrNameLst>
                                      </p:cBhvr>
                                      <p:tavLst>
                                        <p:tav tm="0">
                                          <p:val>
                                            <p:strVal val="1+#ppt_w/2"/>
                                          </p:val>
                                        </p:tav>
                                        <p:tav tm="100000">
                                          <p:val>
                                            <p:strVal val="#ppt_x"/>
                                          </p:val>
                                        </p:tav>
                                      </p:tavLst>
                                    </p:anim>
                                    <p:anim calcmode="lin" valueType="num">
                                      <p:cBhvr additive="base">
                                        <p:cTn id="25" dur="500" fill="hold"/>
                                        <p:tgtEl>
                                          <p:spTgt spid="60452"/>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60451"/>
                                        </p:tgtEl>
                                        <p:attrNameLst>
                                          <p:attrName>style.visibility</p:attrName>
                                        </p:attrNameLst>
                                      </p:cBhvr>
                                      <p:to>
                                        <p:strVal val="visible"/>
                                      </p:to>
                                    </p:set>
                                    <p:animEffect transition="in" filter="wipe(right)">
                                      <p:cBhvr>
                                        <p:cTn id="30" dur="500"/>
                                        <p:tgtEl>
                                          <p:spTgt spid="60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utoUpdateAnimBg="0"/>
      <p:bldP spid="60419" grpId="0" autoUpdateAnimBg="0"/>
      <p:bldP spid="60420" grpId="0" autoUpdateAnimBg="0"/>
      <p:bldP spid="60451" grpId="0" animBg="1" autoUpdateAnimBg="0"/>
      <p:bldP spid="6045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656ED838-9088-4E2F-A64F-A0055603D51C}"/>
              </a:ext>
            </a:extLst>
          </p:cNvPr>
          <p:cNvSpPr>
            <a:spLocks noGrp="1" noChangeArrowheads="1"/>
          </p:cNvSpPr>
          <p:nvPr>
            <p:ph type="title"/>
          </p:nvPr>
        </p:nvSpPr>
        <p:spPr>
          <a:xfrm>
            <a:off x="295563" y="381000"/>
            <a:ext cx="9705109" cy="457200"/>
          </a:xfrm>
        </p:spPr>
        <p:txBody>
          <a:bodyPr/>
          <a:lstStyle/>
          <a:p>
            <a:pPr algn="l" eaLnBrk="1" hangingPunct="1"/>
            <a:r>
              <a:rPr lang="en-US" altLang="zh-CN" sz="2400" b="1" dirty="0">
                <a:solidFill>
                  <a:srgbClr val="CCFFCC"/>
                </a:solidFill>
                <a:ea typeface="华文新魏" panose="02010800040101010101" pitchFamily="2" charset="-122"/>
              </a:rPr>
              <a:t>       ⒊</a:t>
            </a:r>
            <a:r>
              <a:rPr lang="zh-CN" altLang="en-US" sz="2400" b="1" dirty="0">
                <a:solidFill>
                  <a:srgbClr val="CCFFCC"/>
                </a:solidFill>
                <a:ea typeface="楷体_GB2312"/>
                <a:cs typeface="楷体_GB2312"/>
              </a:rPr>
              <a:t>字符数组的输入输出</a:t>
            </a:r>
          </a:p>
        </p:txBody>
      </p:sp>
      <p:sp>
        <p:nvSpPr>
          <p:cNvPr id="61443" name="Text Box 3">
            <a:extLst>
              <a:ext uri="{FF2B5EF4-FFF2-40B4-BE49-F238E27FC236}">
                <a16:creationId xmlns:a16="http://schemas.microsoft.com/office/drawing/2014/main" id="{B2382D6B-10D6-4F20-BF9A-B2BFE7D61D63}"/>
              </a:ext>
            </a:extLst>
          </p:cNvPr>
          <p:cNvSpPr txBox="1">
            <a:spLocks noChangeArrowheads="1"/>
          </p:cNvSpPr>
          <p:nvPr/>
        </p:nvSpPr>
        <p:spPr bwMode="auto">
          <a:xfrm>
            <a:off x="970110" y="762000"/>
            <a:ext cx="303830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66FFCC"/>
                </a:solidFill>
                <a:latin typeface="Arial" panose="020B0604020202020204" pitchFamily="34" charset="0"/>
                <a:ea typeface="华文新魏" panose="02010800040101010101" pitchFamily="2" charset="-122"/>
              </a:rPr>
              <a:t>⑴</a:t>
            </a:r>
            <a:r>
              <a:rPr lang="en-US" altLang="zh-CN" sz="2400" dirty="0" err="1">
                <a:solidFill>
                  <a:srgbClr val="66FFCC"/>
                </a:solidFill>
                <a:latin typeface="Arial" panose="020B0604020202020204" pitchFamily="34" charset="0"/>
                <a:ea typeface="华文新魏" panose="02010800040101010101" pitchFamily="2" charset="-122"/>
              </a:rPr>
              <a:t>cin</a:t>
            </a:r>
            <a:r>
              <a:rPr lang="zh-CN" altLang="en-US" sz="2400" dirty="0">
                <a:solidFill>
                  <a:srgbClr val="66FFCC"/>
                </a:solidFill>
                <a:latin typeface="Arial" panose="020B0604020202020204" pitchFamily="34" charset="0"/>
                <a:ea typeface="华文新魏" panose="02010800040101010101" pitchFamily="2" charset="-122"/>
              </a:rPr>
              <a:t>对象输入方法：</a:t>
            </a:r>
          </a:p>
        </p:txBody>
      </p:sp>
      <p:sp>
        <p:nvSpPr>
          <p:cNvPr id="61446" name="Text Box 6">
            <a:extLst>
              <a:ext uri="{FF2B5EF4-FFF2-40B4-BE49-F238E27FC236}">
                <a16:creationId xmlns:a16="http://schemas.microsoft.com/office/drawing/2014/main" id="{5348A251-E742-43A2-9DED-6843156474CD}"/>
              </a:ext>
            </a:extLst>
          </p:cNvPr>
          <p:cNvSpPr txBox="1">
            <a:spLocks noChangeArrowheads="1"/>
          </p:cNvSpPr>
          <p:nvPr/>
        </p:nvSpPr>
        <p:spPr bwMode="auto">
          <a:xfrm>
            <a:off x="284881" y="1243012"/>
            <a:ext cx="894858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Arial" panose="020B0604020202020204" pitchFamily="34" charset="0"/>
                <a:ea typeface="楷体_GB2312"/>
                <a:cs typeface="楷体_GB2312"/>
              </a:rPr>
              <a:t>        </a:t>
            </a:r>
            <a:r>
              <a:rPr lang="en-US" altLang="zh-CN" sz="2400" dirty="0" err="1">
                <a:solidFill>
                  <a:srgbClr val="FFFF00"/>
                </a:solidFill>
                <a:latin typeface="Arial" panose="020B0604020202020204" pitchFamily="34" charset="0"/>
                <a:ea typeface="楷体_GB2312"/>
                <a:cs typeface="楷体_GB2312"/>
              </a:rPr>
              <a:t>cin</a:t>
            </a:r>
            <a:r>
              <a:rPr lang="en-US" altLang="zh-CN" sz="2400" dirty="0">
                <a:solidFill>
                  <a:srgbClr val="FFFF00"/>
                </a:solidFill>
                <a:latin typeface="Arial" panose="020B0604020202020204" pitchFamily="34" charset="0"/>
                <a:ea typeface="楷体_GB2312"/>
                <a:cs typeface="楷体_GB2312"/>
              </a:rPr>
              <a:t> &gt;&gt; </a:t>
            </a:r>
            <a:r>
              <a:rPr lang="zh-CN" altLang="en-US" sz="2400" dirty="0">
                <a:solidFill>
                  <a:srgbClr val="FFFF00"/>
                </a:solidFill>
                <a:latin typeface="Arial" panose="020B0604020202020204" pitchFamily="34" charset="0"/>
                <a:ea typeface="楷体_GB2312"/>
                <a:cs typeface="楷体_GB2312"/>
              </a:rPr>
              <a:t>空格键自然结束，含空格的字符串输入不全。如：</a:t>
            </a:r>
            <a:r>
              <a:rPr lang="en-US" altLang="zh-CN" sz="2400" dirty="0">
                <a:solidFill>
                  <a:srgbClr val="FFFF00"/>
                </a:solidFill>
                <a:latin typeface="Arial" panose="020B0604020202020204" pitchFamily="34" charset="0"/>
                <a:ea typeface="楷体_GB2312"/>
                <a:cs typeface="楷体_GB2312"/>
              </a:rPr>
              <a:t> </a:t>
            </a:r>
            <a:endParaRPr lang="zh-CN" altLang="en-US" sz="2400" dirty="0">
              <a:ea typeface="楷体_GB2312"/>
              <a:cs typeface="楷体_GB2312"/>
            </a:endParaRPr>
          </a:p>
        </p:txBody>
      </p:sp>
      <p:sp>
        <p:nvSpPr>
          <p:cNvPr id="61447" name="Text Box 7">
            <a:extLst>
              <a:ext uri="{FF2B5EF4-FFF2-40B4-BE49-F238E27FC236}">
                <a16:creationId xmlns:a16="http://schemas.microsoft.com/office/drawing/2014/main" id="{85551CD0-3855-4593-9DEF-18F58114432D}"/>
              </a:ext>
            </a:extLst>
          </p:cNvPr>
          <p:cNvSpPr txBox="1">
            <a:spLocks noChangeArrowheads="1"/>
          </p:cNvSpPr>
          <p:nvPr/>
        </p:nvSpPr>
        <p:spPr bwMode="auto">
          <a:xfrm>
            <a:off x="970110" y="1656498"/>
            <a:ext cx="4099497"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char  a[20];</a:t>
            </a:r>
          </a:p>
          <a:p>
            <a:pPr eaLnBrk="1" hangingPunct="1">
              <a:spcBef>
                <a:spcPct val="0"/>
              </a:spcBef>
              <a:buFontTx/>
              <a:buNone/>
            </a:pPr>
            <a:r>
              <a:rPr lang="en-US" altLang="zh-CN" sz="2400" dirty="0" err="1">
                <a:solidFill>
                  <a:srgbClr val="FFFFCC"/>
                </a:solidFill>
                <a:latin typeface="Arial" panose="020B0604020202020204" pitchFamily="34" charset="0"/>
                <a:ea typeface="楷体_GB2312"/>
                <a:cs typeface="楷体_GB2312"/>
              </a:rPr>
              <a:t>cin</a:t>
            </a:r>
            <a:r>
              <a:rPr lang="en-US" altLang="zh-CN" sz="2400" dirty="0">
                <a:solidFill>
                  <a:srgbClr val="FFFFCC"/>
                </a:solidFill>
                <a:latin typeface="Arial" panose="020B0604020202020204" pitchFamily="34" charset="0"/>
                <a:ea typeface="楷体_GB2312"/>
                <a:cs typeface="楷体_GB2312"/>
              </a:rPr>
              <a:t>  &gt;&gt; a;</a:t>
            </a:r>
          </a:p>
          <a:p>
            <a:pPr eaLnBrk="1" hangingPunct="1">
              <a:spcBef>
                <a:spcPct val="0"/>
              </a:spcBef>
              <a:buFontTx/>
              <a:buNone/>
            </a:pPr>
            <a:r>
              <a:rPr lang="zh-CN" altLang="en-US" sz="2400" dirty="0">
                <a:solidFill>
                  <a:srgbClr val="FFFFCC"/>
                </a:solidFill>
                <a:latin typeface="Arial" panose="020B0604020202020204" pitchFamily="34" charset="0"/>
                <a:ea typeface="楷体_GB2312"/>
                <a:cs typeface="楷体_GB2312"/>
              </a:rPr>
              <a:t>输入： </a:t>
            </a:r>
            <a:r>
              <a:rPr lang="en-US" altLang="zh-CN" sz="2400" dirty="0">
                <a:solidFill>
                  <a:srgbClr val="CCFFCC"/>
                </a:solidFill>
                <a:latin typeface="Arial" panose="020B0604020202020204" pitchFamily="34" charset="0"/>
                <a:ea typeface="楷体_GB2312"/>
                <a:cs typeface="楷体_GB2312"/>
              </a:rPr>
              <a:t>Hefei</a:t>
            </a:r>
            <a:r>
              <a:rPr lang="en-US" altLang="zh-CN" sz="2400" dirty="0">
                <a:solidFill>
                  <a:srgbClr val="FFFFCC"/>
                </a:solidFill>
                <a:latin typeface="Arial" panose="020B0604020202020204" pitchFamily="34" charset="0"/>
                <a:ea typeface="楷体_GB2312"/>
                <a:cs typeface="楷体_GB2312"/>
              </a:rPr>
              <a:t> </a:t>
            </a:r>
            <a:r>
              <a:rPr lang="en-US" altLang="zh-CN" sz="2400" dirty="0">
                <a:solidFill>
                  <a:srgbClr val="CCFFCC"/>
                </a:solidFill>
                <a:latin typeface="Arial" panose="020B0604020202020204" pitchFamily="34" charset="0"/>
                <a:ea typeface="楷体_GB2312"/>
                <a:cs typeface="楷体_GB2312"/>
              </a:rPr>
              <a:t>Anhui </a:t>
            </a:r>
            <a:r>
              <a:rPr lang="en-US" altLang="zh-CN" sz="2400" dirty="0">
                <a:solidFill>
                  <a:srgbClr val="FFFFCC"/>
                </a:solidFill>
                <a:latin typeface="Arial" panose="020B0604020202020204" pitchFamily="34" charset="0"/>
                <a:ea typeface="楷体_GB2312"/>
                <a:cs typeface="楷体_GB2312"/>
              </a:rPr>
              <a:t>China</a:t>
            </a:r>
          </a:p>
          <a:p>
            <a:pPr eaLnBrk="1" hangingPunct="1">
              <a:spcBef>
                <a:spcPct val="0"/>
              </a:spcBef>
              <a:buFontTx/>
              <a:buNone/>
            </a:pPr>
            <a:r>
              <a:rPr lang="zh-CN" altLang="en-US" sz="2400" dirty="0">
                <a:solidFill>
                  <a:srgbClr val="FFFFCC"/>
                </a:solidFill>
                <a:latin typeface="Arial" panose="020B0604020202020204" pitchFamily="34" charset="0"/>
                <a:ea typeface="楷体_GB2312"/>
                <a:cs typeface="楷体_GB2312"/>
              </a:rPr>
              <a:t>结果</a:t>
            </a:r>
            <a:r>
              <a:rPr lang="en-US" altLang="zh-CN" sz="2400" dirty="0">
                <a:solidFill>
                  <a:srgbClr val="FFFFCC"/>
                </a:solidFill>
                <a:latin typeface="Arial" panose="020B0604020202020204" pitchFamily="34" charset="0"/>
                <a:ea typeface="楷体_GB2312"/>
                <a:cs typeface="楷体_GB2312"/>
              </a:rPr>
              <a:t>a</a:t>
            </a:r>
            <a:r>
              <a:rPr lang="zh-CN" altLang="en-US" sz="2400" dirty="0">
                <a:solidFill>
                  <a:srgbClr val="FFFFCC"/>
                </a:solidFill>
                <a:latin typeface="Arial" panose="020B0604020202020204" pitchFamily="34" charset="0"/>
                <a:ea typeface="楷体_GB2312"/>
                <a:cs typeface="楷体_GB2312"/>
              </a:rPr>
              <a:t>数组的内容是：</a:t>
            </a:r>
            <a:r>
              <a:rPr lang="en-US" altLang="zh-CN" sz="2400" dirty="0">
                <a:solidFill>
                  <a:srgbClr val="FFFFCC"/>
                </a:solidFill>
                <a:latin typeface="Arial" panose="020B0604020202020204" pitchFamily="34" charset="0"/>
                <a:ea typeface="楷体_GB2312"/>
                <a:cs typeface="楷体_GB2312"/>
              </a:rPr>
              <a:t>Hefei</a:t>
            </a:r>
            <a:r>
              <a:rPr lang="en-US" altLang="zh-CN" sz="2400" dirty="0">
                <a:solidFill>
                  <a:srgbClr val="66FFCC"/>
                </a:solidFill>
                <a:latin typeface="Arial" panose="020B0604020202020204" pitchFamily="34" charset="0"/>
                <a:ea typeface="楷体_GB2312"/>
                <a:cs typeface="楷体_GB2312"/>
              </a:rPr>
              <a:t>\0</a:t>
            </a:r>
          </a:p>
        </p:txBody>
      </p:sp>
      <p:sp>
        <p:nvSpPr>
          <p:cNvPr id="9" name="Text Box 6">
            <a:extLst>
              <a:ext uri="{FF2B5EF4-FFF2-40B4-BE49-F238E27FC236}">
                <a16:creationId xmlns:a16="http://schemas.microsoft.com/office/drawing/2014/main" id="{D3613B87-9042-4CA0-8560-FE3DEE39E3C9}"/>
              </a:ext>
            </a:extLst>
          </p:cNvPr>
          <p:cNvSpPr txBox="1">
            <a:spLocks noChangeArrowheads="1"/>
          </p:cNvSpPr>
          <p:nvPr/>
        </p:nvSpPr>
        <p:spPr bwMode="auto">
          <a:xfrm>
            <a:off x="265292" y="3140968"/>
            <a:ext cx="717405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Arial" panose="020B0604020202020204" pitchFamily="34" charset="0"/>
                <a:ea typeface="楷体_GB2312"/>
                <a:cs typeface="楷体_GB2312"/>
              </a:rPr>
              <a:t>        </a:t>
            </a:r>
            <a:r>
              <a:rPr lang="zh-CN" altLang="en-US" sz="2400" dirty="0">
                <a:solidFill>
                  <a:srgbClr val="FFFF00"/>
                </a:solidFill>
                <a:latin typeface="Arial" panose="020B0604020202020204" pitchFamily="34" charset="0"/>
                <a:ea typeface="楷体_GB2312"/>
                <a:cs typeface="楷体_GB2312"/>
              </a:rPr>
              <a:t>通过</a:t>
            </a:r>
            <a:r>
              <a:rPr lang="en-US" altLang="zh-CN" sz="2400" dirty="0" err="1">
                <a:solidFill>
                  <a:srgbClr val="FFFF00"/>
                </a:solidFill>
                <a:latin typeface="Arial" panose="020B0604020202020204" pitchFamily="34" charset="0"/>
                <a:ea typeface="楷体_GB2312"/>
                <a:cs typeface="楷体_GB2312"/>
              </a:rPr>
              <a:t>cin</a:t>
            </a:r>
            <a:r>
              <a:rPr lang="zh-CN" altLang="en-US" sz="2400" dirty="0">
                <a:solidFill>
                  <a:srgbClr val="FFFF00"/>
                </a:solidFill>
                <a:latin typeface="Arial" panose="020B0604020202020204" pitchFamily="34" charset="0"/>
                <a:ea typeface="楷体_GB2312"/>
                <a:cs typeface="楷体_GB2312"/>
              </a:rPr>
              <a:t>对象的</a:t>
            </a:r>
            <a:r>
              <a:rPr lang="en-US" altLang="zh-CN" sz="2400" dirty="0" err="1">
                <a:solidFill>
                  <a:srgbClr val="FFFF00"/>
                </a:solidFill>
                <a:latin typeface="Arial" panose="020B0604020202020204" pitchFamily="34" charset="0"/>
                <a:ea typeface="楷体_GB2312"/>
                <a:cs typeface="楷体_GB2312"/>
              </a:rPr>
              <a:t>getline</a:t>
            </a:r>
            <a:r>
              <a:rPr lang="zh-CN" altLang="en-US" sz="2400" dirty="0">
                <a:solidFill>
                  <a:srgbClr val="FFFF00"/>
                </a:solidFill>
                <a:latin typeface="Arial" panose="020B0604020202020204" pitchFamily="34" charset="0"/>
                <a:ea typeface="楷体_GB2312"/>
                <a:cs typeface="楷体_GB2312"/>
              </a:rPr>
              <a:t>方法保证输入完整。如：</a:t>
            </a:r>
            <a:r>
              <a:rPr lang="en-US" altLang="zh-CN" sz="2400" dirty="0">
                <a:solidFill>
                  <a:srgbClr val="FFFF00"/>
                </a:solidFill>
                <a:latin typeface="Arial" panose="020B0604020202020204" pitchFamily="34" charset="0"/>
                <a:ea typeface="楷体_GB2312"/>
                <a:cs typeface="楷体_GB2312"/>
              </a:rPr>
              <a:t> </a:t>
            </a:r>
            <a:endParaRPr lang="zh-CN" altLang="en-US" sz="2400" dirty="0">
              <a:ea typeface="楷体_GB2312"/>
              <a:cs typeface="楷体_GB2312"/>
            </a:endParaRPr>
          </a:p>
        </p:txBody>
      </p:sp>
      <p:sp>
        <p:nvSpPr>
          <p:cNvPr id="10" name="Text Box 7">
            <a:extLst>
              <a:ext uri="{FF2B5EF4-FFF2-40B4-BE49-F238E27FC236}">
                <a16:creationId xmlns:a16="http://schemas.microsoft.com/office/drawing/2014/main" id="{A07B60AE-3C12-4AF6-8F4E-4CA7C798D7D9}"/>
              </a:ext>
            </a:extLst>
          </p:cNvPr>
          <p:cNvSpPr txBox="1">
            <a:spLocks noChangeArrowheads="1"/>
          </p:cNvSpPr>
          <p:nvPr/>
        </p:nvSpPr>
        <p:spPr bwMode="auto">
          <a:xfrm>
            <a:off x="1004961" y="3513342"/>
            <a:ext cx="5916341"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char  a[20];</a:t>
            </a:r>
          </a:p>
          <a:p>
            <a:pPr eaLnBrk="1" hangingPunct="1">
              <a:spcBef>
                <a:spcPct val="0"/>
              </a:spcBef>
              <a:buFontTx/>
              <a:buNone/>
            </a:pPr>
            <a:r>
              <a:rPr lang="en-US" altLang="zh-CN" sz="2400" dirty="0" err="1">
                <a:solidFill>
                  <a:srgbClr val="FFFFCC"/>
                </a:solidFill>
                <a:latin typeface="Arial" panose="020B0604020202020204" pitchFamily="34" charset="0"/>
                <a:ea typeface="楷体_GB2312"/>
                <a:cs typeface="楷体_GB2312"/>
              </a:rPr>
              <a:t>cin.getline</a:t>
            </a:r>
            <a:r>
              <a:rPr lang="en-US" altLang="zh-CN" sz="2400" dirty="0">
                <a:solidFill>
                  <a:srgbClr val="FFFFCC"/>
                </a:solidFill>
                <a:latin typeface="Arial" panose="020B0604020202020204" pitchFamily="34" charset="0"/>
                <a:ea typeface="楷体_GB2312"/>
                <a:cs typeface="楷体_GB2312"/>
              </a:rPr>
              <a:t>(a, 20);</a:t>
            </a:r>
          </a:p>
          <a:p>
            <a:pPr eaLnBrk="1" hangingPunct="1">
              <a:spcBef>
                <a:spcPct val="0"/>
              </a:spcBef>
              <a:buFontTx/>
              <a:buNone/>
            </a:pPr>
            <a:r>
              <a:rPr lang="zh-CN" altLang="en-US" sz="2400" dirty="0">
                <a:solidFill>
                  <a:srgbClr val="FFFFCC"/>
                </a:solidFill>
                <a:latin typeface="Arial" panose="020B0604020202020204" pitchFamily="34" charset="0"/>
                <a:ea typeface="楷体_GB2312"/>
                <a:cs typeface="楷体_GB2312"/>
              </a:rPr>
              <a:t>输入： </a:t>
            </a:r>
            <a:r>
              <a:rPr lang="en-US" altLang="zh-CN" sz="2400" dirty="0">
                <a:solidFill>
                  <a:srgbClr val="CCFFCC"/>
                </a:solidFill>
                <a:latin typeface="Arial" panose="020B0604020202020204" pitchFamily="34" charset="0"/>
                <a:ea typeface="楷体_GB2312"/>
                <a:cs typeface="楷体_GB2312"/>
              </a:rPr>
              <a:t>Hefei</a:t>
            </a:r>
            <a:r>
              <a:rPr lang="en-US" altLang="zh-CN" sz="2400" dirty="0">
                <a:solidFill>
                  <a:srgbClr val="FFFFCC"/>
                </a:solidFill>
                <a:latin typeface="Arial" panose="020B0604020202020204" pitchFamily="34" charset="0"/>
                <a:ea typeface="楷体_GB2312"/>
                <a:cs typeface="楷体_GB2312"/>
              </a:rPr>
              <a:t> </a:t>
            </a:r>
            <a:r>
              <a:rPr lang="en-US" altLang="zh-CN" sz="2400" dirty="0">
                <a:solidFill>
                  <a:srgbClr val="CCFFCC"/>
                </a:solidFill>
                <a:latin typeface="Arial" panose="020B0604020202020204" pitchFamily="34" charset="0"/>
                <a:ea typeface="楷体_GB2312"/>
                <a:cs typeface="楷体_GB2312"/>
              </a:rPr>
              <a:t>Anhui </a:t>
            </a:r>
            <a:r>
              <a:rPr lang="en-US" altLang="zh-CN" sz="2400" dirty="0">
                <a:solidFill>
                  <a:srgbClr val="FFFFCC"/>
                </a:solidFill>
                <a:latin typeface="Arial" panose="020B0604020202020204" pitchFamily="34" charset="0"/>
                <a:ea typeface="楷体_GB2312"/>
                <a:cs typeface="楷体_GB2312"/>
              </a:rPr>
              <a:t>China</a:t>
            </a:r>
          </a:p>
          <a:p>
            <a:pPr eaLnBrk="1" hangingPunct="1">
              <a:spcBef>
                <a:spcPct val="0"/>
              </a:spcBef>
              <a:buFontTx/>
              <a:buNone/>
            </a:pPr>
            <a:r>
              <a:rPr lang="zh-CN" altLang="en-US" sz="2400" dirty="0">
                <a:solidFill>
                  <a:srgbClr val="FFFFCC"/>
                </a:solidFill>
                <a:latin typeface="Arial" panose="020B0604020202020204" pitchFamily="34" charset="0"/>
                <a:ea typeface="楷体_GB2312"/>
                <a:cs typeface="楷体_GB2312"/>
              </a:rPr>
              <a:t>结果</a:t>
            </a:r>
            <a:r>
              <a:rPr lang="en-US" altLang="zh-CN" sz="2400" dirty="0">
                <a:solidFill>
                  <a:srgbClr val="FFFFCC"/>
                </a:solidFill>
                <a:latin typeface="Arial" panose="020B0604020202020204" pitchFamily="34" charset="0"/>
                <a:ea typeface="楷体_GB2312"/>
                <a:cs typeface="楷体_GB2312"/>
              </a:rPr>
              <a:t>a</a:t>
            </a:r>
            <a:r>
              <a:rPr lang="zh-CN" altLang="en-US" sz="2400" dirty="0">
                <a:solidFill>
                  <a:srgbClr val="FFFFCC"/>
                </a:solidFill>
                <a:latin typeface="Arial" panose="020B0604020202020204" pitchFamily="34" charset="0"/>
                <a:ea typeface="楷体_GB2312"/>
                <a:cs typeface="楷体_GB2312"/>
              </a:rPr>
              <a:t>数组的内容是：</a:t>
            </a:r>
            <a:r>
              <a:rPr lang="en-US" altLang="zh-CN" sz="2400" dirty="0">
                <a:solidFill>
                  <a:srgbClr val="CCFFCC"/>
                </a:solidFill>
                <a:latin typeface="Arial" panose="020B0604020202020204" pitchFamily="34" charset="0"/>
                <a:ea typeface="楷体_GB2312"/>
                <a:cs typeface="楷体_GB2312"/>
              </a:rPr>
              <a:t>Hefei</a:t>
            </a:r>
            <a:r>
              <a:rPr lang="en-US" altLang="zh-CN" sz="2400" dirty="0">
                <a:solidFill>
                  <a:srgbClr val="FFFFCC"/>
                </a:solidFill>
                <a:latin typeface="Arial" panose="020B0604020202020204" pitchFamily="34" charset="0"/>
                <a:ea typeface="楷体_GB2312"/>
                <a:cs typeface="楷体_GB2312"/>
              </a:rPr>
              <a:t> </a:t>
            </a:r>
            <a:r>
              <a:rPr lang="en-US" altLang="zh-CN" sz="2400" dirty="0">
                <a:solidFill>
                  <a:srgbClr val="CCFFCC"/>
                </a:solidFill>
                <a:latin typeface="Arial" panose="020B0604020202020204" pitchFamily="34" charset="0"/>
                <a:ea typeface="楷体_GB2312"/>
                <a:cs typeface="楷体_GB2312"/>
              </a:rPr>
              <a:t>Anhui </a:t>
            </a:r>
            <a:r>
              <a:rPr lang="en-US" altLang="zh-CN" sz="2400" dirty="0">
                <a:solidFill>
                  <a:srgbClr val="FFFFCC"/>
                </a:solidFill>
                <a:latin typeface="Arial" panose="020B0604020202020204" pitchFamily="34" charset="0"/>
                <a:ea typeface="楷体_GB2312"/>
                <a:cs typeface="楷体_GB2312"/>
              </a:rPr>
              <a:t>China</a:t>
            </a:r>
            <a:r>
              <a:rPr lang="en-US" altLang="zh-CN" sz="2400" dirty="0">
                <a:solidFill>
                  <a:srgbClr val="66FFCC"/>
                </a:solidFill>
                <a:latin typeface="Arial" panose="020B0604020202020204" pitchFamily="34" charset="0"/>
                <a:ea typeface="楷体_GB2312"/>
                <a:cs typeface="楷体_GB2312"/>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blinds(horizontal)">
                                      <p:cBhvr>
                                        <p:cTn id="7" dur="500"/>
                                        <p:tgtEl>
                                          <p:spTgt spid="61442"/>
                                        </p:tgtEl>
                                      </p:cBhvr>
                                    </p:animEffect>
                                  </p:childTnLst>
                                  <p:subTnLst>
                                    <p:audio>
                                      <p:cMediaNode>
                                        <p:cTn display="0" masterRel="sameClick">
                                          <p:stCondLst>
                                            <p:cond evt="begin" delay="0">
                                              <p:tn val="5"/>
                                            </p:cond>
                                          </p:stCondLst>
                                          <p:endCondLst>
                                            <p:cond evt="onStopAudio" delay="0">
                                              <p:tgtEl>
                                                <p:sldTgt/>
                                              </p:tgtEl>
                                            </p:cond>
                                          </p:endCondLst>
                                        </p:cTn>
                                        <p:tgtEl>
                                          <p:sndTgt r:embed="rId3" name="notify.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443"/>
                                        </p:tgtEl>
                                        <p:attrNameLst>
                                          <p:attrName>style.visibility</p:attrName>
                                        </p:attrNameLst>
                                      </p:cBhvr>
                                      <p:to>
                                        <p:strVal val="visible"/>
                                      </p:to>
                                    </p:set>
                                    <p:animEffect transition="in" filter="box(in)">
                                      <p:cBhvr>
                                        <p:cTn id="12" dur="500"/>
                                        <p:tgtEl>
                                          <p:spTgt spid="61443"/>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iterate type="lt">
                                    <p:tmAbs val="75"/>
                                  </p:iterate>
                                  <p:childTnLst>
                                    <p:set>
                                      <p:cBhvr>
                                        <p:cTn id="16" dur="1" fill="hold">
                                          <p:stCondLst>
                                            <p:cond delay="74"/>
                                          </p:stCondLst>
                                        </p:cTn>
                                        <p:tgtEl>
                                          <p:spTgt spid="6144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1447"/>
                                        </p:tgtEl>
                                        <p:attrNameLst>
                                          <p:attrName>style.visibility</p:attrName>
                                        </p:attrNameLst>
                                      </p:cBhvr>
                                      <p:to>
                                        <p:strVal val="visible"/>
                                      </p:to>
                                    </p:set>
                                    <p:animEffect transition="in" filter="dissolve">
                                      <p:cBhvr>
                                        <p:cTn id="21" dur="500"/>
                                        <p:tgtEl>
                                          <p:spTgt spid="6144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iterate type="lt">
                                    <p:tmAbs val="75"/>
                                  </p:iterate>
                                  <p:childTnLst>
                                    <p:set>
                                      <p:cBhvr>
                                        <p:cTn id="25" dur="1" fill="hold">
                                          <p:stCondLst>
                                            <p:cond delay="74"/>
                                          </p:stCondLst>
                                        </p:cTn>
                                        <p:tgtEl>
                                          <p:spTgt spid="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utoUpdateAnimBg="0"/>
      <p:bldP spid="61443" grpId="0" autoUpdateAnimBg="0"/>
      <p:bldP spid="61446" grpId="0" autoUpdateAnimBg="0"/>
      <p:bldP spid="61447" grpId="0" autoUpdateAnimBg="0"/>
      <p:bldP spid="9" grpId="0" autoUpdateAnimBg="0"/>
      <p:bldP spid="1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4289A71B-2D80-4093-A4E6-BC61BC892EB5}"/>
              </a:ext>
            </a:extLst>
          </p:cNvPr>
          <p:cNvSpPr>
            <a:spLocks noGrp="1" noChangeArrowheads="1"/>
          </p:cNvSpPr>
          <p:nvPr>
            <p:ph type="title"/>
          </p:nvPr>
        </p:nvSpPr>
        <p:spPr>
          <a:xfrm>
            <a:off x="267855" y="457200"/>
            <a:ext cx="9714345" cy="457200"/>
          </a:xfrm>
        </p:spPr>
        <p:txBody>
          <a:bodyPr wrap="none"/>
          <a:lstStyle/>
          <a:p>
            <a:pPr algn="l" eaLnBrk="1" hangingPunct="1"/>
            <a:r>
              <a:rPr lang="en-US" altLang="zh-CN" sz="2400" b="1" dirty="0">
                <a:solidFill>
                  <a:srgbClr val="CCFFCC"/>
                </a:solidFill>
                <a:ea typeface="华文新魏" panose="02010800040101010101" pitchFamily="2" charset="-122"/>
              </a:rPr>
              <a:t>       ⒋</a:t>
            </a:r>
            <a:r>
              <a:rPr lang="zh-CN" altLang="en-US" sz="2400" b="1" dirty="0">
                <a:solidFill>
                  <a:srgbClr val="CCFFCC"/>
                </a:solidFill>
                <a:ea typeface="楷体_GB2312"/>
                <a:cs typeface="楷体_GB2312"/>
              </a:rPr>
              <a:t>常用的字符处理函数</a:t>
            </a:r>
          </a:p>
        </p:txBody>
      </p:sp>
      <p:sp>
        <p:nvSpPr>
          <p:cNvPr id="64515" name="Text Box 3">
            <a:extLst>
              <a:ext uri="{FF2B5EF4-FFF2-40B4-BE49-F238E27FC236}">
                <a16:creationId xmlns:a16="http://schemas.microsoft.com/office/drawing/2014/main" id="{79F3C18B-7EDF-4408-A686-908D1215A86D}"/>
              </a:ext>
            </a:extLst>
          </p:cNvPr>
          <p:cNvSpPr txBox="1">
            <a:spLocks noChangeArrowheads="1"/>
          </p:cNvSpPr>
          <p:nvPr/>
        </p:nvSpPr>
        <p:spPr bwMode="auto">
          <a:xfrm>
            <a:off x="267854" y="838200"/>
            <a:ext cx="1192414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        C++</a:t>
            </a:r>
            <a:r>
              <a:rPr lang="zh-CN" altLang="en-US" sz="2400" dirty="0">
                <a:solidFill>
                  <a:srgbClr val="FFFFCC"/>
                </a:solidFill>
                <a:latin typeface="Arial" panose="020B0604020202020204" pitchFamily="34" charset="0"/>
                <a:ea typeface="楷体_GB2312"/>
                <a:cs typeface="楷体_GB2312"/>
              </a:rPr>
              <a:t>保留了</a:t>
            </a:r>
            <a:r>
              <a:rPr lang="en-US" altLang="zh-CN" sz="2400" dirty="0">
                <a:solidFill>
                  <a:srgbClr val="FFFFCC"/>
                </a:solidFill>
                <a:latin typeface="Arial" panose="020B0604020202020204" pitchFamily="34" charset="0"/>
                <a:ea typeface="楷体_GB2312"/>
                <a:cs typeface="楷体_GB2312"/>
              </a:rPr>
              <a:t>C</a:t>
            </a:r>
            <a:r>
              <a:rPr lang="zh-CN" altLang="en-US" sz="2400" dirty="0">
                <a:solidFill>
                  <a:srgbClr val="FFFFCC"/>
                </a:solidFill>
                <a:latin typeface="Arial" panose="020B0604020202020204" pitchFamily="34" charset="0"/>
                <a:ea typeface="楷体_GB2312"/>
                <a:cs typeface="楷体_GB2312"/>
              </a:rPr>
              <a:t>的字符处理函数用于字符串的处理，该类函数的原型定义在</a:t>
            </a:r>
            <a:r>
              <a:rPr lang="en-US" altLang="zh-CN" sz="2400" dirty="0" err="1">
                <a:solidFill>
                  <a:srgbClr val="FFFFCC"/>
                </a:solidFill>
                <a:latin typeface="Arial" panose="020B0604020202020204" pitchFamily="34" charset="0"/>
                <a:ea typeface="楷体_GB2312"/>
                <a:cs typeface="楷体_GB2312"/>
              </a:rPr>
              <a:t>cstring</a:t>
            </a:r>
            <a:r>
              <a:rPr lang="zh-CN" altLang="en-US" sz="2400" dirty="0">
                <a:solidFill>
                  <a:srgbClr val="FFFFCC"/>
                </a:solidFill>
                <a:latin typeface="Arial" panose="020B0604020202020204" pitchFamily="34" charset="0"/>
                <a:ea typeface="楷体_GB2312"/>
                <a:cs typeface="楷体_GB2312"/>
              </a:rPr>
              <a:t>中。</a:t>
            </a:r>
            <a:endParaRPr lang="en-US" altLang="zh-CN" sz="2400" dirty="0">
              <a:solidFill>
                <a:srgbClr val="FFFFCC"/>
              </a:solidFill>
              <a:latin typeface="Arial" panose="020B0604020202020204" pitchFamily="34" charset="0"/>
              <a:ea typeface="楷体_GB2312"/>
              <a:cs typeface="楷体_GB2312"/>
            </a:endParaRPr>
          </a:p>
          <a:p>
            <a:pPr eaLnBrk="1" hangingPunct="1">
              <a:spcBef>
                <a:spcPct val="0"/>
              </a:spcBef>
              <a:buFontTx/>
              <a:buNone/>
            </a:pPr>
            <a:r>
              <a:rPr lang="zh-CN" altLang="en-US" sz="2400" dirty="0">
                <a:solidFill>
                  <a:srgbClr val="FFFFCC"/>
                </a:solidFill>
                <a:latin typeface="Arial" panose="020B0604020202020204" pitchFamily="34" charset="0"/>
                <a:ea typeface="楷体_GB2312"/>
                <a:cs typeface="楷体_GB2312"/>
              </a:rPr>
              <a:t>因此，在使用该类函数时，应在程序的开始处加：</a:t>
            </a:r>
            <a:r>
              <a:rPr lang="en-US" altLang="zh-CN" sz="2400" dirty="0">
                <a:solidFill>
                  <a:srgbClr val="FFFFCC"/>
                </a:solidFill>
                <a:latin typeface="Arial" panose="020B0604020202020204" pitchFamily="34" charset="0"/>
                <a:ea typeface="楷体_GB2312"/>
                <a:cs typeface="楷体_GB2312"/>
              </a:rPr>
              <a:t>#include &lt;</a:t>
            </a:r>
            <a:r>
              <a:rPr lang="en-US" altLang="zh-CN" sz="2400" dirty="0" err="1">
                <a:solidFill>
                  <a:srgbClr val="FFFFCC"/>
                </a:solidFill>
                <a:latin typeface="Arial" panose="020B0604020202020204" pitchFamily="34" charset="0"/>
                <a:ea typeface="楷体_GB2312"/>
                <a:cs typeface="楷体_GB2312"/>
              </a:rPr>
              <a:t>cstring</a:t>
            </a:r>
            <a:r>
              <a:rPr lang="en-US" altLang="zh-CN" sz="2400" dirty="0">
                <a:solidFill>
                  <a:srgbClr val="FFFFCC"/>
                </a:solidFill>
                <a:latin typeface="Arial" panose="020B0604020202020204" pitchFamily="34" charset="0"/>
                <a:ea typeface="楷体_GB2312"/>
                <a:cs typeface="楷体_GB2312"/>
              </a:rPr>
              <a:t>&gt;</a:t>
            </a:r>
            <a:endParaRPr lang="en-US" altLang="zh-CN" sz="2400" dirty="0">
              <a:solidFill>
                <a:srgbClr val="FFFFCC"/>
              </a:solidFill>
              <a:ea typeface="楷体_GB2312"/>
              <a:cs typeface="楷体_GB2312"/>
            </a:endParaRPr>
          </a:p>
        </p:txBody>
      </p:sp>
      <p:sp>
        <p:nvSpPr>
          <p:cNvPr id="64516" name="Text Box 4">
            <a:extLst>
              <a:ext uri="{FF2B5EF4-FFF2-40B4-BE49-F238E27FC236}">
                <a16:creationId xmlns:a16="http://schemas.microsoft.com/office/drawing/2014/main" id="{B8E42454-FA40-433A-A94A-F395B4786B8A}"/>
              </a:ext>
            </a:extLst>
          </p:cNvPr>
          <p:cNvSpPr txBox="1">
            <a:spLocks noChangeArrowheads="1"/>
          </p:cNvSpPr>
          <p:nvPr/>
        </p:nvSpPr>
        <p:spPr bwMode="auto">
          <a:xfrm>
            <a:off x="980715" y="1742038"/>
            <a:ext cx="4954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66FFCC"/>
                </a:solidFill>
                <a:latin typeface="Arial" panose="020B0604020202020204" pitchFamily="34" charset="0"/>
                <a:ea typeface="华文新魏" panose="02010800040101010101" pitchFamily="2" charset="-122"/>
              </a:rPr>
              <a:t>⑴</a:t>
            </a:r>
            <a:r>
              <a:rPr lang="zh-CN" altLang="en-US" sz="2400" dirty="0">
                <a:solidFill>
                  <a:srgbClr val="66FFCC"/>
                </a:solidFill>
                <a:latin typeface="Arial" panose="020B0604020202020204" pitchFamily="34" charset="0"/>
                <a:ea typeface="华文新魏" panose="02010800040101010101" pitchFamily="2" charset="-122"/>
              </a:rPr>
              <a:t>字符串拷贝函数</a:t>
            </a:r>
            <a:r>
              <a:rPr lang="en-US" altLang="zh-CN" sz="2400" dirty="0" err="1">
                <a:solidFill>
                  <a:srgbClr val="66FFCC"/>
                </a:solidFill>
                <a:latin typeface="Arial" panose="020B0604020202020204" pitchFamily="34" charset="0"/>
                <a:ea typeface="华文新魏" panose="02010800040101010101" pitchFamily="2" charset="-122"/>
              </a:rPr>
              <a:t>strcpy</a:t>
            </a:r>
            <a:r>
              <a:rPr lang="en-US" altLang="zh-CN" sz="2400" dirty="0">
                <a:solidFill>
                  <a:srgbClr val="66FFCC"/>
                </a:solidFill>
                <a:latin typeface="Arial" panose="020B0604020202020204" pitchFamily="34" charset="0"/>
                <a:ea typeface="华文新魏" panose="02010800040101010101" pitchFamily="2" charset="-122"/>
              </a:rPr>
              <a:t>(str1,str2)</a:t>
            </a:r>
            <a:endParaRPr lang="en-US" altLang="zh-CN" sz="2400" dirty="0">
              <a:solidFill>
                <a:srgbClr val="66FFCC"/>
              </a:solidFill>
              <a:ea typeface="华文新魏" panose="02010800040101010101" pitchFamily="2" charset="-122"/>
            </a:endParaRPr>
          </a:p>
        </p:txBody>
      </p:sp>
      <p:sp>
        <p:nvSpPr>
          <p:cNvPr id="64517" name="Text Box 5">
            <a:extLst>
              <a:ext uri="{FF2B5EF4-FFF2-40B4-BE49-F238E27FC236}">
                <a16:creationId xmlns:a16="http://schemas.microsoft.com/office/drawing/2014/main" id="{8F34BC83-1F46-4A96-A83C-B2F8875C0BA4}"/>
              </a:ext>
            </a:extLst>
          </p:cNvPr>
          <p:cNvSpPr txBox="1">
            <a:spLocks noChangeArrowheads="1"/>
          </p:cNvSpPr>
          <p:nvPr/>
        </p:nvSpPr>
        <p:spPr bwMode="auto">
          <a:xfrm>
            <a:off x="982301" y="2123038"/>
            <a:ext cx="4059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00"/>
                </a:solidFill>
                <a:latin typeface="Arial" panose="020B0604020202020204" pitchFamily="34" charset="0"/>
                <a:ea typeface="楷体_GB2312"/>
                <a:cs typeface="楷体_GB2312"/>
              </a:rPr>
              <a:t>作用：将</a:t>
            </a:r>
            <a:r>
              <a:rPr lang="en-US" altLang="zh-CN" sz="2400">
                <a:solidFill>
                  <a:srgbClr val="FFFF00"/>
                </a:solidFill>
                <a:latin typeface="Arial" panose="020B0604020202020204" pitchFamily="34" charset="0"/>
                <a:ea typeface="楷体_GB2312"/>
                <a:cs typeface="楷体_GB2312"/>
              </a:rPr>
              <a:t>str2</a:t>
            </a:r>
            <a:r>
              <a:rPr lang="zh-CN" altLang="en-US" sz="2400">
                <a:solidFill>
                  <a:srgbClr val="FFFF00"/>
                </a:solidFill>
                <a:latin typeface="Arial" panose="020B0604020202020204" pitchFamily="34" charset="0"/>
                <a:ea typeface="楷体_GB2312"/>
                <a:cs typeface="楷体_GB2312"/>
              </a:rPr>
              <a:t>拷贝到</a:t>
            </a:r>
            <a:r>
              <a:rPr lang="en-US" altLang="zh-CN" sz="2400">
                <a:solidFill>
                  <a:srgbClr val="FFFF00"/>
                </a:solidFill>
                <a:latin typeface="Arial" panose="020B0604020202020204" pitchFamily="34" charset="0"/>
                <a:ea typeface="楷体_GB2312"/>
                <a:cs typeface="楷体_GB2312"/>
              </a:rPr>
              <a:t>str1</a:t>
            </a:r>
            <a:r>
              <a:rPr lang="zh-CN" altLang="en-US" sz="2400">
                <a:solidFill>
                  <a:srgbClr val="FFFF00"/>
                </a:solidFill>
                <a:latin typeface="Arial" panose="020B0604020202020204" pitchFamily="34" charset="0"/>
                <a:ea typeface="楷体_GB2312"/>
                <a:cs typeface="楷体_GB2312"/>
              </a:rPr>
              <a:t>中。</a:t>
            </a:r>
            <a:endParaRPr lang="zh-CN" altLang="en-US" sz="2400">
              <a:ea typeface="楷体_GB2312"/>
              <a:cs typeface="楷体_GB2312"/>
            </a:endParaRPr>
          </a:p>
        </p:txBody>
      </p:sp>
      <p:sp>
        <p:nvSpPr>
          <p:cNvPr id="64518" name="Text Box 6">
            <a:extLst>
              <a:ext uri="{FF2B5EF4-FFF2-40B4-BE49-F238E27FC236}">
                <a16:creationId xmlns:a16="http://schemas.microsoft.com/office/drawing/2014/main" id="{ECB094B6-54C1-432E-A13D-3AC7608BEE1D}"/>
              </a:ext>
            </a:extLst>
          </p:cNvPr>
          <p:cNvSpPr txBox="1">
            <a:spLocks noChangeArrowheads="1"/>
          </p:cNvSpPr>
          <p:nvPr/>
        </p:nvSpPr>
        <p:spPr bwMode="auto">
          <a:xfrm>
            <a:off x="982301" y="2427838"/>
            <a:ext cx="8001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00"/>
                </a:solidFill>
                <a:latin typeface="Arial" panose="020B0604020202020204" pitchFamily="34" charset="0"/>
                <a:ea typeface="楷体_GB2312"/>
                <a:cs typeface="楷体_GB2312"/>
              </a:rPr>
              <a:t>用法：</a:t>
            </a:r>
          </a:p>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char   str1[10], str2[ ]={”Computer”};</a:t>
            </a:r>
          </a:p>
          <a:p>
            <a:pPr eaLnBrk="1" hangingPunct="1">
              <a:spcBef>
                <a:spcPct val="0"/>
              </a:spcBef>
              <a:buFontTx/>
              <a:buNone/>
            </a:pPr>
            <a:r>
              <a:rPr lang="en-US" altLang="zh-CN" sz="2400" dirty="0" err="1">
                <a:solidFill>
                  <a:srgbClr val="FFFFFF"/>
                </a:solidFill>
                <a:latin typeface="Arial" panose="020B0604020202020204" pitchFamily="34" charset="0"/>
                <a:ea typeface="楷体_GB2312"/>
                <a:cs typeface="楷体_GB2312"/>
              </a:rPr>
              <a:t>strcpy</a:t>
            </a:r>
            <a:r>
              <a:rPr lang="en-US" altLang="zh-CN" sz="2400" dirty="0">
                <a:solidFill>
                  <a:srgbClr val="66FFCC"/>
                </a:solidFill>
                <a:latin typeface="Arial" panose="020B0604020202020204" pitchFamily="34" charset="0"/>
                <a:ea typeface="楷体_GB2312"/>
                <a:cs typeface="楷体_GB2312"/>
              </a:rPr>
              <a:t>(str1,str2);   </a:t>
            </a:r>
            <a:r>
              <a:rPr lang="en-US" altLang="zh-CN" sz="2400" dirty="0">
                <a:solidFill>
                  <a:srgbClr val="FFFFCC"/>
                </a:solidFill>
                <a:latin typeface="Arial" panose="020B0604020202020204" pitchFamily="34" charset="0"/>
                <a:ea typeface="楷体_GB2312"/>
                <a:cs typeface="楷体_GB2312"/>
              </a:rPr>
              <a:t>/*str1</a:t>
            </a:r>
            <a:r>
              <a:rPr lang="zh-CN" altLang="en-US" sz="2400" dirty="0">
                <a:solidFill>
                  <a:srgbClr val="FFFFCC"/>
                </a:solidFill>
                <a:latin typeface="Arial" panose="020B0604020202020204" pitchFamily="34" charset="0"/>
                <a:ea typeface="楷体_GB2312"/>
                <a:cs typeface="楷体_GB2312"/>
              </a:rPr>
              <a:t>的内容是“</a:t>
            </a:r>
            <a:r>
              <a:rPr lang="en-US" altLang="zh-CN" sz="2400" dirty="0">
                <a:solidFill>
                  <a:srgbClr val="FFFFCC"/>
                </a:solidFill>
                <a:latin typeface="Arial" panose="020B0604020202020204" pitchFamily="34" charset="0"/>
                <a:ea typeface="楷体_GB2312"/>
                <a:cs typeface="楷体_GB2312"/>
              </a:rPr>
              <a:t>Computer”*/</a:t>
            </a:r>
          </a:p>
          <a:p>
            <a:pPr eaLnBrk="1" hangingPunct="1">
              <a:spcBef>
                <a:spcPct val="0"/>
              </a:spcBef>
              <a:buFontTx/>
              <a:buNone/>
            </a:pPr>
            <a:r>
              <a:rPr lang="en-US" altLang="zh-CN" sz="2400" dirty="0" err="1">
                <a:solidFill>
                  <a:srgbClr val="FFFFFF"/>
                </a:solidFill>
                <a:latin typeface="Arial" panose="020B0604020202020204" pitchFamily="34" charset="0"/>
                <a:ea typeface="楷体_GB2312"/>
                <a:cs typeface="楷体_GB2312"/>
              </a:rPr>
              <a:t>strcpy</a:t>
            </a:r>
            <a:r>
              <a:rPr lang="en-US" altLang="zh-CN" sz="2400" dirty="0">
                <a:solidFill>
                  <a:srgbClr val="66FFCC"/>
                </a:solidFill>
                <a:latin typeface="Arial" panose="020B0604020202020204" pitchFamily="34" charset="0"/>
                <a:ea typeface="楷体_GB2312"/>
                <a:cs typeface="楷体_GB2312"/>
              </a:rPr>
              <a:t>(str2,”Program”); </a:t>
            </a:r>
            <a:r>
              <a:rPr lang="en-US" altLang="zh-CN" sz="2400" dirty="0">
                <a:solidFill>
                  <a:srgbClr val="FFFFCC"/>
                </a:solidFill>
                <a:latin typeface="Arial" panose="020B0604020202020204" pitchFamily="34" charset="0"/>
                <a:ea typeface="楷体_GB2312"/>
                <a:cs typeface="楷体_GB2312"/>
              </a:rPr>
              <a:t>/*str2</a:t>
            </a:r>
            <a:r>
              <a:rPr lang="zh-CN" altLang="en-US" sz="2400" dirty="0">
                <a:solidFill>
                  <a:srgbClr val="FFFFCC"/>
                </a:solidFill>
                <a:latin typeface="Arial" panose="020B0604020202020204" pitchFamily="34" charset="0"/>
                <a:ea typeface="楷体_GB2312"/>
                <a:cs typeface="楷体_GB2312"/>
              </a:rPr>
              <a:t>的内容是“</a:t>
            </a:r>
            <a:r>
              <a:rPr lang="en-US" altLang="zh-CN" sz="2400" dirty="0">
                <a:solidFill>
                  <a:srgbClr val="FFFFCC"/>
                </a:solidFill>
                <a:latin typeface="Arial" panose="020B0604020202020204" pitchFamily="34" charset="0"/>
                <a:ea typeface="楷体_GB2312"/>
                <a:cs typeface="楷体_GB2312"/>
              </a:rPr>
              <a:t>Program”*/</a:t>
            </a:r>
          </a:p>
        </p:txBody>
      </p:sp>
      <p:sp>
        <p:nvSpPr>
          <p:cNvPr id="64519" name="Text Box 7">
            <a:extLst>
              <a:ext uri="{FF2B5EF4-FFF2-40B4-BE49-F238E27FC236}">
                <a16:creationId xmlns:a16="http://schemas.microsoft.com/office/drawing/2014/main" id="{BDB27D8F-0C39-472B-9D47-2977E1F13D94}"/>
              </a:ext>
            </a:extLst>
          </p:cNvPr>
          <p:cNvSpPr txBox="1">
            <a:spLocks noChangeArrowheads="1"/>
          </p:cNvSpPr>
          <p:nvPr/>
        </p:nvSpPr>
        <p:spPr bwMode="auto">
          <a:xfrm>
            <a:off x="982301" y="3951838"/>
            <a:ext cx="1100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00"/>
                </a:solidFill>
                <a:latin typeface="Arial" panose="020B0604020202020204" pitchFamily="34" charset="0"/>
                <a:ea typeface="楷体_GB2312"/>
                <a:cs typeface="楷体_GB2312"/>
              </a:rPr>
              <a:t>说明：</a:t>
            </a:r>
            <a:endParaRPr lang="zh-CN" altLang="en-US" sz="2400">
              <a:ea typeface="楷体_GB2312"/>
              <a:cs typeface="楷体_GB2312"/>
            </a:endParaRPr>
          </a:p>
        </p:txBody>
      </p:sp>
      <p:sp>
        <p:nvSpPr>
          <p:cNvPr id="64520" name="Text Box 8">
            <a:extLst>
              <a:ext uri="{FF2B5EF4-FFF2-40B4-BE49-F238E27FC236}">
                <a16:creationId xmlns:a16="http://schemas.microsoft.com/office/drawing/2014/main" id="{571973CE-A8CE-4C2A-ACB6-BD1CB4DBE846}"/>
              </a:ext>
            </a:extLst>
          </p:cNvPr>
          <p:cNvSpPr txBox="1">
            <a:spLocks noChangeArrowheads="1"/>
          </p:cNvSpPr>
          <p:nvPr/>
        </p:nvSpPr>
        <p:spPr bwMode="auto">
          <a:xfrm>
            <a:off x="982302" y="4332839"/>
            <a:ext cx="86534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CC"/>
                </a:solidFill>
                <a:latin typeface="Arial" panose="020B0604020202020204" pitchFamily="34" charset="0"/>
                <a:ea typeface="华文新魏" panose="02010800040101010101" pitchFamily="2" charset="-122"/>
              </a:rPr>
              <a:t>①str1</a:t>
            </a:r>
            <a:r>
              <a:rPr lang="zh-CN" altLang="en-US" sz="2400">
                <a:solidFill>
                  <a:srgbClr val="FFFFCC"/>
                </a:solidFill>
                <a:latin typeface="Arial" panose="020B0604020202020204" pitchFamily="34" charset="0"/>
                <a:ea typeface="华文新魏" panose="02010800040101010101" pitchFamily="2" charset="-122"/>
              </a:rPr>
              <a:t>的长度要足够长；</a:t>
            </a:r>
          </a:p>
          <a:p>
            <a:pPr eaLnBrk="1" hangingPunct="1">
              <a:spcBef>
                <a:spcPct val="0"/>
              </a:spcBef>
              <a:buFontTx/>
              <a:buNone/>
            </a:pPr>
            <a:r>
              <a:rPr lang="zh-CN" altLang="en-US" sz="2400">
                <a:solidFill>
                  <a:srgbClr val="FFFFCC"/>
                </a:solidFill>
                <a:latin typeface="Arial" panose="020B0604020202020204" pitchFamily="34" charset="0"/>
                <a:ea typeface="华文新魏" panose="02010800040101010101" pitchFamily="2" charset="-122"/>
              </a:rPr>
              <a:t>②</a:t>
            </a:r>
            <a:r>
              <a:rPr lang="en-US" altLang="zh-CN" sz="2400">
                <a:solidFill>
                  <a:srgbClr val="FFFF00"/>
                </a:solidFill>
                <a:latin typeface="Arial" panose="020B0604020202020204" pitchFamily="34" charset="0"/>
                <a:ea typeface="楷体_GB2312"/>
                <a:cs typeface="楷体_GB2312"/>
              </a:rPr>
              <a:t>str1</a:t>
            </a:r>
            <a:r>
              <a:rPr lang="zh-CN" altLang="en-US" sz="2400">
                <a:solidFill>
                  <a:srgbClr val="FFFF00"/>
                </a:solidFill>
                <a:latin typeface="Arial" panose="020B0604020202020204" pitchFamily="34" charset="0"/>
                <a:ea typeface="楷体_GB2312"/>
                <a:cs typeface="楷体_GB2312"/>
              </a:rPr>
              <a:t>只能是字符数组名</a:t>
            </a:r>
            <a:r>
              <a:rPr lang="zh-CN" altLang="en-US" sz="2400">
                <a:solidFill>
                  <a:srgbClr val="FFFFCC"/>
                </a:solidFill>
                <a:latin typeface="Arial" panose="020B0604020202020204" pitchFamily="34" charset="0"/>
                <a:ea typeface="楷体_GB2312"/>
                <a:cs typeface="楷体_GB2312"/>
              </a:rPr>
              <a:t>，</a:t>
            </a:r>
            <a:r>
              <a:rPr lang="en-US" altLang="zh-CN" sz="2400">
                <a:solidFill>
                  <a:srgbClr val="FFFFCC"/>
                </a:solidFill>
                <a:latin typeface="Arial" panose="020B0604020202020204" pitchFamily="34" charset="0"/>
                <a:ea typeface="楷体_GB2312"/>
                <a:cs typeface="楷体_GB2312"/>
              </a:rPr>
              <a:t>str2</a:t>
            </a:r>
            <a:r>
              <a:rPr lang="zh-CN" altLang="en-US" sz="2400">
                <a:solidFill>
                  <a:srgbClr val="FFFFCC"/>
                </a:solidFill>
                <a:latin typeface="Arial" panose="020B0604020202020204" pitchFamily="34" charset="0"/>
                <a:ea typeface="楷体_GB2312"/>
                <a:cs typeface="楷体_GB2312"/>
              </a:rPr>
              <a:t>可以是字符数组或字符串常量。</a:t>
            </a:r>
            <a:endParaRPr lang="zh-CN" altLang="en-US" sz="2400">
              <a:solidFill>
                <a:srgbClr val="FFFFCC"/>
              </a:solidFill>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linds(horizontal)">
                                      <p:cBhvr>
                                        <p:cTn id="7" dur="500"/>
                                        <p:tgtEl>
                                          <p:spTgt spid="64514"/>
                                        </p:tgtEl>
                                      </p:cBhvr>
                                    </p:animEffect>
                                  </p:childTnLst>
                                  <p:subTnLst>
                                    <p:audio>
                                      <p:cMediaNode>
                                        <p:cTn display="0" masterRel="sameClick">
                                          <p:stCondLst>
                                            <p:cond evt="begin" delay="0">
                                              <p:tn val="5"/>
                                            </p:cond>
                                          </p:stCondLst>
                                          <p:endCondLst>
                                            <p:cond evt="onStopAudio" delay="0">
                                              <p:tgtEl>
                                                <p:sldTgt/>
                                              </p:tgtEl>
                                            </p:cond>
                                          </p:endCondLst>
                                        </p:cTn>
                                        <p:tgtEl>
                                          <p:sndTgt r:embed="rId3" name="notify.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515"/>
                                        </p:tgtEl>
                                        <p:attrNameLst>
                                          <p:attrName>style.visibility</p:attrName>
                                        </p:attrNameLst>
                                      </p:cBhvr>
                                      <p:to>
                                        <p:strVal val="visible"/>
                                      </p:to>
                                    </p:set>
                                    <p:animEffect transition="in" filter="dissolve">
                                      <p:cBhvr>
                                        <p:cTn id="12" dur="500"/>
                                        <p:tgtEl>
                                          <p:spTgt spid="645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4516"/>
                                        </p:tgtEl>
                                        <p:attrNameLst>
                                          <p:attrName>style.visibility</p:attrName>
                                        </p:attrNameLst>
                                      </p:cBhvr>
                                      <p:to>
                                        <p:strVal val="visible"/>
                                      </p:to>
                                    </p:set>
                                    <p:animEffect transition="in" filter="box(in)">
                                      <p:cBhvr>
                                        <p:cTn id="17" dur="500"/>
                                        <p:tgtEl>
                                          <p:spTgt spid="64516"/>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4517"/>
                                        </p:tgtEl>
                                        <p:attrNameLst>
                                          <p:attrName>style.visibility</p:attrName>
                                        </p:attrNameLst>
                                      </p:cBhvr>
                                      <p:to>
                                        <p:strVal val="visible"/>
                                      </p:to>
                                    </p:set>
                                    <p:animEffect transition="in" filter="checkerboard(across)">
                                      <p:cBhvr>
                                        <p:cTn id="22" dur="500"/>
                                        <p:tgtEl>
                                          <p:spTgt spid="64517"/>
                                        </p:tgtEl>
                                      </p:cBhvr>
                                    </p:animEffect>
                                  </p:childTnLst>
                                  <p:subTnLst>
                                    <p:audio>
                                      <p:cMediaNode>
                                        <p:cTn display="0" masterRel="sameClick">
                                          <p:stCondLst>
                                            <p:cond evt="begin" delay="0">
                                              <p:tn val="20"/>
                                            </p:cond>
                                          </p:stCondLst>
                                          <p:endCondLst>
                                            <p:cond evt="onStopAudio" delay="0">
                                              <p:tgtEl>
                                                <p:sldTgt/>
                                              </p:tgtEl>
                                            </p:cond>
                                          </p:endCondLst>
                                        </p:cTn>
                                        <p:tgtEl>
                                          <p:sndTgt r:embed="rId5" name="TAD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4518"/>
                                        </p:tgtEl>
                                        <p:attrNameLst>
                                          <p:attrName>style.visibility</p:attrName>
                                        </p:attrNameLst>
                                      </p:cBhvr>
                                      <p:to>
                                        <p:strVal val="visible"/>
                                      </p:to>
                                    </p:set>
                                    <p:animEffect transition="in" filter="box(in)">
                                      <p:cBhvr>
                                        <p:cTn id="27" dur="500"/>
                                        <p:tgtEl>
                                          <p:spTgt spid="645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64519"/>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64520">
                                            <p:txEl>
                                              <p:pRg st="0" end="0"/>
                                            </p:txEl>
                                          </p:spTgt>
                                        </p:tgtEl>
                                        <p:attrNameLst>
                                          <p:attrName>style.visibility</p:attrName>
                                        </p:attrNameLst>
                                      </p:cBhvr>
                                      <p:to>
                                        <p:strVal val="visible"/>
                                      </p:to>
                                    </p:set>
                                    <p:animEffect transition="in" filter="box(in)">
                                      <p:cBhvr>
                                        <p:cTn id="36" dur="500"/>
                                        <p:tgtEl>
                                          <p:spTgt spid="64520">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64520">
                                            <p:txEl>
                                              <p:pRg st="1" end="1"/>
                                            </p:txEl>
                                          </p:spTgt>
                                        </p:tgtEl>
                                        <p:attrNameLst>
                                          <p:attrName>style.visibility</p:attrName>
                                        </p:attrNameLst>
                                      </p:cBhvr>
                                      <p:to>
                                        <p:strVal val="visible"/>
                                      </p:to>
                                    </p:set>
                                    <p:animEffect transition="in" filter="box(in)">
                                      <p:cBhvr>
                                        <p:cTn id="41" dur="500"/>
                                        <p:tgtEl>
                                          <p:spTgt spid="645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autoUpdateAnimBg="0"/>
      <p:bldP spid="64515" grpId="0" autoUpdateAnimBg="0"/>
      <p:bldP spid="64516" grpId="0" autoUpdateAnimBg="0"/>
      <p:bldP spid="64517" grpId="0" autoUpdateAnimBg="0"/>
      <p:bldP spid="64518" grpId="0" autoUpdateAnimBg="0"/>
      <p:bldP spid="64519" grpId="0" autoUpdateAnimBg="0"/>
      <p:bldP spid="64520"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FA57D42D-5D3A-4F83-8064-EA00FEFAEB42}"/>
              </a:ext>
            </a:extLst>
          </p:cNvPr>
          <p:cNvSpPr>
            <a:spLocks noGrp="1" noChangeArrowheads="1"/>
          </p:cNvSpPr>
          <p:nvPr>
            <p:ph type="title"/>
          </p:nvPr>
        </p:nvSpPr>
        <p:spPr>
          <a:xfrm>
            <a:off x="262550" y="381000"/>
            <a:ext cx="9719650" cy="381000"/>
          </a:xfrm>
        </p:spPr>
        <p:txBody>
          <a:bodyPr>
            <a:normAutofit fontScale="90000"/>
          </a:bodyPr>
          <a:lstStyle/>
          <a:p>
            <a:pPr algn="l" eaLnBrk="1" hangingPunct="1"/>
            <a:r>
              <a:rPr lang="en-US" altLang="zh-CN" sz="2400" b="1" dirty="0">
                <a:solidFill>
                  <a:srgbClr val="66FFCC"/>
                </a:solidFill>
                <a:latin typeface="Arial" panose="020B0604020202020204" pitchFamily="34" charset="0"/>
                <a:ea typeface="华文新魏" panose="02010800040101010101" pitchFamily="2" charset="-122"/>
              </a:rPr>
              <a:t>       ⑵</a:t>
            </a:r>
            <a:r>
              <a:rPr lang="zh-CN" altLang="en-US" sz="2400" b="1" dirty="0">
                <a:solidFill>
                  <a:srgbClr val="66FFCC"/>
                </a:solidFill>
                <a:latin typeface="Arial" panose="020B0604020202020204" pitchFamily="34" charset="0"/>
                <a:ea typeface="楷体_GB2312"/>
                <a:cs typeface="楷体_GB2312"/>
              </a:rPr>
              <a:t>字符串连接函数</a:t>
            </a:r>
            <a:r>
              <a:rPr lang="en-US" altLang="zh-CN" sz="2400" b="1" dirty="0" err="1">
                <a:solidFill>
                  <a:srgbClr val="66FFCC"/>
                </a:solidFill>
                <a:latin typeface="Arial" panose="020B0604020202020204" pitchFamily="34" charset="0"/>
                <a:ea typeface="楷体_GB2312"/>
                <a:cs typeface="楷体_GB2312"/>
              </a:rPr>
              <a:t>strcat</a:t>
            </a:r>
            <a:r>
              <a:rPr lang="en-US" altLang="zh-CN" sz="2400" b="1" dirty="0">
                <a:solidFill>
                  <a:srgbClr val="66FFCC"/>
                </a:solidFill>
                <a:latin typeface="Arial" panose="020B0604020202020204" pitchFamily="34" charset="0"/>
                <a:ea typeface="楷体_GB2312"/>
                <a:cs typeface="楷体_GB2312"/>
              </a:rPr>
              <a:t>(str1, str2)</a:t>
            </a:r>
          </a:p>
        </p:txBody>
      </p:sp>
      <p:sp>
        <p:nvSpPr>
          <p:cNvPr id="65539" name="Text Box 3">
            <a:extLst>
              <a:ext uri="{FF2B5EF4-FFF2-40B4-BE49-F238E27FC236}">
                <a16:creationId xmlns:a16="http://schemas.microsoft.com/office/drawing/2014/main" id="{8E7BA3E4-10A4-4ED7-9627-F574579C648A}"/>
              </a:ext>
            </a:extLst>
          </p:cNvPr>
          <p:cNvSpPr txBox="1">
            <a:spLocks noChangeArrowheads="1"/>
          </p:cNvSpPr>
          <p:nvPr/>
        </p:nvSpPr>
        <p:spPr bwMode="auto">
          <a:xfrm>
            <a:off x="824621" y="736349"/>
            <a:ext cx="628599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00"/>
                </a:solidFill>
                <a:latin typeface="Arial" panose="020B0604020202020204" pitchFamily="34" charset="0"/>
                <a:ea typeface="楷体_GB2312"/>
                <a:cs typeface="楷体_GB2312"/>
              </a:rPr>
              <a:t>作用：将</a:t>
            </a:r>
            <a:r>
              <a:rPr lang="en-US" altLang="zh-CN" sz="2400">
                <a:solidFill>
                  <a:srgbClr val="FFFF00"/>
                </a:solidFill>
                <a:latin typeface="Arial" panose="020B0604020202020204" pitchFamily="34" charset="0"/>
                <a:ea typeface="楷体_GB2312"/>
                <a:cs typeface="楷体_GB2312"/>
              </a:rPr>
              <a:t>str2</a:t>
            </a:r>
            <a:r>
              <a:rPr lang="zh-CN" altLang="en-US" sz="2400">
                <a:solidFill>
                  <a:srgbClr val="FFFF00"/>
                </a:solidFill>
                <a:latin typeface="Arial" panose="020B0604020202020204" pitchFamily="34" charset="0"/>
                <a:ea typeface="楷体_GB2312"/>
                <a:cs typeface="楷体_GB2312"/>
              </a:rPr>
              <a:t>连接到</a:t>
            </a:r>
            <a:r>
              <a:rPr lang="en-US" altLang="zh-CN" sz="2400">
                <a:solidFill>
                  <a:srgbClr val="FFFF00"/>
                </a:solidFill>
                <a:latin typeface="Arial" panose="020B0604020202020204" pitchFamily="34" charset="0"/>
                <a:ea typeface="楷体_GB2312"/>
                <a:cs typeface="楷体_GB2312"/>
              </a:rPr>
              <a:t>str1</a:t>
            </a:r>
            <a:r>
              <a:rPr lang="zh-CN" altLang="en-US" sz="2400">
                <a:solidFill>
                  <a:srgbClr val="FFFF00"/>
                </a:solidFill>
                <a:latin typeface="Arial" panose="020B0604020202020204" pitchFamily="34" charset="0"/>
                <a:ea typeface="楷体_GB2312"/>
                <a:cs typeface="楷体_GB2312"/>
              </a:rPr>
              <a:t>后（去掉</a:t>
            </a:r>
            <a:r>
              <a:rPr lang="en-US" altLang="zh-CN" sz="2400">
                <a:solidFill>
                  <a:srgbClr val="FFFF00"/>
                </a:solidFill>
                <a:latin typeface="Arial" panose="020B0604020202020204" pitchFamily="34" charset="0"/>
                <a:ea typeface="楷体_GB2312"/>
                <a:cs typeface="楷体_GB2312"/>
              </a:rPr>
              <a:t>str1</a:t>
            </a:r>
            <a:r>
              <a:rPr lang="zh-CN" altLang="en-US" sz="2400">
                <a:solidFill>
                  <a:srgbClr val="FFFF00"/>
                </a:solidFill>
                <a:latin typeface="Arial" panose="020B0604020202020204" pitchFamily="34" charset="0"/>
                <a:ea typeface="楷体_GB2312"/>
                <a:cs typeface="楷体_GB2312"/>
              </a:rPr>
              <a:t>的</a:t>
            </a:r>
            <a:r>
              <a:rPr lang="en-US" altLang="zh-CN" sz="2400">
                <a:solidFill>
                  <a:srgbClr val="FFFF00"/>
                </a:solidFill>
                <a:latin typeface="Arial" panose="020B0604020202020204" pitchFamily="34" charset="0"/>
                <a:ea typeface="楷体_GB2312"/>
                <a:cs typeface="楷体_GB2312"/>
              </a:rPr>
              <a:t>\0</a:t>
            </a:r>
            <a:r>
              <a:rPr lang="zh-CN" altLang="en-US" sz="2400">
                <a:solidFill>
                  <a:srgbClr val="FFFF00"/>
                </a:solidFill>
                <a:latin typeface="Arial" panose="020B0604020202020204" pitchFamily="34" charset="0"/>
                <a:ea typeface="楷体_GB2312"/>
                <a:cs typeface="楷体_GB2312"/>
              </a:rPr>
              <a:t>）。</a:t>
            </a:r>
            <a:endParaRPr lang="zh-CN" altLang="en-US" sz="2400">
              <a:ea typeface="楷体_GB2312"/>
              <a:cs typeface="楷体_GB2312"/>
            </a:endParaRPr>
          </a:p>
        </p:txBody>
      </p:sp>
      <p:sp>
        <p:nvSpPr>
          <p:cNvPr id="65540" name="Text Box 4">
            <a:extLst>
              <a:ext uri="{FF2B5EF4-FFF2-40B4-BE49-F238E27FC236}">
                <a16:creationId xmlns:a16="http://schemas.microsoft.com/office/drawing/2014/main" id="{E5DDE9CD-62C8-4619-968E-5839760F5DA2}"/>
              </a:ext>
            </a:extLst>
          </p:cNvPr>
          <p:cNvSpPr txBox="1">
            <a:spLocks noChangeArrowheads="1"/>
          </p:cNvSpPr>
          <p:nvPr/>
        </p:nvSpPr>
        <p:spPr bwMode="auto">
          <a:xfrm>
            <a:off x="824621" y="1088774"/>
            <a:ext cx="6042337"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00"/>
                </a:solidFill>
                <a:latin typeface="Arial" panose="020B0604020202020204" pitchFamily="34" charset="0"/>
                <a:ea typeface="楷体_GB2312"/>
                <a:cs typeface="楷体_GB2312"/>
              </a:rPr>
              <a:t>用法：</a:t>
            </a:r>
          </a:p>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char   str1[15]={“Anhui</a:t>
            </a:r>
            <a:r>
              <a:rPr lang="en-US" altLang="zh-CN" sz="2400" dirty="0">
                <a:solidFill>
                  <a:srgbClr val="FFFFCC"/>
                </a:solidFill>
                <a:latin typeface="Arial" panose="020B0604020202020204" pitchFamily="34" charset="0"/>
                <a:ea typeface="楷体_GB2312"/>
                <a:cs typeface="楷体_GB2312"/>
                <a:sym typeface="Symbol" panose="05050102010706020507" pitchFamily="18" charset="2"/>
              </a:rPr>
              <a:t></a:t>
            </a:r>
            <a:r>
              <a:rPr lang="en-US" altLang="zh-CN" sz="2400" dirty="0">
                <a:solidFill>
                  <a:srgbClr val="FFFFCC"/>
                </a:solidFill>
                <a:latin typeface="Arial" panose="020B0604020202020204" pitchFamily="34" charset="0"/>
                <a:ea typeface="楷体_GB2312"/>
                <a:cs typeface="楷体_GB2312"/>
              </a:rPr>
              <a:t> ”}, str2[ ]={”Hefei”};</a:t>
            </a:r>
          </a:p>
          <a:p>
            <a:pPr eaLnBrk="1" hangingPunct="1">
              <a:spcBef>
                <a:spcPct val="0"/>
              </a:spcBef>
              <a:buFontTx/>
              <a:buNone/>
            </a:pPr>
            <a:r>
              <a:rPr lang="en-US" altLang="zh-CN" sz="2400" dirty="0" err="1">
                <a:solidFill>
                  <a:srgbClr val="FFFF00"/>
                </a:solidFill>
                <a:latin typeface="Arial" panose="020B0604020202020204" pitchFamily="34" charset="0"/>
                <a:ea typeface="楷体_GB2312"/>
                <a:cs typeface="楷体_GB2312"/>
              </a:rPr>
              <a:t>strcat</a:t>
            </a:r>
            <a:r>
              <a:rPr lang="en-US" altLang="zh-CN" sz="2400" dirty="0">
                <a:solidFill>
                  <a:srgbClr val="FFFF00"/>
                </a:solidFill>
                <a:latin typeface="Arial" panose="020B0604020202020204" pitchFamily="34" charset="0"/>
                <a:ea typeface="楷体_GB2312"/>
                <a:cs typeface="楷体_GB2312"/>
              </a:rPr>
              <a:t>(str1,str2);</a:t>
            </a:r>
          </a:p>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puts(str1);   /*</a:t>
            </a:r>
            <a:r>
              <a:rPr lang="zh-CN" altLang="en-US" sz="2400" dirty="0">
                <a:solidFill>
                  <a:srgbClr val="FFFFCC"/>
                </a:solidFill>
                <a:latin typeface="Arial" panose="020B0604020202020204" pitchFamily="34" charset="0"/>
                <a:ea typeface="楷体_GB2312"/>
                <a:cs typeface="楷体_GB2312"/>
              </a:rPr>
              <a:t>输出结果为 </a:t>
            </a:r>
            <a:r>
              <a:rPr lang="en-US" altLang="zh-CN" sz="2400" dirty="0">
                <a:solidFill>
                  <a:srgbClr val="FFFFCC"/>
                </a:solidFill>
                <a:latin typeface="Arial" panose="020B0604020202020204" pitchFamily="34" charset="0"/>
                <a:ea typeface="楷体_GB2312"/>
                <a:cs typeface="楷体_GB2312"/>
              </a:rPr>
              <a:t>Anhui  Hefei  */</a:t>
            </a:r>
          </a:p>
        </p:txBody>
      </p:sp>
      <p:sp>
        <p:nvSpPr>
          <p:cNvPr id="65541" name="Text Box 5">
            <a:extLst>
              <a:ext uri="{FF2B5EF4-FFF2-40B4-BE49-F238E27FC236}">
                <a16:creationId xmlns:a16="http://schemas.microsoft.com/office/drawing/2014/main" id="{7C975824-409D-448B-B5FD-B7DCC191BB5D}"/>
              </a:ext>
            </a:extLst>
          </p:cNvPr>
          <p:cNvSpPr txBox="1">
            <a:spLocks noChangeArrowheads="1"/>
          </p:cNvSpPr>
          <p:nvPr/>
        </p:nvSpPr>
        <p:spPr bwMode="auto">
          <a:xfrm>
            <a:off x="824620" y="2565149"/>
            <a:ext cx="1100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00"/>
                </a:solidFill>
                <a:latin typeface="Arial" panose="020B0604020202020204" pitchFamily="34" charset="0"/>
                <a:ea typeface="楷体_GB2312"/>
                <a:cs typeface="楷体_GB2312"/>
              </a:rPr>
              <a:t>说明：</a:t>
            </a:r>
            <a:endParaRPr lang="zh-CN" altLang="en-US" sz="2400">
              <a:ea typeface="楷体_GB2312"/>
              <a:cs typeface="楷体_GB2312"/>
            </a:endParaRPr>
          </a:p>
        </p:txBody>
      </p:sp>
      <p:sp>
        <p:nvSpPr>
          <p:cNvPr id="65542" name="Text Box 6">
            <a:extLst>
              <a:ext uri="{FF2B5EF4-FFF2-40B4-BE49-F238E27FC236}">
                <a16:creationId xmlns:a16="http://schemas.microsoft.com/office/drawing/2014/main" id="{A92401EC-A114-466F-AF05-69E290C44D9D}"/>
              </a:ext>
            </a:extLst>
          </p:cNvPr>
          <p:cNvSpPr txBox="1">
            <a:spLocks noChangeArrowheads="1"/>
          </p:cNvSpPr>
          <p:nvPr/>
        </p:nvSpPr>
        <p:spPr bwMode="auto">
          <a:xfrm>
            <a:off x="902057" y="3047865"/>
            <a:ext cx="86534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华文新魏" panose="02010800040101010101" pitchFamily="2" charset="-122"/>
              </a:rPr>
              <a:t>①str1</a:t>
            </a:r>
            <a:r>
              <a:rPr lang="zh-CN" altLang="en-US" sz="2400" dirty="0">
                <a:solidFill>
                  <a:srgbClr val="FFFFCC"/>
                </a:solidFill>
                <a:latin typeface="Arial" panose="020B0604020202020204" pitchFamily="34" charset="0"/>
                <a:ea typeface="华文新魏" panose="02010800040101010101" pitchFamily="2" charset="-122"/>
              </a:rPr>
              <a:t>的长度要足够长；</a:t>
            </a:r>
          </a:p>
          <a:p>
            <a:pPr eaLnBrk="1" hangingPunct="1">
              <a:spcBef>
                <a:spcPct val="0"/>
              </a:spcBef>
              <a:buFontTx/>
              <a:buNone/>
            </a:pPr>
            <a:r>
              <a:rPr lang="zh-CN" altLang="en-US" sz="2400" dirty="0">
                <a:solidFill>
                  <a:srgbClr val="FFFFCC"/>
                </a:solidFill>
                <a:latin typeface="Arial" panose="020B0604020202020204" pitchFamily="34" charset="0"/>
                <a:ea typeface="华文新魏" panose="02010800040101010101" pitchFamily="2" charset="-122"/>
              </a:rPr>
              <a:t>②</a:t>
            </a:r>
            <a:r>
              <a:rPr lang="en-US" altLang="zh-CN" sz="2400" dirty="0">
                <a:solidFill>
                  <a:srgbClr val="FFFF00"/>
                </a:solidFill>
                <a:latin typeface="Arial" panose="020B0604020202020204" pitchFamily="34" charset="0"/>
                <a:ea typeface="楷体_GB2312"/>
                <a:cs typeface="楷体_GB2312"/>
              </a:rPr>
              <a:t>str1</a:t>
            </a:r>
            <a:r>
              <a:rPr lang="zh-CN" altLang="en-US" sz="2400" dirty="0">
                <a:solidFill>
                  <a:srgbClr val="FFFF00"/>
                </a:solidFill>
                <a:latin typeface="Arial" panose="020B0604020202020204" pitchFamily="34" charset="0"/>
                <a:ea typeface="楷体_GB2312"/>
                <a:cs typeface="楷体_GB2312"/>
              </a:rPr>
              <a:t>只能是字符数组名</a:t>
            </a:r>
            <a:r>
              <a:rPr lang="zh-CN" altLang="en-US" sz="2400" dirty="0">
                <a:solidFill>
                  <a:srgbClr val="FFFFCC"/>
                </a:solidFill>
                <a:latin typeface="Arial" panose="020B0604020202020204" pitchFamily="34" charset="0"/>
                <a:ea typeface="楷体_GB2312"/>
                <a:cs typeface="楷体_GB2312"/>
              </a:rPr>
              <a:t>，</a:t>
            </a:r>
            <a:r>
              <a:rPr lang="en-US" altLang="zh-CN" sz="2400" dirty="0">
                <a:solidFill>
                  <a:srgbClr val="FFFFCC"/>
                </a:solidFill>
                <a:latin typeface="Arial" panose="020B0604020202020204" pitchFamily="34" charset="0"/>
                <a:ea typeface="楷体_GB2312"/>
                <a:cs typeface="楷体_GB2312"/>
              </a:rPr>
              <a:t>str2</a:t>
            </a:r>
            <a:r>
              <a:rPr lang="zh-CN" altLang="en-US" sz="2400" dirty="0">
                <a:solidFill>
                  <a:srgbClr val="FFFFCC"/>
                </a:solidFill>
                <a:latin typeface="Arial" panose="020B0604020202020204" pitchFamily="34" charset="0"/>
                <a:ea typeface="楷体_GB2312"/>
                <a:cs typeface="楷体_GB2312"/>
              </a:rPr>
              <a:t>可以是字符数组或字符串常量。</a:t>
            </a:r>
            <a:endParaRPr lang="zh-CN" altLang="en-US" sz="2400" dirty="0">
              <a:solidFill>
                <a:srgbClr val="FFFFCC"/>
              </a:solidFill>
              <a:ea typeface="楷体_GB2312"/>
              <a:cs typeface="楷体_GB2312"/>
            </a:endParaRPr>
          </a:p>
        </p:txBody>
      </p:sp>
      <p:sp>
        <p:nvSpPr>
          <p:cNvPr id="65543" name="Text Box 7">
            <a:extLst>
              <a:ext uri="{FF2B5EF4-FFF2-40B4-BE49-F238E27FC236}">
                <a16:creationId xmlns:a16="http://schemas.microsoft.com/office/drawing/2014/main" id="{19100608-BF9F-4E4B-82E7-4120C63947E7}"/>
              </a:ext>
            </a:extLst>
          </p:cNvPr>
          <p:cNvSpPr txBox="1">
            <a:spLocks noChangeArrowheads="1"/>
          </p:cNvSpPr>
          <p:nvPr/>
        </p:nvSpPr>
        <p:spPr bwMode="auto">
          <a:xfrm>
            <a:off x="824621" y="4012949"/>
            <a:ext cx="455955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66FFCC"/>
                </a:solidFill>
                <a:latin typeface="Arial" panose="020B0604020202020204" pitchFamily="34" charset="0"/>
                <a:ea typeface="华文新魏" panose="02010800040101010101" pitchFamily="2" charset="-122"/>
              </a:rPr>
              <a:t>⑶</a:t>
            </a:r>
            <a:r>
              <a:rPr lang="zh-CN" altLang="en-US" sz="2400" dirty="0">
                <a:solidFill>
                  <a:srgbClr val="66FFCC"/>
                </a:solidFill>
                <a:latin typeface="Arial" panose="020B0604020202020204" pitchFamily="34" charset="0"/>
                <a:ea typeface="华文新魏" panose="02010800040101010101" pitchFamily="2" charset="-122"/>
              </a:rPr>
              <a:t>测试字符串长度函数</a:t>
            </a:r>
            <a:r>
              <a:rPr lang="en-US" altLang="zh-CN" sz="2400" dirty="0" err="1">
                <a:solidFill>
                  <a:srgbClr val="66FFCC"/>
                </a:solidFill>
                <a:latin typeface="Arial" panose="020B0604020202020204" pitchFamily="34" charset="0"/>
                <a:ea typeface="华文新魏" panose="02010800040101010101" pitchFamily="2" charset="-122"/>
              </a:rPr>
              <a:t>strlen</a:t>
            </a:r>
            <a:r>
              <a:rPr lang="en-US" altLang="zh-CN" sz="2400" dirty="0">
                <a:solidFill>
                  <a:srgbClr val="66FFCC"/>
                </a:solidFill>
                <a:latin typeface="Arial" panose="020B0604020202020204" pitchFamily="34" charset="0"/>
                <a:ea typeface="华文新魏" panose="02010800040101010101" pitchFamily="2" charset="-122"/>
              </a:rPr>
              <a:t>(str)</a:t>
            </a:r>
            <a:endParaRPr lang="en-US" altLang="zh-CN" sz="2400" dirty="0">
              <a:solidFill>
                <a:srgbClr val="66FFCC"/>
              </a:solidFill>
              <a:ea typeface="华文新魏" panose="02010800040101010101" pitchFamily="2" charset="-122"/>
            </a:endParaRPr>
          </a:p>
        </p:txBody>
      </p:sp>
      <p:sp>
        <p:nvSpPr>
          <p:cNvPr id="65544" name="Text Box 8">
            <a:extLst>
              <a:ext uri="{FF2B5EF4-FFF2-40B4-BE49-F238E27FC236}">
                <a16:creationId xmlns:a16="http://schemas.microsoft.com/office/drawing/2014/main" id="{A7915329-FC83-4097-9E5F-7ED6342EC186}"/>
              </a:ext>
            </a:extLst>
          </p:cNvPr>
          <p:cNvSpPr txBox="1">
            <a:spLocks noChangeArrowheads="1"/>
          </p:cNvSpPr>
          <p:nvPr/>
        </p:nvSpPr>
        <p:spPr bwMode="auto">
          <a:xfrm>
            <a:off x="262550" y="4463765"/>
            <a:ext cx="1192945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Arial" panose="020B0604020202020204" pitchFamily="34" charset="0"/>
                <a:ea typeface="楷体_GB2312"/>
                <a:cs typeface="楷体_GB2312"/>
              </a:rPr>
              <a:t>       </a:t>
            </a:r>
            <a:r>
              <a:rPr lang="zh-CN" altLang="en-US" sz="2400" dirty="0">
                <a:solidFill>
                  <a:srgbClr val="FFFF00"/>
                </a:solidFill>
                <a:latin typeface="Arial" panose="020B0604020202020204" pitchFamily="34" charset="0"/>
                <a:ea typeface="楷体_GB2312"/>
                <a:cs typeface="楷体_GB2312"/>
              </a:rPr>
              <a:t>作用：测试字符串的实际长度。函数结果得到整型值，该值是字符串的长度！</a:t>
            </a:r>
            <a:endParaRPr lang="zh-CN" altLang="en-US" sz="2400" dirty="0">
              <a:ea typeface="楷体_GB2312"/>
              <a:cs typeface="楷体_GB2312"/>
            </a:endParaRPr>
          </a:p>
        </p:txBody>
      </p:sp>
      <p:sp>
        <p:nvSpPr>
          <p:cNvPr id="65545" name="Text Box 9">
            <a:extLst>
              <a:ext uri="{FF2B5EF4-FFF2-40B4-BE49-F238E27FC236}">
                <a16:creationId xmlns:a16="http://schemas.microsoft.com/office/drawing/2014/main" id="{B0E34684-6F28-4B31-A052-5E1A5AF1B59B}"/>
              </a:ext>
            </a:extLst>
          </p:cNvPr>
          <p:cNvSpPr txBox="1">
            <a:spLocks noChangeArrowheads="1"/>
          </p:cNvSpPr>
          <p:nvPr/>
        </p:nvSpPr>
        <p:spPr bwMode="auto">
          <a:xfrm>
            <a:off x="902057" y="4983305"/>
            <a:ext cx="2943732"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int  </a:t>
            </a:r>
            <a:r>
              <a:rPr lang="en-US" altLang="zh-CN" sz="2400" dirty="0" err="1">
                <a:solidFill>
                  <a:srgbClr val="FFFFCC"/>
                </a:solidFill>
                <a:latin typeface="Arial" panose="020B0604020202020204" pitchFamily="34" charset="0"/>
                <a:ea typeface="楷体_GB2312"/>
                <a:cs typeface="楷体_GB2312"/>
              </a:rPr>
              <a:t>iLenStr</a:t>
            </a:r>
            <a:r>
              <a:rPr lang="en-US" altLang="zh-CN" sz="2400" dirty="0">
                <a:solidFill>
                  <a:srgbClr val="FFFFCC"/>
                </a:solidFill>
                <a:latin typeface="Arial" panose="020B0604020202020204" pitchFamily="34" charset="0"/>
                <a:ea typeface="楷体_GB2312"/>
                <a:cs typeface="楷体_GB2312"/>
              </a:rPr>
              <a:t>;</a:t>
            </a:r>
          </a:p>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char str[ ]={“China”};</a:t>
            </a:r>
          </a:p>
          <a:p>
            <a:pPr eaLnBrk="1" hangingPunct="1">
              <a:spcBef>
                <a:spcPct val="0"/>
              </a:spcBef>
              <a:buFontTx/>
              <a:buNone/>
            </a:pPr>
            <a:r>
              <a:rPr lang="en-US" altLang="zh-CN" sz="2400" dirty="0" err="1">
                <a:solidFill>
                  <a:srgbClr val="66FF33"/>
                </a:solidFill>
                <a:latin typeface="Arial" panose="020B0604020202020204" pitchFamily="34" charset="0"/>
                <a:ea typeface="楷体_GB2312"/>
                <a:cs typeface="楷体_GB2312"/>
              </a:rPr>
              <a:t>iLenStr</a:t>
            </a:r>
            <a:r>
              <a:rPr lang="en-US" altLang="zh-CN" sz="2400" dirty="0">
                <a:solidFill>
                  <a:srgbClr val="66FF33"/>
                </a:solidFill>
                <a:latin typeface="Arial" panose="020B0604020202020204" pitchFamily="34" charset="0"/>
                <a:ea typeface="楷体_GB2312"/>
                <a:cs typeface="楷体_GB2312"/>
              </a:rPr>
              <a:t>=</a:t>
            </a:r>
            <a:r>
              <a:rPr lang="en-US" altLang="zh-CN" sz="2400" dirty="0" err="1">
                <a:solidFill>
                  <a:srgbClr val="66FF33"/>
                </a:solidFill>
                <a:latin typeface="Arial" panose="020B0604020202020204" pitchFamily="34" charset="0"/>
                <a:ea typeface="楷体_GB2312"/>
                <a:cs typeface="楷体_GB2312"/>
              </a:rPr>
              <a:t>strlen</a:t>
            </a:r>
            <a:r>
              <a:rPr lang="en-US" altLang="zh-CN" sz="2400" dirty="0">
                <a:solidFill>
                  <a:srgbClr val="66FF33"/>
                </a:solidFill>
                <a:latin typeface="Arial" panose="020B0604020202020204" pitchFamily="34" charset="0"/>
                <a:ea typeface="楷体_GB2312"/>
                <a:cs typeface="楷体_GB2312"/>
              </a:rPr>
              <a:t>(str);</a:t>
            </a:r>
          </a:p>
          <a:p>
            <a:pPr eaLnBrk="1" hangingPunct="1">
              <a:spcBef>
                <a:spcPct val="0"/>
              </a:spcBef>
              <a:buFontTx/>
              <a:buNone/>
            </a:pPr>
            <a:r>
              <a:rPr lang="en-US" altLang="zh-CN" sz="2400" dirty="0" err="1">
                <a:solidFill>
                  <a:srgbClr val="FFFFCC"/>
                </a:solidFill>
                <a:latin typeface="Arial" panose="020B0604020202020204" pitchFamily="34" charset="0"/>
                <a:ea typeface="楷体_GB2312"/>
                <a:cs typeface="楷体_GB2312"/>
              </a:rPr>
              <a:t>printf</a:t>
            </a:r>
            <a:r>
              <a:rPr lang="en-US" altLang="zh-CN" sz="2400" dirty="0">
                <a:solidFill>
                  <a:srgbClr val="FFFFCC"/>
                </a:solidFill>
                <a:latin typeface="Arial" panose="020B0604020202020204" pitchFamily="34" charset="0"/>
                <a:ea typeface="楷体_GB2312"/>
                <a:cs typeface="楷体_GB2312"/>
              </a:rPr>
              <a:t>(“%d”,</a:t>
            </a:r>
            <a:r>
              <a:rPr lang="en-US" altLang="zh-CN" sz="2400" dirty="0" err="1">
                <a:solidFill>
                  <a:srgbClr val="FFFF00"/>
                </a:solidFill>
                <a:latin typeface="Arial" panose="020B0604020202020204" pitchFamily="34" charset="0"/>
                <a:ea typeface="楷体_GB2312"/>
                <a:cs typeface="楷体_GB2312"/>
              </a:rPr>
              <a:t>iLenStr</a:t>
            </a:r>
            <a:r>
              <a:rPr lang="en-US" altLang="zh-CN" sz="2400" dirty="0">
                <a:solidFill>
                  <a:srgbClr val="FFFFCC"/>
                </a:solidFill>
                <a:latin typeface="Arial" panose="020B0604020202020204" pitchFamily="34" charset="0"/>
                <a:ea typeface="楷体_GB2312"/>
                <a:cs typeface="楷体_GB2312"/>
              </a:rPr>
              <a:t>);</a:t>
            </a:r>
            <a:endParaRPr lang="en-US" altLang="zh-CN" sz="2400" dirty="0">
              <a:solidFill>
                <a:srgbClr val="FFFFCC"/>
              </a:solidFill>
              <a:ea typeface="楷体_GB2312"/>
              <a:cs typeface="楷体_GB2312"/>
            </a:endParaRPr>
          </a:p>
        </p:txBody>
      </p:sp>
      <p:sp>
        <p:nvSpPr>
          <p:cNvPr id="65546" name="AutoShape 10">
            <a:extLst>
              <a:ext uri="{FF2B5EF4-FFF2-40B4-BE49-F238E27FC236}">
                <a16:creationId xmlns:a16="http://schemas.microsoft.com/office/drawing/2014/main" id="{1020EDBF-BC5C-4344-9037-6024059F4054}"/>
              </a:ext>
            </a:extLst>
          </p:cNvPr>
          <p:cNvSpPr>
            <a:spLocks noChangeArrowheads="1"/>
          </p:cNvSpPr>
          <p:nvPr/>
        </p:nvSpPr>
        <p:spPr bwMode="auto">
          <a:xfrm>
            <a:off x="4539019" y="5240480"/>
            <a:ext cx="1741488" cy="838200"/>
          </a:xfrm>
          <a:prstGeom prst="cloudCallout">
            <a:avLst>
              <a:gd name="adj1" fmla="val -84912"/>
              <a:gd name="adj2" fmla="val 72157"/>
            </a:avLst>
          </a:prstGeom>
          <a:noFill/>
          <a:ln w="9525">
            <a:solidFill>
              <a:srgbClr val="FFFFFF"/>
            </a:solidFill>
            <a:round/>
            <a:headEnd type="none" w="lg" len="me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rgbClr val="FFFFFF"/>
                </a:solidFill>
                <a:ea typeface="楷体_GB2312"/>
                <a:cs typeface="楷体_GB2312"/>
              </a:rPr>
              <a:t>结果？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box(in)">
                                      <p:cBhvr>
                                        <p:cTn id="7" dur="500"/>
                                        <p:tgtEl>
                                          <p:spTgt spid="65538"/>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6553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65540">
                                            <p:txEl>
                                              <p:pRg st="0" end="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65540">
                                            <p:txEl>
                                              <p:pRg st="1" end="1"/>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65540">
                                            <p:txEl>
                                              <p:pRg st="2" end="2"/>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65540">
                                            <p:txEl>
                                              <p:pRg st="3" end="3"/>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65541"/>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65542">
                                            <p:txEl>
                                              <p:pRg st="0" end="0"/>
                                            </p:txEl>
                                          </p:spTgt>
                                        </p:tgtEl>
                                        <p:attrNameLst>
                                          <p:attrName>style.visibility</p:attrName>
                                        </p:attrNameLst>
                                      </p:cBhvr>
                                      <p:to>
                                        <p:strVal val="visible"/>
                                      </p:to>
                                    </p:set>
                                    <p:animEffect transition="in" filter="box(in)">
                                      <p:cBhvr>
                                        <p:cTn id="36" dur="500"/>
                                        <p:tgtEl>
                                          <p:spTgt spid="65542">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65542">
                                            <p:txEl>
                                              <p:pRg st="1" end="1"/>
                                            </p:txEl>
                                          </p:spTgt>
                                        </p:tgtEl>
                                        <p:attrNameLst>
                                          <p:attrName>style.visibility</p:attrName>
                                        </p:attrNameLst>
                                      </p:cBhvr>
                                      <p:to>
                                        <p:strVal val="visible"/>
                                      </p:to>
                                    </p:set>
                                    <p:animEffect transition="in" filter="box(in)">
                                      <p:cBhvr>
                                        <p:cTn id="41" dur="500"/>
                                        <p:tgtEl>
                                          <p:spTgt spid="65542">
                                            <p:txEl>
                                              <p:pRg st="1" end="1"/>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65543"/>
                                        </p:tgtEl>
                                        <p:attrNameLst>
                                          <p:attrName>style.visibility</p:attrName>
                                        </p:attrNameLst>
                                      </p:cBhvr>
                                      <p:to>
                                        <p:strVal val="visible"/>
                                      </p:to>
                                    </p:set>
                                    <p:animEffect transition="in" filter="box(in)">
                                      <p:cBhvr>
                                        <p:cTn id="46" dur="500"/>
                                        <p:tgtEl>
                                          <p:spTgt spid="65543"/>
                                        </p:tgtEl>
                                      </p:cBhvr>
                                    </p:animEffect>
                                  </p:childTnLst>
                                  <p:subTnLst>
                                    <p:audio>
                                      <p:cMediaNode>
                                        <p:cTn display="0" masterRel="sameClick">
                                          <p:stCondLst>
                                            <p:cond evt="begin" delay="0">
                                              <p:tn val="44"/>
                                            </p:cond>
                                          </p:stCondLst>
                                          <p:endCondLst>
                                            <p:cond evt="onStopAudio" delay="0">
                                              <p:tgtEl>
                                                <p:sldTgt/>
                                              </p:tgtEl>
                                            </p:cond>
                                          </p:endCondLst>
                                        </p:cTn>
                                        <p:tgtEl>
                                          <p:sndTgt r:embed="rId3" name="chimes.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iterate type="lt">
                                    <p:tmAbs val="75"/>
                                  </p:iterate>
                                  <p:childTnLst>
                                    <p:set>
                                      <p:cBhvr>
                                        <p:cTn id="50" dur="1" fill="hold">
                                          <p:stCondLst>
                                            <p:cond delay="74"/>
                                          </p:stCondLst>
                                        </p:cTn>
                                        <p:tgtEl>
                                          <p:spTgt spid="6554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5545">
                                            <p:txEl>
                                              <p:pRg st="0" end="0"/>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65545">
                                            <p:txEl>
                                              <p:pRg st="1" end="1"/>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5545">
                                            <p:txEl>
                                              <p:pRg st="2" end="2"/>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65545">
                                            <p:txEl>
                                              <p:pRg st="3" end="3"/>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8" presetClass="entr" presetSubtype="3" fill="hold" grpId="0" nodeType="clickEffect">
                                  <p:stCondLst>
                                    <p:cond delay="0"/>
                                  </p:stCondLst>
                                  <p:childTnLst>
                                    <p:set>
                                      <p:cBhvr>
                                        <p:cTn id="70" dur="1" fill="hold">
                                          <p:stCondLst>
                                            <p:cond delay="0"/>
                                          </p:stCondLst>
                                        </p:cTn>
                                        <p:tgtEl>
                                          <p:spTgt spid="65546"/>
                                        </p:tgtEl>
                                        <p:attrNameLst>
                                          <p:attrName>style.visibility</p:attrName>
                                        </p:attrNameLst>
                                      </p:cBhvr>
                                      <p:to>
                                        <p:strVal val="visible"/>
                                      </p:to>
                                    </p:set>
                                    <p:animEffect transition="in" filter="strips(upRight)">
                                      <p:cBhvr>
                                        <p:cTn id="71" dur="500"/>
                                        <p:tgtEl>
                                          <p:spTgt spid="65546"/>
                                        </p:tgtEl>
                                      </p:cBhvr>
                                    </p:animEffect>
                                  </p:childTnLst>
                                  <p:subTnLst>
                                    <p:set>
                                      <p:cBhvr override="childStyle">
                                        <p:cTn dur="1" fill="hold" display="0" masterRel="nextClick" afterEffect="1"/>
                                        <p:tgtEl>
                                          <p:spTgt spid="65546"/>
                                        </p:tgtEl>
                                        <p:attrNameLst>
                                          <p:attrName>style.visibility</p:attrName>
                                        </p:attrNameLst>
                                      </p:cBhvr>
                                      <p:to>
                                        <p:strVal val="hidden"/>
                                      </p:to>
                                    </p:set>
                                    <p:audio>
                                      <p:cMediaNode>
                                        <p:cTn display="0" masterRel="sameClick">
                                          <p:stCondLst>
                                            <p:cond evt="begin" delay="0">
                                              <p:tn val="69"/>
                                            </p:cond>
                                          </p:stCondLst>
                                          <p:endCondLst>
                                            <p:cond evt="onStopAudio" delay="0">
                                              <p:tgtEl>
                                                <p:sldTgt/>
                                              </p:tgtEl>
                                            </p:cond>
                                          </p:endCondLst>
                                        </p:cTn>
                                        <p:tgtEl>
                                          <p:sndTgt r:embed="rId4" name="notify.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utoUpdateAnimBg="0"/>
      <p:bldP spid="65539" grpId="0" autoUpdateAnimBg="0"/>
      <p:bldP spid="65540" grpId="0" build="p" autoUpdateAnimBg="0"/>
      <p:bldP spid="65541" grpId="0" autoUpdateAnimBg="0"/>
      <p:bldP spid="65542" grpId="0" build="p" autoUpdateAnimBg="0"/>
      <p:bldP spid="65543" grpId="0" autoUpdateAnimBg="0"/>
      <p:bldP spid="65544" grpId="0" autoUpdateAnimBg="0"/>
      <p:bldP spid="65545" grpId="0" build="p" autoUpdateAnimBg="0"/>
      <p:bldP spid="65546"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24B8226B-C396-4CA5-8E5E-EA1211DC4670}"/>
              </a:ext>
            </a:extLst>
          </p:cNvPr>
          <p:cNvSpPr>
            <a:spLocks noGrp="1" noChangeArrowheads="1"/>
          </p:cNvSpPr>
          <p:nvPr>
            <p:ph type="title"/>
          </p:nvPr>
        </p:nvSpPr>
        <p:spPr>
          <a:xfrm>
            <a:off x="280657" y="381000"/>
            <a:ext cx="9701543" cy="381000"/>
          </a:xfrm>
        </p:spPr>
        <p:txBody>
          <a:bodyPr>
            <a:normAutofit fontScale="90000"/>
          </a:bodyPr>
          <a:lstStyle/>
          <a:p>
            <a:pPr algn="l" eaLnBrk="1" hangingPunct="1"/>
            <a:r>
              <a:rPr lang="en-US" altLang="zh-CN" sz="2400" b="1" dirty="0">
                <a:solidFill>
                  <a:srgbClr val="66FFCC"/>
                </a:solidFill>
                <a:latin typeface="Arial" panose="020B0604020202020204" pitchFamily="34" charset="0"/>
                <a:ea typeface="华文新魏" panose="02010800040101010101" pitchFamily="2" charset="-122"/>
              </a:rPr>
              <a:t>       ⑷</a:t>
            </a:r>
            <a:r>
              <a:rPr lang="zh-CN" altLang="en-US" sz="2400" b="1" dirty="0">
                <a:solidFill>
                  <a:srgbClr val="66FFCC"/>
                </a:solidFill>
                <a:latin typeface="Arial" panose="020B0604020202020204" pitchFamily="34" charset="0"/>
                <a:ea typeface="楷体_GB2312"/>
                <a:cs typeface="楷体_GB2312"/>
              </a:rPr>
              <a:t>字符串的比较  </a:t>
            </a:r>
            <a:r>
              <a:rPr lang="en-US" altLang="zh-CN" sz="2400" b="1" dirty="0" err="1">
                <a:solidFill>
                  <a:srgbClr val="66FFCC"/>
                </a:solidFill>
                <a:latin typeface="Arial" panose="020B0604020202020204" pitchFamily="34" charset="0"/>
                <a:ea typeface="楷体_GB2312"/>
                <a:cs typeface="楷体_GB2312"/>
              </a:rPr>
              <a:t>strcmp</a:t>
            </a:r>
            <a:r>
              <a:rPr lang="zh-CN" altLang="en-US" sz="2400" b="1" dirty="0">
                <a:solidFill>
                  <a:srgbClr val="66FFCC"/>
                </a:solidFill>
                <a:latin typeface="Arial" panose="020B0604020202020204" pitchFamily="34" charset="0"/>
                <a:ea typeface="楷体_GB2312"/>
                <a:cs typeface="楷体_GB2312"/>
              </a:rPr>
              <a:t>（</a:t>
            </a:r>
            <a:r>
              <a:rPr lang="en-US" altLang="zh-CN" sz="2400" b="1" dirty="0">
                <a:solidFill>
                  <a:srgbClr val="66FFCC"/>
                </a:solidFill>
                <a:latin typeface="Arial" panose="020B0604020202020204" pitchFamily="34" charset="0"/>
                <a:ea typeface="楷体_GB2312"/>
                <a:cs typeface="楷体_GB2312"/>
              </a:rPr>
              <a:t>str1</a:t>
            </a:r>
            <a:r>
              <a:rPr lang="zh-CN" altLang="en-US" sz="2400" b="1" dirty="0">
                <a:solidFill>
                  <a:srgbClr val="66FFCC"/>
                </a:solidFill>
                <a:latin typeface="Arial" panose="020B0604020202020204" pitchFamily="34" charset="0"/>
                <a:ea typeface="楷体_GB2312"/>
                <a:cs typeface="楷体_GB2312"/>
              </a:rPr>
              <a:t>，</a:t>
            </a:r>
            <a:r>
              <a:rPr lang="en-US" altLang="zh-CN" sz="2400" b="1" dirty="0">
                <a:solidFill>
                  <a:srgbClr val="66FFCC"/>
                </a:solidFill>
                <a:latin typeface="Arial" panose="020B0604020202020204" pitchFamily="34" charset="0"/>
                <a:ea typeface="楷体_GB2312"/>
                <a:cs typeface="楷体_GB2312"/>
              </a:rPr>
              <a:t>str2</a:t>
            </a:r>
            <a:r>
              <a:rPr lang="zh-CN" altLang="en-US" sz="2400" b="1" dirty="0">
                <a:solidFill>
                  <a:srgbClr val="66FFCC"/>
                </a:solidFill>
                <a:latin typeface="Arial" panose="020B0604020202020204" pitchFamily="34" charset="0"/>
                <a:ea typeface="楷体_GB2312"/>
                <a:cs typeface="楷体_GB2312"/>
              </a:rPr>
              <a:t>）</a:t>
            </a:r>
          </a:p>
        </p:txBody>
      </p:sp>
      <p:sp>
        <p:nvSpPr>
          <p:cNvPr id="66563" name="Text Box 3">
            <a:extLst>
              <a:ext uri="{FF2B5EF4-FFF2-40B4-BE49-F238E27FC236}">
                <a16:creationId xmlns:a16="http://schemas.microsoft.com/office/drawing/2014/main" id="{11B4381F-DEDB-4150-8A7B-97998A5911AB}"/>
              </a:ext>
            </a:extLst>
          </p:cNvPr>
          <p:cNvSpPr txBox="1">
            <a:spLocks noChangeArrowheads="1"/>
          </p:cNvSpPr>
          <p:nvPr/>
        </p:nvSpPr>
        <p:spPr bwMode="auto">
          <a:xfrm>
            <a:off x="280656" y="777875"/>
            <a:ext cx="11911343"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ea typeface="楷体_GB2312"/>
                <a:cs typeface="楷体_GB2312"/>
              </a:rPr>
              <a:t>        </a:t>
            </a:r>
            <a:r>
              <a:rPr lang="zh-CN" altLang="en-US" sz="2400" dirty="0">
                <a:solidFill>
                  <a:srgbClr val="FFFF00"/>
                </a:solidFill>
                <a:ea typeface="楷体_GB2312"/>
                <a:cs typeface="楷体_GB2312"/>
              </a:rPr>
              <a:t>作用：</a:t>
            </a:r>
            <a:r>
              <a:rPr lang="zh-CN" altLang="en-US" sz="2400" dirty="0">
                <a:solidFill>
                  <a:srgbClr val="FFFF00"/>
                </a:solidFill>
                <a:latin typeface="Arial" panose="020B0604020202020204" pitchFamily="34" charset="0"/>
                <a:ea typeface="楷体_GB2312"/>
                <a:cs typeface="楷体_GB2312"/>
              </a:rPr>
              <a:t>对</a:t>
            </a:r>
            <a:r>
              <a:rPr lang="en-US" altLang="zh-CN" sz="2400" dirty="0">
                <a:solidFill>
                  <a:srgbClr val="FFFF00"/>
                </a:solidFill>
                <a:latin typeface="Arial" panose="020B0604020202020204" pitchFamily="34" charset="0"/>
                <a:ea typeface="楷体_GB2312"/>
                <a:cs typeface="楷体_GB2312"/>
              </a:rPr>
              <a:t>str1</a:t>
            </a:r>
            <a:r>
              <a:rPr lang="zh-CN" altLang="en-US" sz="2400" dirty="0">
                <a:solidFill>
                  <a:srgbClr val="FFFF00"/>
                </a:solidFill>
                <a:latin typeface="Arial" panose="020B0604020202020204" pitchFamily="34" charset="0"/>
                <a:ea typeface="楷体_GB2312"/>
                <a:cs typeface="楷体_GB2312"/>
              </a:rPr>
              <a:t>和</a:t>
            </a:r>
            <a:r>
              <a:rPr lang="en-US" altLang="zh-CN" sz="2400" dirty="0">
                <a:solidFill>
                  <a:srgbClr val="FFFF00"/>
                </a:solidFill>
                <a:latin typeface="Arial" panose="020B0604020202020204" pitchFamily="34" charset="0"/>
                <a:ea typeface="楷体_GB2312"/>
                <a:cs typeface="楷体_GB2312"/>
              </a:rPr>
              <a:t>str2 </a:t>
            </a:r>
            <a:r>
              <a:rPr lang="zh-CN" altLang="en-US" sz="2400" dirty="0">
                <a:solidFill>
                  <a:srgbClr val="FFFF00"/>
                </a:solidFill>
                <a:latin typeface="Arial" panose="020B0604020202020204" pitchFamily="34" charset="0"/>
                <a:ea typeface="楷体_GB2312"/>
                <a:cs typeface="楷体_GB2312"/>
              </a:rPr>
              <a:t>进行逐位无符号字符（</a:t>
            </a:r>
            <a:r>
              <a:rPr lang="en-US" altLang="zh-CN" sz="2400" dirty="0">
                <a:solidFill>
                  <a:srgbClr val="FFFF00"/>
                </a:solidFill>
                <a:latin typeface="Arial" panose="020B0604020202020204" pitchFamily="34" charset="0"/>
                <a:ea typeface="楷体_GB2312"/>
                <a:cs typeface="楷体_GB2312"/>
              </a:rPr>
              <a:t>ASCII</a:t>
            </a:r>
            <a:r>
              <a:rPr lang="zh-CN" altLang="en-US" sz="2400" dirty="0">
                <a:solidFill>
                  <a:srgbClr val="FFFF00"/>
                </a:solidFill>
                <a:latin typeface="Arial" panose="020B0604020202020204" pitchFamily="34" charset="0"/>
                <a:ea typeface="楷体_GB2312"/>
                <a:cs typeface="楷体_GB2312"/>
              </a:rPr>
              <a:t>码）比较，直到对应位字符能够确定关系或到串尾为止。</a:t>
            </a:r>
            <a:r>
              <a:rPr lang="zh-CN" altLang="en-US" sz="2400" dirty="0">
                <a:solidFill>
                  <a:srgbClr val="66FFCC"/>
                </a:solidFill>
                <a:latin typeface="Arial" panose="020B0604020202020204" pitchFamily="34" charset="0"/>
                <a:ea typeface="楷体_GB2312"/>
                <a:cs typeface="楷体_GB2312"/>
              </a:rPr>
              <a:t>返回整型比较结果</a:t>
            </a:r>
            <a:r>
              <a:rPr lang="zh-CN" altLang="en-US" sz="2400" dirty="0">
                <a:solidFill>
                  <a:srgbClr val="FFFF00"/>
                </a:solidFill>
                <a:latin typeface="Arial" panose="020B0604020202020204" pitchFamily="34" charset="0"/>
                <a:ea typeface="楷体_GB2312"/>
                <a:cs typeface="楷体_GB2312"/>
              </a:rPr>
              <a:t>。</a:t>
            </a:r>
          </a:p>
        </p:txBody>
      </p:sp>
      <p:sp>
        <p:nvSpPr>
          <p:cNvPr id="66564" name="Text Box 4">
            <a:extLst>
              <a:ext uri="{FF2B5EF4-FFF2-40B4-BE49-F238E27FC236}">
                <a16:creationId xmlns:a16="http://schemas.microsoft.com/office/drawing/2014/main" id="{17E4F96B-909E-4F69-959D-B65444E825F3}"/>
              </a:ext>
            </a:extLst>
          </p:cNvPr>
          <p:cNvSpPr txBox="1">
            <a:spLocks noChangeArrowheads="1"/>
          </p:cNvSpPr>
          <p:nvPr/>
        </p:nvSpPr>
        <p:spPr bwMode="auto">
          <a:xfrm>
            <a:off x="933829" y="1571693"/>
            <a:ext cx="744817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CC"/>
                </a:solidFill>
                <a:latin typeface="Arial" panose="020B0604020202020204" pitchFamily="34" charset="0"/>
                <a:ea typeface="楷体_GB2312"/>
                <a:cs typeface="楷体_GB2312"/>
              </a:rPr>
              <a:t>字符的数值关系也就是字符的</a:t>
            </a:r>
            <a:r>
              <a:rPr lang="en-US" altLang="zh-CN" sz="2400" dirty="0">
                <a:solidFill>
                  <a:srgbClr val="FFFFCC"/>
                </a:solidFill>
                <a:latin typeface="Arial" panose="020B0604020202020204" pitchFamily="34" charset="0"/>
                <a:ea typeface="楷体_GB2312"/>
                <a:cs typeface="楷体_GB2312"/>
              </a:rPr>
              <a:t>ASCII</a:t>
            </a:r>
            <a:r>
              <a:rPr lang="zh-CN" altLang="en-US" sz="2400" dirty="0">
                <a:solidFill>
                  <a:srgbClr val="FFFFCC"/>
                </a:solidFill>
                <a:latin typeface="Arial" panose="020B0604020202020204" pitchFamily="34" charset="0"/>
                <a:ea typeface="楷体_GB2312"/>
                <a:cs typeface="楷体_GB2312"/>
              </a:rPr>
              <a:t>码值的数值关系。</a:t>
            </a:r>
          </a:p>
        </p:txBody>
      </p:sp>
      <p:sp>
        <p:nvSpPr>
          <p:cNvPr id="66565" name="Text Box 5">
            <a:extLst>
              <a:ext uri="{FF2B5EF4-FFF2-40B4-BE49-F238E27FC236}">
                <a16:creationId xmlns:a16="http://schemas.microsoft.com/office/drawing/2014/main" id="{8B1C290C-DDB6-4FB3-AE5F-80213D0DD5BF}"/>
              </a:ext>
            </a:extLst>
          </p:cNvPr>
          <p:cNvSpPr txBox="1">
            <a:spLocks noChangeArrowheads="1"/>
          </p:cNvSpPr>
          <p:nvPr/>
        </p:nvSpPr>
        <p:spPr bwMode="auto">
          <a:xfrm>
            <a:off x="933829" y="2050753"/>
            <a:ext cx="233619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00"/>
                </a:solidFill>
                <a:latin typeface="Arial" panose="020B0604020202020204" pitchFamily="34" charset="0"/>
                <a:ea typeface="楷体_GB2312"/>
                <a:cs typeface="楷体_GB2312"/>
              </a:rPr>
              <a:t>比较结果如下：</a:t>
            </a:r>
            <a:endParaRPr lang="zh-CN" altLang="en-US" sz="2400" dirty="0">
              <a:solidFill>
                <a:srgbClr val="FFFF00"/>
              </a:solidFill>
              <a:ea typeface="楷体_GB2312"/>
              <a:cs typeface="楷体_GB2312"/>
            </a:endParaRPr>
          </a:p>
        </p:txBody>
      </p:sp>
      <p:graphicFrame>
        <p:nvGraphicFramePr>
          <p:cNvPr id="66566" name="Group 6">
            <a:extLst>
              <a:ext uri="{FF2B5EF4-FFF2-40B4-BE49-F238E27FC236}">
                <a16:creationId xmlns:a16="http://schemas.microsoft.com/office/drawing/2014/main" id="{C4FA69B5-6FF8-45D9-8BB6-6C2FBFB7FC4D}"/>
              </a:ext>
            </a:extLst>
          </p:cNvPr>
          <p:cNvGraphicFramePr>
            <a:graphicFrameLocks noGrp="1"/>
          </p:cNvGraphicFramePr>
          <p:nvPr>
            <p:extLst>
              <p:ext uri="{D42A27DB-BD31-4B8C-83A1-F6EECF244321}">
                <p14:modId xmlns:p14="http://schemas.microsoft.com/office/powerpoint/2010/main" val="2050328306"/>
              </p:ext>
            </p:extLst>
          </p:nvPr>
        </p:nvGraphicFramePr>
        <p:xfrm>
          <a:off x="3226428" y="2182994"/>
          <a:ext cx="5879472" cy="1860551"/>
        </p:xfrm>
        <a:graphic>
          <a:graphicData uri="http://schemas.openxmlformats.org/drawingml/2006/table">
            <a:tbl>
              <a:tblPr/>
              <a:tblGrid>
                <a:gridCol w="2939736">
                  <a:extLst>
                    <a:ext uri="{9D8B030D-6E8A-4147-A177-3AD203B41FA5}">
                      <a16:colId xmlns:a16="http://schemas.microsoft.com/office/drawing/2014/main" val="20000"/>
                    </a:ext>
                  </a:extLst>
                </a:gridCol>
                <a:gridCol w="2939736">
                  <a:extLst>
                    <a:ext uri="{9D8B030D-6E8A-4147-A177-3AD203B41FA5}">
                      <a16:colId xmlns:a16="http://schemas.microsoft.com/office/drawing/2014/main" val="20001"/>
                    </a:ext>
                  </a:extLst>
                </a:gridCol>
              </a:tblGrid>
              <a:tr h="45934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FFFF"/>
                          </a:solidFill>
                          <a:effectLst/>
                          <a:latin typeface="Arial" charset="0"/>
                          <a:ea typeface="楷体_GB2312" pitchFamily="49" charset="-122"/>
                        </a:rPr>
                        <a:t>比较结果</a:t>
                      </a:r>
                    </a:p>
                  </a:txBody>
                  <a:tcPr marL="90000" marR="90000" marT="46793" marB="46793" horzOverflow="overflow">
                    <a:lnL w="12700" cap="flat" cmpd="sng" algn="ctr">
                      <a:solidFill>
                        <a:srgbClr val="66FFCC"/>
                      </a:solidFill>
                      <a:prstDash val="solid"/>
                      <a:round/>
                      <a:headEnd type="none" w="med" len="med"/>
                      <a:tailEnd type="none" w="med" len="med"/>
                    </a:lnL>
                    <a:lnR w="12700" cap="flat" cmpd="sng" algn="ctr">
                      <a:solidFill>
                        <a:srgbClr val="66FFCC"/>
                      </a:solidFill>
                      <a:prstDash val="solid"/>
                      <a:round/>
                      <a:headEnd type="none" w="med" len="med"/>
                      <a:tailEnd type="none" w="med" len="med"/>
                    </a:lnR>
                    <a:lnT w="12700" cap="flat" cmpd="sng" algn="ctr">
                      <a:solidFill>
                        <a:srgbClr val="66FFCC"/>
                      </a:solidFill>
                      <a:prstDash val="solid"/>
                      <a:round/>
                      <a:headEnd type="none" w="med" len="med"/>
                      <a:tailEnd type="none" w="med" len="med"/>
                    </a:lnT>
                    <a:lnB w="12700" cap="flat" cmpd="sng" algn="ctr">
                      <a:solidFill>
                        <a:srgbClr val="66FFCC"/>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楷体_GB2312" pitchFamily="49" charset="-122"/>
                        </a:rPr>
                        <a:t>strcmp</a:t>
                      </a:r>
                      <a:r>
                        <a:rPr kumimoji="0" lang="zh-CN" altLang="en-US" sz="2400" b="1" i="0" u="none" strike="noStrike" cap="none" normalizeH="0" baseline="0">
                          <a:ln>
                            <a:noFill/>
                          </a:ln>
                          <a:solidFill>
                            <a:srgbClr val="FFFFFF"/>
                          </a:solidFill>
                          <a:effectLst/>
                          <a:latin typeface="Arial" charset="0"/>
                          <a:ea typeface="楷体_GB2312" pitchFamily="49" charset="-122"/>
                        </a:rPr>
                        <a:t>的值</a:t>
                      </a:r>
                    </a:p>
                  </a:txBody>
                  <a:tcPr marL="90000" marR="90000" marT="46793" marB="46793" horzOverflow="overflow">
                    <a:lnL w="12700" cap="flat" cmpd="sng" algn="ctr">
                      <a:solidFill>
                        <a:srgbClr val="66FFCC"/>
                      </a:solidFill>
                      <a:prstDash val="solid"/>
                      <a:round/>
                      <a:headEnd type="none" w="med" len="med"/>
                      <a:tailEnd type="none" w="med" len="med"/>
                    </a:lnL>
                    <a:lnR w="12700" cap="flat" cmpd="sng" algn="ctr">
                      <a:solidFill>
                        <a:srgbClr val="66FFCC"/>
                      </a:solidFill>
                      <a:prstDash val="solid"/>
                      <a:round/>
                      <a:headEnd type="none" w="med" len="med"/>
                      <a:tailEnd type="none" w="med" len="med"/>
                    </a:lnR>
                    <a:lnT w="12700" cap="flat" cmpd="sng" algn="ctr">
                      <a:solidFill>
                        <a:srgbClr val="66FFCC"/>
                      </a:solidFill>
                      <a:prstDash val="solid"/>
                      <a:round/>
                      <a:headEnd type="none" w="med" len="med"/>
                      <a:tailEnd type="none" w="med" len="med"/>
                    </a:lnT>
                    <a:lnB w="12700" cap="flat" cmpd="sng" algn="ctr">
                      <a:solidFill>
                        <a:srgbClr val="66FF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934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楷体_GB2312" pitchFamily="49" charset="-122"/>
                        </a:rPr>
                        <a:t>str1&lt;str2</a:t>
                      </a:r>
                    </a:p>
                  </a:txBody>
                  <a:tcPr marL="90000" marR="90000" marT="46793" marB="46793" horzOverflow="overflow">
                    <a:lnL w="12700" cap="flat" cmpd="sng" algn="ctr">
                      <a:solidFill>
                        <a:srgbClr val="66FFCC"/>
                      </a:solidFill>
                      <a:prstDash val="solid"/>
                      <a:round/>
                      <a:headEnd type="none" w="med" len="med"/>
                      <a:tailEnd type="none" w="med" len="med"/>
                    </a:lnL>
                    <a:lnR w="12700" cap="flat" cmpd="sng" algn="ctr">
                      <a:solidFill>
                        <a:srgbClr val="66FFCC"/>
                      </a:solidFill>
                      <a:prstDash val="solid"/>
                      <a:round/>
                      <a:headEnd type="none" w="med" len="med"/>
                      <a:tailEnd type="none" w="med" len="med"/>
                    </a:lnR>
                    <a:lnT w="12700" cap="flat" cmpd="sng" algn="ctr">
                      <a:solidFill>
                        <a:srgbClr val="66FFCC"/>
                      </a:solidFill>
                      <a:prstDash val="solid"/>
                      <a:round/>
                      <a:headEnd type="none" w="med" len="med"/>
                      <a:tailEnd type="none" w="med" len="med"/>
                    </a:lnT>
                    <a:lnB w="12700" cap="flat" cmpd="sng" algn="ctr">
                      <a:solidFill>
                        <a:srgbClr val="66FFCC"/>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FFFFFF"/>
                          </a:solidFill>
                          <a:effectLst/>
                          <a:latin typeface="Arial" charset="0"/>
                          <a:ea typeface="楷体_GB2312" pitchFamily="49" charset="-122"/>
                        </a:rPr>
                        <a:t>-1</a:t>
                      </a:r>
                    </a:p>
                  </a:txBody>
                  <a:tcPr marL="90000" marR="90000" marT="46793" marB="46793" horzOverflow="overflow">
                    <a:lnL w="12700" cap="flat" cmpd="sng" algn="ctr">
                      <a:solidFill>
                        <a:srgbClr val="66FFCC"/>
                      </a:solidFill>
                      <a:prstDash val="solid"/>
                      <a:round/>
                      <a:headEnd type="none" w="med" len="med"/>
                      <a:tailEnd type="none" w="med" len="med"/>
                    </a:lnL>
                    <a:lnR w="12700" cap="flat" cmpd="sng" algn="ctr">
                      <a:solidFill>
                        <a:srgbClr val="66FFCC"/>
                      </a:solidFill>
                      <a:prstDash val="solid"/>
                      <a:round/>
                      <a:headEnd type="none" w="med" len="med"/>
                      <a:tailEnd type="none" w="med" len="med"/>
                    </a:lnR>
                    <a:lnT w="12700" cap="flat" cmpd="sng" algn="ctr">
                      <a:solidFill>
                        <a:srgbClr val="66FFCC"/>
                      </a:solidFill>
                      <a:prstDash val="solid"/>
                      <a:round/>
                      <a:headEnd type="none" w="med" len="med"/>
                      <a:tailEnd type="none" w="med" len="med"/>
                    </a:lnT>
                    <a:lnB w="12700" cap="flat" cmpd="sng" algn="ctr">
                      <a:solidFill>
                        <a:srgbClr val="66FF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934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楷体_GB2312" pitchFamily="49" charset="-122"/>
                        </a:rPr>
                        <a:t>str1==str2</a:t>
                      </a:r>
                    </a:p>
                  </a:txBody>
                  <a:tcPr marL="90000" marR="90000" marT="46793" marB="46793" horzOverflow="overflow">
                    <a:lnL w="12700" cap="flat" cmpd="sng" algn="ctr">
                      <a:solidFill>
                        <a:srgbClr val="66FFCC"/>
                      </a:solidFill>
                      <a:prstDash val="solid"/>
                      <a:round/>
                      <a:headEnd type="none" w="med" len="med"/>
                      <a:tailEnd type="none" w="med" len="med"/>
                    </a:lnL>
                    <a:lnR w="12700" cap="flat" cmpd="sng" algn="ctr">
                      <a:solidFill>
                        <a:srgbClr val="66FFCC"/>
                      </a:solidFill>
                      <a:prstDash val="solid"/>
                      <a:round/>
                      <a:headEnd type="none" w="med" len="med"/>
                      <a:tailEnd type="none" w="med" len="med"/>
                    </a:lnR>
                    <a:lnT w="12700" cap="flat" cmpd="sng" algn="ctr">
                      <a:solidFill>
                        <a:srgbClr val="66FFCC"/>
                      </a:solidFill>
                      <a:prstDash val="solid"/>
                      <a:round/>
                      <a:headEnd type="none" w="med" len="med"/>
                      <a:tailEnd type="none" w="med" len="med"/>
                    </a:lnT>
                    <a:lnB w="12700" cap="flat" cmpd="sng" algn="ctr">
                      <a:solidFill>
                        <a:srgbClr val="66FFCC"/>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FFFFFF"/>
                          </a:solidFill>
                          <a:effectLst/>
                          <a:latin typeface="Arial" charset="0"/>
                          <a:ea typeface="楷体_GB2312" pitchFamily="49" charset="-122"/>
                        </a:rPr>
                        <a:t>0</a:t>
                      </a:r>
                    </a:p>
                  </a:txBody>
                  <a:tcPr marL="90000" marR="90000" marT="46793" marB="46793" horzOverflow="overflow">
                    <a:lnL w="12700" cap="flat" cmpd="sng" algn="ctr">
                      <a:solidFill>
                        <a:srgbClr val="66FFCC"/>
                      </a:solidFill>
                      <a:prstDash val="solid"/>
                      <a:round/>
                      <a:headEnd type="none" w="med" len="med"/>
                      <a:tailEnd type="none" w="med" len="med"/>
                    </a:lnL>
                    <a:lnR w="12700" cap="flat" cmpd="sng" algn="ctr">
                      <a:solidFill>
                        <a:srgbClr val="66FFCC"/>
                      </a:solidFill>
                      <a:prstDash val="solid"/>
                      <a:round/>
                      <a:headEnd type="none" w="med" len="med"/>
                      <a:tailEnd type="none" w="med" len="med"/>
                    </a:lnR>
                    <a:lnT w="12700" cap="flat" cmpd="sng" algn="ctr">
                      <a:solidFill>
                        <a:srgbClr val="66FFCC"/>
                      </a:solidFill>
                      <a:prstDash val="solid"/>
                      <a:round/>
                      <a:headEnd type="none" w="med" len="med"/>
                      <a:tailEnd type="none" w="med" len="med"/>
                    </a:lnT>
                    <a:lnB w="12700" cap="flat" cmpd="sng" algn="ctr">
                      <a:solidFill>
                        <a:srgbClr val="66FF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25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楷体_GB2312" pitchFamily="49" charset="-122"/>
                        </a:rPr>
                        <a:t>str1&gt;str2</a:t>
                      </a:r>
                    </a:p>
                  </a:txBody>
                  <a:tcPr marL="90000" marR="90000" marT="46793" marB="46793" horzOverflow="overflow">
                    <a:lnL w="12700" cap="flat" cmpd="sng" algn="ctr">
                      <a:solidFill>
                        <a:srgbClr val="66FFCC"/>
                      </a:solidFill>
                      <a:prstDash val="solid"/>
                      <a:round/>
                      <a:headEnd type="none" w="med" len="med"/>
                      <a:tailEnd type="none" w="med" len="med"/>
                    </a:lnL>
                    <a:lnR w="12700" cap="flat" cmpd="sng" algn="ctr">
                      <a:solidFill>
                        <a:srgbClr val="66FFCC"/>
                      </a:solidFill>
                      <a:prstDash val="solid"/>
                      <a:round/>
                      <a:headEnd type="none" w="med" len="med"/>
                      <a:tailEnd type="none" w="med" len="med"/>
                    </a:lnR>
                    <a:lnT w="12700" cap="flat" cmpd="sng" algn="ctr">
                      <a:solidFill>
                        <a:srgbClr val="66FFCC"/>
                      </a:solidFill>
                      <a:prstDash val="solid"/>
                      <a:round/>
                      <a:headEnd type="none" w="med" len="med"/>
                      <a:tailEnd type="none" w="med" len="med"/>
                    </a:lnT>
                    <a:lnB w="12700" cap="flat" cmpd="sng" algn="ctr">
                      <a:solidFill>
                        <a:srgbClr val="66FFCC"/>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FFFFFF"/>
                          </a:solidFill>
                          <a:effectLst/>
                          <a:latin typeface="Arial" charset="0"/>
                          <a:ea typeface="楷体_GB2312" pitchFamily="49" charset="-122"/>
                        </a:rPr>
                        <a:t>1</a:t>
                      </a:r>
                    </a:p>
                  </a:txBody>
                  <a:tcPr marL="90000" marR="90000" marT="46793" marB="46793" horzOverflow="overflow">
                    <a:lnL w="12700" cap="flat" cmpd="sng" algn="ctr">
                      <a:solidFill>
                        <a:srgbClr val="66FFCC"/>
                      </a:solidFill>
                      <a:prstDash val="solid"/>
                      <a:round/>
                      <a:headEnd type="none" w="med" len="med"/>
                      <a:tailEnd type="none" w="med" len="med"/>
                    </a:lnL>
                    <a:lnR w="12700" cap="flat" cmpd="sng" algn="ctr">
                      <a:solidFill>
                        <a:srgbClr val="66FFCC"/>
                      </a:solidFill>
                      <a:prstDash val="solid"/>
                      <a:round/>
                      <a:headEnd type="none" w="med" len="med"/>
                      <a:tailEnd type="none" w="med" len="med"/>
                    </a:lnR>
                    <a:lnT w="12700" cap="flat" cmpd="sng" algn="ctr">
                      <a:solidFill>
                        <a:srgbClr val="66FFCC"/>
                      </a:solidFill>
                      <a:prstDash val="solid"/>
                      <a:round/>
                      <a:headEnd type="none" w="med" len="med"/>
                      <a:tailEnd type="none" w="med" len="med"/>
                    </a:lnT>
                    <a:lnB w="12700" cap="flat" cmpd="sng" algn="ctr">
                      <a:solidFill>
                        <a:srgbClr val="66FF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6583" name="Text Box 23">
            <a:extLst>
              <a:ext uri="{FF2B5EF4-FFF2-40B4-BE49-F238E27FC236}">
                <a16:creationId xmlns:a16="http://schemas.microsoft.com/office/drawing/2014/main" id="{83957ECC-57C2-474A-B80F-B3B856F44494}"/>
              </a:ext>
            </a:extLst>
          </p:cNvPr>
          <p:cNvSpPr txBox="1">
            <a:spLocks noChangeArrowheads="1"/>
          </p:cNvSpPr>
          <p:nvPr/>
        </p:nvSpPr>
        <p:spPr bwMode="auto">
          <a:xfrm>
            <a:off x="980575" y="4242695"/>
            <a:ext cx="4107512" cy="231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char  str1[ ] = {”</a:t>
            </a:r>
            <a:r>
              <a:rPr lang="en-US" altLang="zh-CN" sz="2400" dirty="0" err="1">
                <a:solidFill>
                  <a:srgbClr val="FFFFCC"/>
                </a:solidFill>
                <a:latin typeface="Arial" panose="020B0604020202020204" pitchFamily="34" charset="0"/>
                <a:ea typeface="楷体_GB2312"/>
                <a:cs typeface="楷体_GB2312"/>
              </a:rPr>
              <a:t>abcd</a:t>
            </a:r>
            <a:r>
              <a:rPr lang="en-US" altLang="zh-CN" sz="2400" dirty="0">
                <a:solidFill>
                  <a:srgbClr val="FFFFCC"/>
                </a:solidFill>
                <a:latin typeface="Arial" panose="020B0604020202020204" pitchFamily="34" charset="0"/>
                <a:ea typeface="楷体_GB2312"/>
                <a:cs typeface="楷体_GB2312"/>
              </a:rPr>
              <a:t>”};</a:t>
            </a:r>
          </a:p>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char  str2[ ] = {“</a:t>
            </a:r>
            <a:r>
              <a:rPr lang="en-US" altLang="zh-CN" sz="2400" dirty="0" err="1">
                <a:solidFill>
                  <a:srgbClr val="FFFFCC"/>
                </a:solidFill>
                <a:latin typeface="Arial" panose="020B0604020202020204" pitchFamily="34" charset="0"/>
                <a:ea typeface="楷体_GB2312"/>
                <a:cs typeface="楷体_GB2312"/>
              </a:rPr>
              <a:t>abcd</a:t>
            </a:r>
            <a:r>
              <a:rPr lang="en-US" altLang="zh-CN" sz="2400" dirty="0">
                <a:solidFill>
                  <a:srgbClr val="FFFFCC"/>
                </a:solidFill>
                <a:latin typeface="Arial" panose="020B0604020202020204" pitchFamily="34" charset="0"/>
                <a:ea typeface="楷体_GB2312"/>
                <a:cs typeface="楷体_GB2312"/>
              </a:rPr>
              <a:t>”};</a:t>
            </a:r>
          </a:p>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int  iRe1,iRe2,iRe3;</a:t>
            </a:r>
          </a:p>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iRe1 = </a:t>
            </a:r>
            <a:r>
              <a:rPr lang="en-US" altLang="zh-CN" sz="2400" dirty="0" err="1">
                <a:solidFill>
                  <a:srgbClr val="FFFFCC"/>
                </a:solidFill>
                <a:latin typeface="Arial" panose="020B0604020202020204" pitchFamily="34" charset="0"/>
                <a:ea typeface="楷体_GB2312"/>
                <a:cs typeface="楷体_GB2312"/>
              </a:rPr>
              <a:t>strcmp</a:t>
            </a:r>
            <a:r>
              <a:rPr lang="en-US" altLang="zh-CN" sz="2400" dirty="0">
                <a:solidFill>
                  <a:srgbClr val="FFFFCC"/>
                </a:solidFill>
                <a:latin typeface="Arial" panose="020B0604020202020204" pitchFamily="34" charset="0"/>
                <a:ea typeface="楷体_GB2312"/>
                <a:cs typeface="楷体_GB2312"/>
              </a:rPr>
              <a:t>(</a:t>
            </a:r>
            <a:r>
              <a:rPr lang="en-US" altLang="zh-CN" sz="2400" dirty="0">
                <a:solidFill>
                  <a:srgbClr val="99FF33"/>
                </a:solidFill>
                <a:latin typeface="Arial" panose="020B0604020202020204" pitchFamily="34" charset="0"/>
                <a:ea typeface="楷体_GB2312"/>
                <a:cs typeface="楷体_GB2312"/>
              </a:rPr>
              <a:t>str1</a:t>
            </a:r>
            <a:r>
              <a:rPr lang="en-US" altLang="zh-CN" sz="2400" dirty="0">
                <a:solidFill>
                  <a:srgbClr val="FFFFCC"/>
                </a:solidFill>
                <a:latin typeface="Arial" panose="020B0604020202020204" pitchFamily="34" charset="0"/>
                <a:ea typeface="楷体_GB2312"/>
                <a:cs typeface="楷体_GB2312"/>
              </a:rPr>
              <a:t>,</a:t>
            </a:r>
            <a:r>
              <a:rPr lang="en-US" altLang="zh-CN" sz="2400" dirty="0">
                <a:solidFill>
                  <a:srgbClr val="FFFFFF"/>
                </a:solidFill>
                <a:latin typeface="Arial" panose="020B0604020202020204" pitchFamily="34" charset="0"/>
                <a:ea typeface="楷体_GB2312"/>
                <a:cs typeface="楷体_GB2312"/>
              </a:rPr>
              <a:t>”abdc”</a:t>
            </a:r>
            <a:r>
              <a:rPr lang="en-US" altLang="zh-CN" sz="2400" dirty="0">
                <a:solidFill>
                  <a:srgbClr val="FFFFCC"/>
                </a:solidFill>
                <a:latin typeface="Arial" panose="020B0604020202020204" pitchFamily="34" charset="0"/>
                <a:ea typeface="楷体_GB2312"/>
                <a:cs typeface="楷体_GB2312"/>
              </a:rPr>
              <a:t>);</a:t>
            </a:r>
          </a:p>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iRe2 = </a:t>
            </a:r>
            <a:r>
              <a:rPr lang="en-US" altLang="zh-CN" sz="2400" dirty="0" err="1">
                <a:solidFill>
                  <a:srgbClr val="FFFFCC"/>
                </a:solidFill>
                <a:latin typeface="Arial" panose="020B0604020202020204" pitchFamily="34" charset="0"/>
                <a:ea typeface="楷体_GB2312"/>
                <a:cs typeface="楷体_GB2312"/>
              </a:rPr>
              <a:t>strcmp</a:t>
            </a:r>
            <a:r>
              <a:rPr lang="en-US" altLang="zh-CN" sz="2400" dirty="0">
                <a:solidFill>
                  <a:srgbClr val="FFFFCC"/>
                </a:solidFill>
                <a:latin typeface="Arial" panose="020B0604020202020204" pitchFamily="34" charset="0"/>
                <a:ea typeface="楷体_GB2312"/>
                <a:cs typeface="楷体_GB2312"/>
              </a:rPr>
              <a:t>(str1,str2);</a:t>
            </a:r>
          </a:p>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iRe3 = </a:t>
            </a:r>
            <a:r>
              <a:rPr lang="en-US" altLang="zh-CN" sz="2400" dirty="0" err="1">
                <a:solidFill>
                  <a:srgbClr val="FFFFCC"/>
                </a:solidFill>
                <a:latin typeface="Arial" panose="020B0604020202020204" pitchFamily="34" charset="0"/>
                <a:ea typeface="楷体_GB2312"/>
                <a:cs typeface="楷体_GB2312"/>
              </a:rPr>
              <a:t>strcmp</a:t>
            </a:r>
            <a:r>
              <a:rPr lang="en-US" altLang="zh-CN" sz="2400" dirty="0">
                <a:solidFill>
                  <a:srgbClr val="FFFFCC"/>
                </a:solidFill>
                <a:latin typeface="Arial" panose="020B0604020202020204" pitchFamily="34" charset="0"/>
                <a:ea typeface="楷体_GB2312"/>
                <a:cs typeface="楷体_GB2312"/>
              </a:rPr>
              <a:t>(”abcde”,str2); </a:t>
            </a:r>
          </a:p>
        </p:txBody>
      </p:sp>
      <p:sp>
        <p:nvSpPr>
          <p:cNvPr id="66584" name="AutoShape 24">
            <a:extLst>
              <a:ext uri="{FF2B5EF4-FFF2-40B4-BE49-F238E27FC236}">
                <a16:creationId xmlns:a16="http://schemas.microsoft.com/office/drawing/2014/main" id="{6D012747-5FF8-46AF-A24F-9702932AC460}"/>
              </a:ext>
            </a:extLst>
          </p:cNvPr>
          <p:cNvSpPr>
            <a:spLocks/>
          </p:cNvSpPr>
          <p:nvPr/>
        </p:nvSpPr>
        <p:spPr bwMode="auto">
          <a:xfrm>
            <a:off x="5777780" y="4667535"/>
            <a:ext cx="1157288" cy="631825"/>
          </a:xfrm>
          <a:prstGeom prst="accentCallout2">
            <a:avLst>
              <a:gd name="adj1" fmla="val 18093"/>
              <a:gd name="adj2" fmla="val -6583"/>
              <a:gd name="adj3" fmla="val 18093"/>
              <a:gd name="adj4" fmla="val -87380"/>
              <a:gd name="adj5" fmla="val 147236"/>
              <a:gd name="adj6" fmla="val -87653"/>
            </a:avLst>
          </a:prstGeom>
          <a:noFill/>
          <a:ln w="53975">
            <a:solidFill>
              <a:srgbClr val="99FF33"/>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a:ea typeface="楷体_GB2312"/>
              <a:cs typeface="楷体_GB2312"/>
            </a:endParaRPr>
          </a:p>
        </p:txBody>
      </p:sp>
      <p:sp>
        <p:nvSpPr>
          <p:cNvPr id="66585" name="Text Box 25">
            <a:extLst>
              <a:ext uri="{FF2B5EF4-FFF2-40B4-BE49-F238E27FC236}">
                <a16:creationId xmlns:a16="http://schemas.microsoft.com/office/drawing/2014/main" id="{BB8DD326-3280-4433-8346-5F9B0DC75870}"/>
              </a:ext>
            </a:extLst>
          </p:cNvPr>
          <p:cNvSpPr txBox="1">
            <a:spLocks noChangeArrowheads="1"/>
          </p:cNvSpPr>
          <p:nvPr/>
        </p:nvSpPr>
        <p:spPr bwMode="auto">
          <a:xfrm>
            <a:off x="5777780" y="4615486"/>
            <a:ext cx="1183635"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a:solidFill>
                  <a:srgbClr val="99FF33"/>
                </a:solidFill>
                <a:latin typeface="Arial" panose="020B0604020202020204" pitchFamily="34" charset="0"/>
                <a:ea typeface="楷体_GB2312"/>
                <a:cs typeface="楷体_GB2312"/>
              </a:rPr>
              <a:t>abcd </a:t>
            </a:r>
          </a:p>
        </p:txBody>
      </p:sp>
      <p:sp>
        <p:nvSpPr>
          <p:cNvPr id="66586" name="Text Box 26">
            <a:extLst>
              <a:ext uri="{FF2B5EF4-FFF2-40B4-BE49-F238E27FC236}">
                <a16:creationId xmlns:a16="http://schemas.microsoft.com/office/drawing/2014/main" id="{180BF0A0-6E13-4342-99B8-589D49557330}"/>
              </a:ext>
            </a:extLst>
          </p:cNvPr>
          <p:cNvSpPr txBox="1">
            <a:spLocks noChangeArrowheads="1"/>
          </p:cNvSpPr>
          <p:nvPr/>
        </p:nvSpPr>
        <p:spPr bwMode="auto">
          <a:xfrm>
            <a:off x="7155730" y="4615486"/>
            <a:ext cx="1069821"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a:solidFill>
                  <a:srgbClr val="FFFFFF"/>
                </a:solidFill>
                <a:latin typeface="Arial" panose="020B0604020202020204" pitchFamily="34" charset="0"/>
                <a:ea typeface="楷体_GB2312"/>
                <a:cs typeface="楷体_GB2312"/>
              </a:rPr>
              <a:t>abdc</a:t>
            </a:r>
          </a:p>
        </p:txBody>
      </p:sp>
      <p:sp>
        <p:nvSpPr>
          <p:cNvPr id="66587" name="AutoShape 27">
            <a:extLst>
              <a:ext uri="{FF2B5EF4-FFF2-40B4-BE49-F238E27FC236}">
                <a16:creationId xmlns:a16="http://schemas.microsoft.com/office/drawing/2014/main" id="{1C6F9A61-51EB-4981-BFA8-827E19D65245}"/>
              </a:ext>
            </a:extLst>
          </p:cNvPr>
          <p:cNvSpPr>
            <a:spLocks/>
          </p:cNvSpPr>
          <p:nvPr/>
        </p:nvSpPr>
        <p:spPr bwMode="auto">
          <a:xfrm rot="-5400000">
            <a:off x="6539779" y="4691685"/>
            <a:ext cx="304800" cy="1371600"/>
          </a:xfrm>
          <a:prstGeom prst="leftBracket">
            <a:avLst>
              <a:gd name="adj" fmla="val 0"/>
            </a:avLst>
          </a:prstGeom>
          <a:noFill/>
          <a:ln w="9525">
            <a:solidFill>
              <a:srgbClr val="FF9900"/>
            </a:solidFill>
            <a:round/>
            <a:headEnd type="none" w="lg" len="med"/>
            <a:tailEnd type="stealth" w="lg" len="lg"/>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66588" name="AutoShape 28">
            <a:extLst>
              <a:ext uri="{FF2B5EF4-FFF2-40B4-BE49-F238E27FC236}">
                <a16:creationId xmlns:a16="http://schemas.microsoft.com/office/drawing/2014/main" id="{3DBE2F66-A2D2-4D1A-9492-7DC831E1C4E0}"/>
              </a:ext>
            </a:extLst>
          </p:cNvPr>
          <p:cNvSpPr>
            <a:spLocks/>
          </p:cNvSpPr>
          <p:nvPr/>
        </p:nvSpPr>
        <p:spPr bwMode="auto">
          <a:xfrm rot="-5400000">
            <a:off x="6768379" y="4691685"/>
            <a:ext cx="304800" cy="1371600"/>
          </a:xfrm>
          <a:prstGeom prst="leftBracket">
            <a:avLst>
              <a:gd name="adj" fmla="val 0"/>
            </a:avLst>
          </a:prstGeom>
          <a:noFill/>
          <a:ln w="9525">
            <a:solidFill>
              <a:srgbClr val="FF9900"/>
            </a:solidFill>
            <a:round/>
            <a:headEnd type="none" w="lg" len="med"/>
            <a:tailEnd type="stealth" w="lg" len="lg"/>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66589" name="AutoShape 29">
            <a:extLst>
              <a:ext uri="{FF2B5EF4-FFF2-40B4-BE49-F238E27FC236}">
                <a16:creationId xmlns:a16="http://schemas.microsoft.com/office/drawing/2014/main" id="{06C9BB2F-C4BD-4ED8-9513-8636B6CBDBF7}"/>
              </a:ext>
            </a:extLst>
          </p:cNvPr>
          <p:cNvSpPr>
            <a:spLocks/>
          </p:cNvSpPr>
          <p:nvPr/>
        </p:nvSpPr>
        <p:spPr bwMode="auto">
          <a:xfrm rot="-5400000">
            <a:off x="6996979" y="4691685"/>
            <a:ext cx="304800" cy="1371600"/>
          </a:xfrm>
          <a:prstGeom prst="leftBracket">
            <a:avLst>
              <a:gd name="adj" fmla="val 0"/>
            </a:avLst>
          </a:prstGeom>
          <a:noFill/>
          <a:ln w="9525">
            <a:solidFill>
              <a:srgbClr val="FF9900"/>
            </a:solidFill>
            <a:round/>
            <a:headEnd type="none" w="lg" len="med"/>
            <a:tailEnd type="stealth" w="lg" len="lg"/>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66590" name="AutoShape 30">
            <a:extLst>
              <a:ext uri="{FF2B5EF4-FFF2-40B4-BE49-F238E27FC236}">
                <a16:creationId xmlns:a16="http://schemas.microsoft.com/office/drawing/2014/main" id="{FA5B1BA9-3EAC-4612-93EE-CE40FB354F04}"/>
              </a:ext>
            </a:extLst>
          </p:cNvPr>
          <p:cNvSpPr>
            <a:spLocks/>
          </p:cNvSpPr>
          <p:nvPr/>
        </p:nvSpPr>
        <p:spPr bwMode="auto">
          <a:xfrm rot="-5400000">
            <a:off x="6996979" y="4691685"/>
            <a:ext cx="304800" cy="1371600"/>
          </a:xfrm>
          <a:prstGeom prst="leftBracket">
            <a:avLst>
              <a:gd name="adj" fmla="val 0"/>
            </a:avLst>
          </a:prstGeom>
          <a:noFill/>
          <a:ln w="9525">
            <a:solidFill>
              <a:srgbClr val="FFFF00"/>
            </a:solidFill>
            <a:round/>
            <a:headEnd type="none" w="lg" len="med"/>
            <a:tailEnd type="stealth" w="lg" len="lg"/>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66591" name="Text Box 31">
            <a:extLst>
              <a:ext uri="{FF2B5EF4-FFF2-40B4-BE49-F238E27FC236}">
                <a16:creationId xmlns:a16="http://schemas.microsoft.com/office/drawing/2014/main" id="{76AA495E-43B2-4868-9F3A-2E792ECD4D21}"/>
              </a:ext>
            </a:extLst>
          </p:cNvPr>
          <p:cNvSpPr txBox="1">
            <a:spLocks noChangeArrowheads="1"/>
          </p:cNvSpPr>
          <p:nvPr/>
        </p:nvSpPr>
        <p:spPr bwMode="auto">
          <a:xfrm>
            <a:off x="6231804" y="4615486"/>
            <a:ext cx="386942"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a:solidFill>
                  <a:srgbClr val="FFFF00"/>
                </a:solidFill>
                <a:latin typeface="Arial" panose="020B0604020202020204" pitchFamily="34" charset="0"/>
                <a:ea typeface="楷体_GB2312"/>
                <a:cs typeface="楷体_GB2312"/>
              </a:rPr>
              <a:t>c</a:t>
            </a:r>
          </a:p>
        </p:txBody>
      </p:sp>
      <p:sp>
        <p:nvSpPr>
          <p:cNvPr id="66592" name="Text Box 32">
            <a:extLst>
              <a:ext uri="{FF2B5EF4-FFF2-40B4-BE49-F238E27FC236}">
                <a16:creationId xmlns:a16="http://schemas.microsoft.com/office/drawing/2014/main" id="{E4D6F3A4-A0F8-4C2B-9A0D-38A009F2D061}"/>
              </a:ext>
            </a:extLst>
          </p:cNvPr>
          <p:cNvSpPr txBox="1">
            <a:spLocks noChangeArrowheads="1"/>
          </p:cNvSpPr>
          <p:nvPr/>
        </p:nvSpPr>
        <p:spPr bwMode="auto">
          <a:xfrm>
            <a:off x="7606579" y="4615486"/>
            <a:ext cx="409384"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a:solidFill>
                  <a:srgbClr val="FFFF00"/>
                </a:solidFill>
                <a:latin typeface="Arial" panose="020B0604020202020204" pitchFamily="34" charset="0"/>
                <a:ea typeface="楷体_GB2312"/>
                <a:cs typeface="楷体_GB2312"/>
              </a:rPr>
              <a:t>d</a:t>
            </a:r>
          </a:p>
        </p:txBody>
      </p:sp>
      <p:sp>
        <p:nvSpPr>
          <p:cNvPr id="66593" name="AutoShape 33">
            <a:extLst>
              <a:ext uri="{FF2B5EF4-FFF2-40B4-BE49-F238E27FC236}">
                <a16:creationId xmlns:a16="http://schemas.microsoft.com/office/drawing/2014/main" id="{9321D854-6BA8-45B5-B606-132CB81F4AAD}"/>
              </a:ext>
            </a:extLst>
          </p:cNvPr>
          <p:cNvSpPr>
            <a:spLocks/>
          </p:cNvSpPr>
          <p:nvPr/>
        </p:nvSpPr>
        <p:spPr bwMode="auto">
          <a:xfrm>
            <a:off x="7549429" y="6064873"/>
            <a:ext cx="1885950" cy="912812"/>
          </a:xfrm>
          <a:prstGeom prst="accentCallout2">
            <a:avLst>
              <a:gd name="adj1" fmla="val 12523"/>
              <a:gd name="adj2" fmla="val -4042"/>
              <a:gd name="adj3" fmla="val 12523"/>
              <a:gd name="adj4" fmla="val -39815"/>
              <a:gd name="adj5" fmla="val -53042"/>
              <a:gd name="adj6" fmla="val -39898"/>
            </a:avLst>
          </a:prstGeom>
          <a:noFill/>
          <a:ln w="9525">
            <a:solidFill>
              <a:srgbClr val="FFFFCC"/>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CC"/>
                </a:solidFill>
                <a:latin typeface="Arial" panose="020B0604020202020204" pitchFamily="34" charset="0"/>
                <a:ea typeface="楷体_GB2312"/>
                <a:cs typeface="楷体_GB2312"/>
              </a:rPr>
              <a:t>‘c’-’d’  -1</a:t>
            </a:r>
          </a:p>
          <a:p>
            <a:pPr eaLnBrk="1" hangingPunct="1">
              <a:spcBef>
                <a:spcPct val="0"/>
              </a:spcBef>
              <a:buFontTx/>
              <a:buNone/>
            </a:pPr>
            <a:r>
              <a:rPr lang="zh-CN" altLang="en-US" sz="2400">
                <a:solidFill>
                  <a:srgbClr val="FFFFCC"/>
                </a:solidFill>
                <a:latin typeface="Arial" panose="020B0604020202020204" pitchFamily="34" charset="0"/>
                <a:ea typeface="楷体_GB2312"/>
                <a:cs typeface="楷体_GB2312"/>
              </a:rPr>
              <a:t>结果小于</a:t>
            </a:r>
            <a:r>
              <a:rPr lang="en-US" altLang="zh-CN" sz="2400">
                <a:solidFill>
                  <a:srgbClr val="FFFFCC"/>
                </a:solidFill>
                <a:latin typeface="Arial" panose="020B0604020202020204" pitchFamily="34" charset="0"/>
                <a:ea typeface="楷体_GB2312"/>
                <a:cs typeface="楷体_GB2312"/>
              </a:rPr>
              <a:t>0</a:t>
            </a:r>
            <a:r>
              <a:rPr lang="zh-CN" altLang="en-US" sz="2400">
                <a:solidFill>
                  <a:srgbClr val="FFFFCC"/>
                </a:solidFill>
                <a:latin typeface="Arial" panose="020B0604020202020204" pitchFamily="34" charset="0"/>
                <a:ea typeface="楷体_GB2312"/>
                <a:cs typeface="楷体_GB231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blinds(horizontal)">
                                      <p:cBhvr>
                                        <p:cTn id="7" dur="500"/>
                                        <p:tgtEl>
                                          <p:spTgt spid="66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66563"/>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66564"/>
                                        </p:tgtEl>
                                        <p:attrNameLst>
                                          <p:attrName>style.visibility</p:attrName>
                                        </p:attrNameLst>
                                      </p:cBhvr>
                                      <p:to>
                                        <p:strVal val="visible"/>
                                      </p:to>
                                    </p:set>
                                    <p:animEffect transition="in" filter="dissolve">
                                      <p:cBhvr>
                                        <p:cTn id="16" dur="500"/>
                                        <p:tgtEl>
                                          <p:spTgt spid="6656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66565"/>
                                        </p:tgtEl>
                                        <p:attrNameLst>
                                          <p:attrName>style.visibility</p:attrName>
                                        </p:attrNameLst>
                                      </p:cBhvr>
                                      <p:to>
                                        <p:strVal val="visible"/>
                                      </p:to>
                                    </p:set>
                                  </p:childTnLst>
                                  <p:subTnLst>
                                    <p:audio>
                                      <p:cMediaNode>
                                        <p:cTn display="0" masterRel="sameClick">
                                          <p:stCondLst>
                                            <p:cond evt="begin" delay="0">
                                              <p:tn val="19"/>
                                            </p:cond>
                                          </p:stCondLst>
                                          <p:endCondLst>
                                            <p:cond evt="onStopAudio" delay="0">
                                              <p:tgtEl>
                                                <p:sldTgt/>
                                              </p:tgtEl>
                                            </p:cond>
                                          </p:endCondLst>
                                        </p:cTn>
                                        <p:tgtEl>
                                          <p:sndTgt r:embed="rId4" name="TADA.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nodeType="clickEffect">
                                  <p:stCondLst>
                                    <p:cond delay="0"/>
                                  </p:stCondLst>
                                  <p:childTnLst>
                                    <p:set>
                                      <p:cBhvr>
                                        <p:cTn id="24" dur="1" fill="hold">
                                          <p:stCondLst>
                                            <p:cond delay="0"/>
                                          </p:stCondLst>
                                        </p:cTn>
                                        <p:tgtEl>
                                          <p:spTgt spid="66566"/>
                                        </p:tgtEl>
                                        <p:attrNameLst>
                                          <p:attrName>style.visibility</p:attrName>
                                        </p:attrNameLst>
                                      </p:cBhvr>
                                      <p:to>
                                        <p:strVal val="visible"/>
                                      </p:to>
                                    </p:set>
                                    <p:anim calcmode="lin" valueType="num">
                                      <p:cBhvr>
                                        <p:cTn id="25" dur="500" fill="hold"/>
                                        <p:tgtEl>
                                          <p:spTgt spid="66566"/>
                                        </p:tgtEl>
                                        <p:attrNameLst>
                                          <p:attrName>ppt_w</p:attrName>
                                        </p:attrNameLst>
                                      </p:cBhvr>
                                      <p:tavLst>
                                        <p:tav tm="0">
                                          <p:val>
                                            <p:fltVal val="0"/>
                                          </p:val>
                                        </p:tav>
                                        <p:tav tm="100000">
                                          <p:val>
                                            <p:strVal val="#ppt_w"/>
                                          </p:val>
                                        </p:tav>
                                      </p:tavLst>
                                    </p:anim>
                                    <p:anim calcmode="lin" valueType="num">
                                      <p:cBhvr>
                                        <p:cTn id="26" dur="500" fill="hold"/>
                                        <p:tgtEl>
                                          <p:spTgt spid="6656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3"/>
                                            </p:cond>
                                          </p:stCondLst>
                                          <p:endCondLst>
                                            <p:cond evt="onStopAudio" delay="0">
                                              <p:tgtEl>
                                                <p:sldTgt/>
                                              </p:tgtEl>
                                            </p:cond>
                                          </p:endCondLst>
                                        </p:cTn>
                                        <p:tgtEl>
                                          <p:sndTgt r:embed="rId5" name="chimes.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66583"/>
                                        </p:tgtEl>
                                        <p:attrNameLst>
                                          <p:attrName>style.visibility</p:attrName>
                                        </p:attrNameLst>
                                      </p:cBhvr>
                                      <p:to>
                                        <p:strVal val="visible"/>
                                      </p:to>
                                    </p:set>
                                    <p:anim calcmode="lin" valueType="num">
                                      <p:cBhvr>
                                        <p:cTn id="31" dur="500" fill="hold"/>
                                        <p:tgtEl>
                                          <p:spTgt spid="66583"/>
                                        </p:tgtEl>
                                        <p:attrNameLst>
                                          <p:attrName>ppt_w</p:attrName>
                                        </p:attrNameLst>
                                      </p:cBhvr>
                                      <p:tavLst>
                                        <p:tav tm="0">
                                          <p:val>
                                            <p:fltVal val="0"/>
                                          </p:val>
                                        </p:tav>
                                        <p:tav tm="100000">
                                          <p:val>
                                            <p:strVal val="#ppt_w"/>
                                          </p:val>
                                        </p:tav>
                                      </p:tavLst>
                                    </p:anim>
                                    <p:anim calcmode="lin" valueType="num">
                                      <p:cBhvr>
                                        <p:cTn id="32" dur="500" fill="hold"/>
                                        <p:tgtEl>
                                          <p:spTgt spid="66583"/>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3" fill="hold" grpId="0" nodeType="clickEffect">
                                  <p:stCondLst>
                                    <p:cond delay="0"/>
                                  </p:stCondLst>
                                  <p:childTnLst>
                                    <p:set>
                                      <p:cBhvr>
                                        <p:cTn id="36" dur="1" fill="hold">
                                          <p:stCondLst>
                                            <p:cond delay="0"/>
                                          </p:stCondLst>
                                        </p:cTn>
                                        <p:tgtEl>
                                          <p:spTgt spid="66584"/>
                                        </p:tgtEl>
                                        <p:attrNameLst>
                                          <p:attrName>style.visibility</p:attrName>
                                        </p:attrNameLst>
                                      </p:cBhvr>
                                      <p:to>
                                        <p:strVal val="visible"/>
                                      </p:to>
                                    </p:set>
                                    <p:animEffect transition="in" filter="strips(upRight)">
                                      <p:cBhvr>
                                        <p:cTn id="37" dur="500"/>
                                        <p:tgtEl>
                                          <p:spTgt spid="6658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iterate type="lt">
                                    <p:tmAbs val="75"/>
                                  </p:iterate>
                                  <p:childTnLst>
                                    <p:set>
                                      <p:cBhvr>
                                        <p:cTn id="41" dur="1" fill="hold">
                                          <p:stCondLst>
                                            <p:cond delay="74"/>
                                          </p:stCondLst>
                                        </p:cTn>
                                        <p:tgtEl>
                                          <p:spTgt spid="66585"/>
                                        </p:tgtEl>
                                        <p:attrNameLst>
                                          <p:attrName>style.visibility</p:attrName>
                                        </p:attrNameLst>
                                      </p:cBhvr>
                                      <p:to>
                                        <p:strVal val="visible"/>
                                      </p:to>
                                    </p:set>
                                  </p:childTnLst>
                                  <p:subTnLst>
                                    <p:audio>
                                      <p:cMediaNode>
                                        <p:cTn display="0" masterRel="sameClick">
                                          <p:stCondLst>
                                            <p:cond evt="begin" delay="0">
                                              <p:tn val="40"/>
                                            </p:cond>
                                          </p:stCondLst>
                                          <p:endCondLst>
                                            <p:cond evt="onStopAudio" delay="0">
                                              <p:tgtEl>
                                                <p:sldTgt/>
                                              </p:tgtEl>
                                            </p:cond>
                                          </p:endCondLst>
                                        </p:cTn>
                                        <p:tgtEl>
                                          <p:sndTgt r:embed="rId3" name="type.wav"/>
                                        </p:tgtEl>
                                      </p:cMediaNode>
                                    </p:audio>
                                  </p:subTnLst>
                                </p:cTn>
                              </p:par>
                            </p:childTnLst>
                          </p:cTn>
                        </p:par>
                        <p:par>
                          <p:cTn id="42" fill="hold" nodeType="afterGroup">
                            <p:stCondLst>
                              <p:cond delay="300"/>
                            </p:stCondLst>
                            <p:childTnLst>
                              <p:par>
                                <p:cTn id="43" presetID="1" presetClass="entr" presetSubtype="0" fill="hold" grpId="0" nodeType="afterEffect">
                                  <p:stCondLst>
                                    <p:cond delay="0"/>
                                  </p:stCondLst>
                                  <p:iterate type="lt">
                                    <p:tmAbs val="75"/>
                                  </p:iterate>
                                  <p:childTnLst>
                                    <p:set>
                                      <p:cBhvr>
                                        <p:cTn id="44" dur="1" fill="hold">
                                          <p:stCondLst>
                                            <p:cond delay="74"/>
                                          </p:stCondLst>
                                        </p:cTn>
                                        <p:tgtEl>
                                          <p:spTgt spid="66586"/>
                                        </p:tgtEl>
                                        <p:attrNameLst>
                                          <p:attrName>style.visibility</p:attrName>
                                        </p:attrNameLst>
                                      </p:cBhvr>
                                      <p:to>
                                        <p:strVal val="visible"/>
                                      </p:to>
                                    </p:set>
                                  </p:childTnLst>
                                  <p:subTnLst>
                                    <p:audio>
                                      <p:cMediaNode>
                                        <p:cTn display="0" masterRel="sameClick">
                                          <p:stCondLst>
                                            <p:cond evt="begin" delay="0">
                                              <p:tn val="43"/>
                                            </p:cond>
                                          </p:stCondLst>
                                          <p:endCondLst>
                                            <p:cond evt="onStopAudio" delay="0">
                                              <p:tgtEl>
                                                <p:sldTgt/>
                                              </p:tgtEl>
                                            </p:cond>
                                          </p:endCondLst>
                                        </p:cTn>
                                        <p:tgtEl>
                                          <p:sndTgt r:embed="rId3" name="type.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6587"/>
                                        </p:tgtEl>
                                        <p:attrNameLst>
                                          <p:attrName>style.visibility</p:attrName>
                                        </p:attrNameLst>
                                      </p:cBhvr>
                                      <p:to>
                                        <p:strVal val="visible"/>
                                      </p:to>
                                    </p:set>
                                    <p:animEffect transition="in" filter="wipe(left)">
                                      <p:cBhvr>
                                        <p:cTn id="49" dur="500"/>
                                        <p:tgtEl>
                                          <p:spTgt spid="66587"/>
                                        </p:tgtEl>
                                      </p:cBhvr>
                                    </p:animEffect>
                                  </p:childTnLst>
                                  <p:subTnLst>
                                    <p:set>
                                      <p:cBhvr override="childStyle">
                                        <p:cTn dur="1" fill="hold" display="0" masterRel="nextClick" afterEffect="1"/>
                                        <p:tgtEl>
                                          <p:spTgt spid="66587"/>
                                        </p:tgtEl>
                                        <p:attrNameLst>
                                          <p:attrName>style.visibility</p:attrName>
                                        </p:attrNameLst>
                                      </p:cBhvr>
                                      <p:to>
                                        <p:strVal val="hidden"/>
                                      </p:to>
                                    </p:set>
                                    <p:audio>
                                      <p:cMediaNode>
                                        <p:cTn display="0" masterRel="sameClick">
                                          <p:stCondLst>
                                            <p:cond evt="begin" delay="0">
                                              <p:tn val="47"/>
                                            </p:cond>
                                          </p:stCondLst>
                                          <p:endCondLst>
                                            <p:cond evt="onStopAudio" delay="0">
                                              <p:tgtEl>
                                                <p:sldTgt/>
                                              </p:tgtEl>
                                            </p:cond>
                                          </p:endCondLst>
                                        </p:cTn>
                                        <p:tgtEl>
                                          <p:sndTgt r:embed="rId6" name="camera.wav"/>
                                        </p:tgtEl>
                                      </p:cMediaNode>
                                    </p:audio>
                                  </p:sub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66588"/>
                                        </p:tgtEl>
                                        <p:attrNameLst>
                                          <p:attrName>style.visibility</p:attrName>
                                        </p:attrNameLst>
                                      </p:cBhvr>
                                      <p:to>
                                        <p:strVal val="visible"/>
                                      </p:to>
                                    </p:set>
                                    <p:animEffect transition="in" filter="wipe(left)">
                                      <p:cBhvr>
                                        <p:cTn id="54" dur="500"/>
                                        <p:tgtEl>
                                          <p:spTgt spid="66588"/>
                                        </p:tgtEl>
                                      </p:cBhvr>
                                    </p:animEffect>
                                  </p:childTnLst>
                                  <p:subTnLst>
                                    <p:set>
                                      <p:cBhvr override="childStyle">
                                        <p:cTn dur="1" fill="hold" display="0" masterRel="nextClick" afterEffect="1"/>
                                        <p:tgtEl>
                                          <p:spTgt spid="66588"/>
                                        </p:tgtEl>
                                        <p:attrNameLst>
                                          <p:attrName>style.visibility</p:attrName>
                                        </p:attrNameLst>
                                      </p:cBhvr>
                                      <p:to>
                                        <p:strVal val="hidden"/>
                                      </p:to>
                                    </p:set>
                                    <p:audio>
                                      <p:cMediaNode>
                                        <p:cTn display="0" masterRel="sameClick">
                                          <p:stCondLst>
                                            <p:cond evt="begin" delay="0">
                                              <p:tn val="52"/>
                                            </p:cond>
                                          </p:stCondLst>
                                          <p:endCondLst>
                                            <p:cond evt="onStopAudio" delay="0">
                                              <p:tgtEl>
                                                <p:sldTgt/>
                                              </p:tgtEl>
                                            </p:cond>
                                          </p:endCondLst>
                                        </p:cTn>
                                        <p:tgtEl>
                                          <p:sndTgt r:embed="rId6" name="camera.wav"/>
                                        </p:tgtEl>
                                      </p:cMediaNode>
                                    </p:audio>
                                  </p:sub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66589"/>
                                        </p:tgtEl>
                                        <p:attrNameLst>
                                          <p:attrName>style.visibility</p:attrName>
                                        </p:attrNameLst>
                                      </p:cBhvr>
                                      <p:to>
                                        <p:strVal val="visible"/>
                                      </p:to>
                                    </p:set>
                                    <p:animEffect transition="in" filter="wipe(left)">
                                      <p:cBhvr>
                                        <p:cTn id="59" dur="500"/>
                                        <p:tgtEl>
                                          <p:spTgt spid="66589"/>
                                        </p:tgtEl>
                                      </p:cBhvr>
                                    </p:animEffect>
                                  </p:childTnLst>
                                  <p:subTnLst>
                                    <p:set>
                                      <p:cBhvr override="childStyle">
                                        <p:cTn dur="1" fill="hold" display="0" masterRel="nextClick" afterEffect="1"/>
                                        <p:tgtEl>
                                          <p:spTgt spid="66589"/>
                                        </p:tgtEl>
                                        <p:attrNameLst>
                                          <p:attrName>style.visibility</p:attrName>
                                        </p:attrNameLst>
                                      </p:cBhvr>
                                      <p:to>
                                        <p:strVal val="hidden"/>
                                      </p:to>
                                    </p:set>
                                    <p:audio>
                                      <p:cMediaNode>
                                        <p:cTn display="0" masterRel="sameClick">
                                          <p:stCondLst>
                                            <p:cond evt="begin" delay="0">
                                              <p:tn val="57"/>
                                            </p:cond>
                                          </p:stCondLst>
                                          <p:endCondLst>
                                            <p:cond evt="onStopAudio" delay="0">
                                              <p:tgtEl>
                                                <p:sldTgt/>
                                              </p:tgtEl>
                                            </p:cond>
                                          </p:endCondLst>
                                        </p:cTn>
                                        <p:tgtEl>
                                          <p:sndTgt r:embed="rId6" name="camera.wav"/>
                                        </p:tgtEl>
                                      </p:cMediaNode>
                                    </p:audio>
                                  </p:sub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66590"/>
                                        </p:tgtEl>
                                        <p:attrNameLst>
                                          <p:attrName>style.visibility</p:attrName>
                                        </p:attrNameLst>
                                      </p:cBhvr>
                                      <p:to>
                                        <p:strVal val="visible"/>
                                      </p:to>
                                    </p:set>
                                  </p:childTnLst>
                                  <p:subTnLst>
                                    <p:audio>
                                      <p:cMediaNode>
                                        <p:cTn display="0" masterRel="sameClick">
                                          <p:stCondLst>
                                            <p:cond evt="begin" delay="0">
                                              <p:tn val="62"/>
                                            </p:cond>
                                          </p:stCondLst>
                                          <p:endCondLst>
                                            <p:cond evt="onStopAudio" delay="0">
                                              <p:tgtEl>
                                                <p:sldTgt/>
                                              </p:tgtEl>
                                            </p:cond>
                                          </p:endCondLst>
                                        </p:cTn>
                                        <p:tgtEl>
                                          <p:sndTgt r:embed="rId5" name="chimes.wav"/>
                                        </p:tgtEl>
                                      </p:cMediaNode>
                                    </p:audio>
                                  </p:subTnLst>
                                </p:cTn>
                              </p:par>
                            </p:childTnLst>
                          </p:cTn>
                        </p:par>
                        <p:par>
                          <p:cTn id="64" fill="hold" nodeType="afterGroup">
                            <p:stCondLst>
                              <p:cond delay="500"/>
                            </p:stCondLst>
                            <p:childTnLst>
                              <p:par>
                                <p:cTn id="65" presetID="1" presetClass="entr" presetSubtype="0" fill="hold" grpId="0" nodeType="afterEffect">
                                  <p:stCondLst>
                                    <p:cond delay="0"/>
                                  </p:stCondLst>
                                  <p:childTnLst>
                                    <p:set>
                                      <p:cBhvr>
                                        <p:cTn id="66" dur="1" fill="hold">
                                          <p:stCondLst>
                                            <p:cond delay="499"/>
                                          </p:stCondLst>
                                        </p:cTn>
                                        <p:tgtEl>
                                          <p:spTgt spid="66591"/>
                                        </p:tgtEl>
                                        <p:attrNameLst>
                                          <p:attrName>style.visibility</p:attrName>
                                        </p:attrNameLst>
                                      </p:cBhvr>
                                      <p:to>
                                        <p:strVal val="visible"/>
                                      </p:to>
                                    </p:set>
                                  </p:childTnLst>
                                </p:cTn>
                              </p:par>
                            </p:childTnLst>
                          </p:cTn>
                        </p:par>
                        <p:par>
                          <p:cTn id="67" fill="hold" nodeType="afterGroup">
                            <p:stCondLst>
                              <p:cond delay="1000"/>
                            </p:stCondLst>
                            <p:childTnLst>
                              <p:par>
                                <p:cTn id="68" presetID="1" presetClass="entr" presetSubtype="0" fill="hold" grpId="0" nodeType="afterEffect">
                                  <p:stCondLst>
                                    <p:cond delay="0"/>
                                  </p:stCondLst>
                                  <p:childTnLst>
                                    <p:set>
                                      <p:cBhvr>
                                        <p:cTn id="69" dur="1" fill="hold">
                                          <p:stCondLst>
                                            <p:cond delay="499"/>
                                          </p:stCondLst>
                                        </p:cTn>
                                        <p:tgtEl>
                                          <p:spTgt spid="66592"/>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8" presetClass="entr" presetSubtype="6" fill="hold" grpId="0" nodeType="clickEffect">
                                  <p:stCondLst>
                                    <p:cond delay="0"/>
                                  </p:stCondLst>
                                  <p:childTnLst>
                                    <p:set>
                                      <p:cBhvr>
                                        <p:cTn id="73" dur="1" fill="hold">
                                          <p:stCondLst>
                                            <p:cond delay="0"/>
                                          </p:stCondLst>
                                        </p:cTn>
                                        <p:tgtEl>
                                          <p:spTgt spid="66593"/>
                                        </p:tgtEl>
                                        <p:attrNameLst>
                                          <p:attrName>style.visibility</p:attrName>
                                        </p:attrNameLst>
                                      </p:cBhvr>
                                      <p:to>
                                        <p:strVal val="visible"/>
                                      </p:to>
                                    </p:set>
                                    <p:animEffect transition="in" filter="strips(downRight)">
                                      <p:cBhvr>
                                        <p:cTn id="74" dur="500"/>
                                        <p:tgtEl>
                                          <p:spTgt spid="66593"/>
                                        </p:tgtEl>
                                      </p:cBhvr>
                                    </p:animEffect>
                                  </p:childTnLst>
                                  <p:subTnLst>
                                    <p:audio>
                                      <p:cMediaNode>
                                        <p:cTn display="0" masterRel="sameClick">
                                          <p:stCondLst>
                                            <p:cond evt="begin" delay="0">
                                              <p:tn val="72"/>
                                            </p:cond>
                                          </p:stCondLst>
                                          <p:endCondLst>
                                            <p:cond evt="onStopAudio" delay="0">
                                              <p:tgtEl>
                                                <p:sldTgt/>
                                              </p:tgtEl>
                                            </p:cond>
                                          </p:endCondLst>
                                        </p:cTn>
                                        <p:tgtEl>
                                          <p:sndTgt r:embed="rId4" name="TAD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autoUpdateAnimBg="0"/>
      <p:bldP spid="66563" grpId="0" autoUpdateAnimBg="0"/>
      <p:bldP spid="66564" grpId="0" autoUpdateAnimBg="0"/>
      <p:bldP spid="66565" grpId="0" autoUpdateAnimBg="0"/>
      <p:bldP spid="66583" grpId="0" autoUpdateAnimBg="0"/>
      <p:bldP spid="66584" grpId="0" animBg="1" autoUpdateAnimBg="0"/>
      <p:bldP spid="66585" grpId="0" autoUpdateAnimBg="0"/>
      <p:bldP spid="66586" grpId="0" autoUpdateAnimBg="0"/>
      <p:bldP spid="66587" grpId="0" animBg="1"/>
      <p:bldP spid="66588" grpId="0" animBg="1"/>
      <p:bldP spid="66589" grpId="0" animBg="1"/>
      <p:bldP spid="66590" grpId="0" animBg="1"/>
      <p:bldP spid="66591" grpId="0" autoUpdateAnimBg="0"/>
      <p:bldP spid="66592" grpId="0" autoUpdateAnimBg="0"/>
      <p:bldP spid="66593"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695D0-CB9F-4503-8A05-49B71E7DB577}"/>
              </a:ext>
            </a:extLst>
          </p:cNvPr>
          <p:cNvSpPr>
            <a:spLocks noGrp="1"/>
          </p:cNvSpPr>
          <p:nvPr>
            <p:ph type="title"/>
          </p:nvPr>
        </p:nvSpPr>
        <p:spPr>
          <a:xfrm>
            <a:off x="838200" y="365125"/>
            <a:ext cx="10515600" cy="612649"/>
          </a:xfrm>
        </p:spPr>
        <p:txBody>
          <a:bodyPr>
            <a:normAutofit/>
          </a:bodyPr>
          <a:lstStyle/>
          <a:p>
            <a:r>
              <a:rPr lang="zh-CN" altLang="en-US" sz="2800" dirty="0">
                <a:solidFill>
                  <a:srgbClr val="FFFF00"/>
                </a:solidFill>
              </a:rPr>
              <a:t>问题：</a:t>
            </a:r>
          </a:p>
        </p:txBody>
      </p:sp>
      <p:sp>
        <p:nvSpPr>
          <p:cNvPr id="3" name="Text Box 4">
            <a:extLst>
              <a:ext uri="{FF2B5EF4-FFF2-40B4-BE49-F238E27FC236}">
                <a16:creationId xmlns:a16="http://schemas.microsoft.com/office/drawing/2014/main" id="{B06C5801-B899-499F-B042-7A06BCBC9971}"/>
              </a:ext>
            </a:extLst>
          </p:cNvPr>
          <p:cNvSpPr txBox="1">
            <a:spLocks noChangeArrowheads="1"/>
          </p:cNvSpPr>
          <p:nvPr/>
        </p:nvSpPr>
        <p:spPr bwMode="auto">
          <a:xfrm>
            <a:off x="289711" y="977774"/>
            <a:ext cx="1190228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       </a:t>
            </a:r>
            <a:r>
              <a:rPr lang="zh-CN" altLang="en-US" sz="2400" dirty="0">
                <a:solidFill>
                  <a:srgbClr val="FFFFCC"/>
                </a:solidFill>
                <a:latin typeface="Arial" panose="020B0604020202020204" pitchFamily="34" charset="0"/>
                <a:ea typeface="楷体_GB2312"/>
                <a:cs typeface="楷体_GB2312"/>
              </a:rPr>
              <a:t>在应用中，经常会遇到某些类型相同并相互具有联系的数据。这些数据，经常要作相关的处理。如，一个班</a:t>
            </a:r>
            <a:r>
              <a:rPr lang="en-US" altLang="zh-CN" sz="2400" dirty="0">
                <a:solidFill>
                  <a:srgbClr val="FFFFCC"/>
                </a:solidFill>
                <a:latin typeface="Arial" panose="020B0604020202020204" pitchFamily="34" charset="0"/>
                <a:ea typeface="楷体_GB2312"/>
                <a:cs typeface="楷体_GB2312"/>
              </a:rPr>
              <a:t>30</a:t>
            </a:r>
            <a:r>
              <a:rPr lang="zh-CN" altLang="en-US" sz="2400" dirty="0">
                <a:solidFill>
                  <a:srgbClr val="FFFFCC"/>
                </a:solidFill>
                <a:latin typeface="Arial" panose="020B0604020202020204" pitchFamily="34" charset="0"/>
                <a:ea typeface="楷体_GB2312"/>
                <a:cs typeface="楷体_GB2312"/>
              </a:rPr>
              <a:t>个人的一门课程的成绩，求平均成绩、最高或最低成绩。处理这类数据的最好办法是将其定义成为一个具有共同特征的集合，</a:t>
            </a:r>
            <a:r>
              <a:rPr lang="zh-CN" altLang="en-US" sz="2400" dirty="0">
                <a:solidFill>
                  <a:srgbClr val="FFFF00"/>
                </a:solidFill>
                <a:latin typeface="Arial" panose="020B0604020202020204" pitchFamily="34" charset="0"/>
                <a:ea typeface="楷体_GB2312"/>
                <a:cs typeface="楷体_GB2312"/>
              </a:rPr>
              <a:t>这种同类型相关数据的集合称为数组。</a:t>
            </a:r>
          </a:p>
        </p:txBody>
      </p:sp>
    </p:spTree>
    <p:extLst>
      <p:ext uri="{BB962C8B-B14F-4D97-AF65-F5344CB8AC3E}">
        <p14:creationId xmlns:p14="http://schemas.microsoft.com/office/powerpoint/2010/main" val="103902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86CC2B4-FF51-4C21-AC05-3201E85D1DF2}"/>
              </a:ext>
            </a:extLst>
          </p:cNvPr>
          <p:cNvSpPr>
            <a:spLocks noGrp="1" noChangeArrowheads="1"/>
          </p:cNvSpPr>
          <p:nvPr>
            <p:ph type="title"/>
          </p:nvPr>
        </p:nvSpPr>
        <p:spPr>
          <a:xfrm>
            <a:off x="262550" y="340448"/>
            <a:ext cx="11929450" cy="609600"/>
          </a:xfrm>
        </p:spPr>
        <p:txBody>
          <a:bodyPr>
            <a:normAutofit fontScale="90000"/>
          </a:bodyPr>
          <a:lstStyle/>
          <a:p>
            <a:pPr algn="l" eaLnBrk="1" hangingPunct="1"/>
            <a:r>
              <a:rPr lang="en-US" altLang="zh-CN" sz="2400" b="1" dirty="0">
                <a:solidFill>
                  <a:srgbClr val="FFFFCC"/>
                </a:solidFill>
                <a:latin typeface="Arial" panose="020B0604020202020204" pitchFamily="34" charset="0"/>
                <a:ea typeface="楷体_GB2312"/>
                <a:cs typeface="楷体_GB2312"/>
              </a:rPr>
              <a:t>       </a:t>
            </a:r>
            <a:r>
              <a:rPr lang="zh-CN" altLang="en-US" sz="2400" b="1" dirty="0">
                <a:solidFill>
                  <a:srgbClr val="FFFFCC"/>
                </a:solidFill>
                <a:latin typeface="Arial" panose="020B0604020202020204" pitchFamily="34" charset="0"/>
                <a:ea typeface="楷体_GB2312"/>
                <a:cs typeface="楷体_GB2312"/>
              </a:rPr>
              <a:t>举例：将字符串</a:t>
            </a:r>
            <a:r>
              <a:rPr lang="en-US" altLang="zh-CN" sz="2400" b="1" dirty="0">
                <a:solidFill>
                  <a:srgbClr val="FFFFCC"/>
                </a:solidFill>
                <a:latin typeface="Arial" panose="020B0604020202020204" pitchFamily="34" charset="0"/>
                <a:ea typeface="楷体_GB2312"/>
                <a:cs typeface="楷体_GB2312"/>
              </a:rPr>
              <a:t>str2</a:t>
            </a:r>
            <a:r>
              <a:rPr lang="zh-CN" altLang="en-US" sz="2400" b="1" dirty="0">
                <a:solidFill>
                  <a:srgbClr val="FFFFCC"/>
                </a:solidFill>
                <a:latin typeface="Arial" panose="020B0604020202020204" pitchFamily="34" charset="0"/>
                <a:ea typeface="楷体_GB2312"/>
                <a:cs typeface="楷体_GB2312"/>
              </a:rPr>
              <a:t>连接到</a:t>
            </a:r>
            <a:r>
              <a:rPr lang="en-US" altLang="zh-CN" sz="2400" b="1" dirty="0">
                <a:solidFill>
                  <a:srgbClr val="FFFFCC"/>
                </a:solidFill>
                <a:latin typeface="Arial" panose="020B0604020202020204" pitchFamily="34" charset="0"/>
                <a:ea typeface="楷体_GB2312"/>
                <a:cs typeface="楷体_GB2312"/>
              </a:rPr>
              <a:t>str1</a:t>
            </a:r>
            <a:r>
              <a:rPr lang="zh-CN" altLang="en-US" sz="2400" b="1" dirty="0">
                <a:solidFill>
                  <a:srgbClr val="FFFFCC"/>
                </a:solidFill>
                <a:latin typeface="Arial" panose="020B0604020202020204" pitchFamily="34" charset="0"/>
                <a:ea typeface="楷体_GB2312"/>
                <a:cs typeface="楷体_GB2312"/>
              </a:rPr>
              <a:t>之后，输出连接后的字符串，并输出连接后字符串的长度。</a:t>
            </a:r>
          </a:p>
        </p:txBody>
      </p:sp>
      <p:sp>
        <p:nvSpPr>
          <p:cNvPr id="164867" name="Text Box 3">
            <a:extLst>
              <a:ext uri="{FF2B5EF4-FFF2-40B4-BE49-F238E27FC236}">
                <a16:creationId xmlns:a16="http://schemas.microsoft.com/office/drawing/2014/main" id="{63BDB144-B1A6-43B0-B65B-3302A104211B}"/>
              </a:ext>
            </a:extLst>
          </p:cNvPr>
          <p:cNvSpPr txBox="1">
            <a:spLocks noChangeArrowheads="1"/>
          </p:cNvSpPr>
          <p:nvPr/>
        </p:nvSpPr>
        <p:spPr bwMode="auto">
          <a:xfrm>
            <a:off x="957845" y="950048"/>
            <a:ext cx="7672591" cy="5634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2400" dirty="0">
                <a:solidFill>
                  <a:srgbClr val="FFFFCC"/>
                </a:solidFill>
                <a:latin typeface="Arial" panose="020B0604020202020204" pitchFamily="34" charset="0"/>
                <a:ea typeface="楷体_GB2312"/>
                <a:cs typeface="楷体_GB2312"/>
              </a:rPr>
              <a:t>#include &lt;iostream&gt;</a:t>
            </a:r>
          </a:p>
          <a:p>
            <a:pPr eaLnBrk="1" hangingPunct="1">
              <a:spcBef>
                <a:spcPct val="0"/>
              </a:spcBef>
              <a:buFontTx/>
              <a:buNone/>
            </a:pPr>
            <a:r>
              <a:rPr kumimoji="0" lang="en-US" altLang="zh-CN" sz="2400" dirty="0">
                <a:solidFill>
                  <a:srgbClr val="FFFFCC"/>
                </a:solidFill>
                <a:latin typeface="Arial" panose="020B0604020202020204" pitchFamily="34" charset="0"/>
                <a:ea typeface="楷体_GB2312"/>
                <a:cs typeface="楷体_GB2312"/>
              </a:rPr>
              <a:t>#include &lt;</a:t>
            </a:r>
            <a:r>
              <a:rPr kumimoji="0" lang="en-US" altLang="zh-CN" sz="2400" dirty="0" err="1">
                <a:solidFill>
                  <a:srgbClr val="FFFFCC"/>
                </a:solidFill>
                <a:latin typeface="Arial" panose="020B0604020202020204" pitchFamily="34" charset="0"/>
                <a:ea typeface="楷体_GB2312"/>
                <a:cs typeface="楷体_GB2312"/>
              </a:rPr>
              <a:t>cstring</a:t>
            </a:r>
            <a:r>
              <a:rPr kumimoji="0" lang="en-US" altLang="zh-CN" sz="2400" dirty="0">
                <a:solidFill>
                  <a:srgbClr val="FFFFCC"/>
                </a:solidFill>
                <a:latin typeface="Arial" panose="020B0604020202020204" pitchFamily="34" charset="0"/>
                <a:ea typeface="楷体_GB2312"/>
                <a:cs typeface="楷体_GB2312"/>
              </a:rPr>
              <a:t>&gt;</a:t>
            </a:r>
          </a:p>
          <a:p>
            <a:pPr eaLnBrk="1" hangingPunct="1">
              <a:spcBef>
                <a:spcPct val="0"/>
              </a:spcBef>
              <a:buFontTx/>
              <a:buNone/>
            </a:pPr>
            <a:r>
              <a:rPr kumimoji="0" lang="en-US" altLang="zh-CN" sz="2400" dirty="0">
                <a:solidFill>
                  <a:srgbClr val="FFFFCC"/>
                </a:solidFill>
                <a:latin typeface="Arial" panose="020B0604020202020204" pitchFamily="34" charset="0"/>
                <a:ea typeface="楷体_GB2312"/>
                <a:cs typeface="楷体_GB2312"/>
              </a:rPr>
              <a:t>using namespace std;</a:t>
            </a:r>
          </a:p>
          <a:p>
            <a:pPr eaLnBrk="1" hangingPunct="1">
              <a:spcBef>
                <a:spcPct val="0"/>
              </a:spcBef>
              <a:buFontTx/>
              <a:buNone/>
            </a:pPr>
            <a:r>
              <a:rPr kumimoji="0" lang="en-US" altLang="zh-CN" sz="2400" dirty="0">
                <a:solidFill>
                  <a:srgbClr val="FFFFCC"/>
                </a:solidFill>
                <a:latin typeface="Arial" panose="020B0604020202020204" pitchFamily="34" charset="0"/>
                <a:ea typeface="楷体_GB2312"/>
                <a:cs typeface="楷体_GB2312"/>
              </a:rPr>
              <a:t>int main(void)</a:t>
            </a:r>
          </a:p>
          <a:p>
            <a:pPr eaLnBrk="1" hangingPunct="1">
              <a:spcBef>
                <a:spcPct val="0"/>
              </a:spcBef>
              <a:buFontTx/>
              <a:buNone/>
            </a:pPr>
            <a:r>
              <a:rPr kumimoji="0" lang="en-US" altLang="zh-CN" sz="2400" dirty="0">
                <a:solidFill>
                  <a:srgbClr val="FFFFCC"/>
                </a:solidFill>
                <a:latin typeface="Arial" panose="020B0604020202020204" pitchFamily="34" charset="0"/>
                <a:ea typeface="楷体_GB2312"/>
                <a:cs typeface="楷体_GB2312"/>
              </a:rPr>
              <a:t>{</a:t>
            </a:r>
          </a:p>
          <a:p>
            <a:pPr eaLnBrk="1" hangingPunct="1">
              <a:spcBef>
                <a:spcPct val="0"/>
              </a:spcBef>
              <a:buFontTx/>
              <a:buNone/>
            </a:pPr>
            <a:r>
              <a:rPr kumimoji="0" lang="en-US" altLang="zh-CN" sz="2400" dirty="0">
                <a:solidFill>
                  <a:srgbClr val="FFFFCC"/>
                </a:solidFill>
                <a:latin typeface="Arial" panose="020B0604020202020204" pitchFamily="34" charset="0"/>
                <a:ea typeface="楷体_GB2312"/>
                <a:cs typeface="楷体_GB2312"/>
              </a:rPr>
              <a:t>    char str1[80],str2[80];</a:t>
            </a:r>
          </a:p>
          <a:p>
            <a:pPr eaLnBrk="1" hangingPunct="1">
              <a:spcBef>
                <a:spcPct val="0"/>
              </a:spcBef>
              <a:buFontTx/>
              <a:buNone/>
            </a:pPr>
            <a:r>
              <a:rPr kumimoji="0" lang="en-US" altLang="zh-CN" sz="2400" dirty="0">
                <a:solidFill>
                  <a:srgbClr val="FFFFCC"/>
                </a:solidFill>
                <a:latin typeface="Arial" panose="020B0604020202020204" pitchFamily="34" charset="0"/>
                <a:ea typeface="楷体_GB2312"/>
                <a:cs typeface="楷体_GB2312"/>
              </a:rPr>
              <a:t>    int </a:t>
            </a:r>
            <a:r>
              <a:rPr kumimoji="0" lang="en-US" altLang="zh-CN" sz="2400" dirty="0" err="1">
                <a:solidFill>
                  <a:srgbClr val="FFFFCC"/>
                </a:solidFill>
                <a:latin typeface="Arial" panose="020B0604020202020204" pitchFamily="34" charset="0"/>
                <a:ea typeface="楷体_GB2312"/>
                <a:cs typeface="楷体_GB2312"/>
              </a:rPr>
              <a:t>iStrLen</a:t>
            </a:r>
            <a:r>
              <a:rPr kumimoji="0" lang="en-US" altLang="zh-CN" sz="2400" dirty="0">
                <a:solidFill>
                  <a:srgbClr val="FFFFCC"/>
                </a:solidFill>
                <a:latin typeface="Arial" panose="020B0604020202020204" pitchFamily="34" charset="0"/>
                <a:ea typeface="楷体_GB2312"/>
                <a:cs typeface="楷体_GB2312"/>
              </a:rPr>
              <a:t>;</a:t>
            </a:r>
          </a:p>
          <a:p>
            <a:pPr eaLnBrk="1" hangingPunct="1">
              <a:spcBef>
                <a:spcPct val="0"/>
              </a:spcBef>
              <a:buFontTx/>
              <a:buNone/>
            </a:pPr>
            <a:r>
              <a:rPr kumimoji="0" lang="en-US" altLang="zh-CN" sz="2400" dirty="0">
                <a:solidFill>
                  <a:srgbClr val="FFFFCC"/>
                </a:solidFill>
                <a:latin typeface="Arial" panose="020B0604020202020204" pitchFamily="34" charset="0"/>
                <a:ea typeface="楷体_GB2312"/>
                <a:cs typeface="楷体_GB2312"/>
              </a:rPr>
              <a:t>    </a:t>
            </a:r>
            <a:r>
              <a:rPr kumimoji="0" lang="en-US" altLang="zh-CN" sz="2400" dirty="0" err="1">
                <a:solidFill>
                  <a:srgbClr val="FFFFCC"/>
                </a:solidFill>
                <a:latin typeface="Arial" panose="020B0604020202020204" pitchFamily="34" charset="0"/>
                <a:ea typeface="楷体_GB2312"/>
                <a:cs typeface="楷体_GB2312"/>
              </a:rPr>
              <a:t>cin.getline</a:t>
            </a:r>
            <a:r>
              <a:rPr kumimoji="0" lang="en-US" altLang="zh-CN" sz="2400" dirty="0">
                <a:solidFill>
                  <a:srgbClr val="FFFFCC"/>
                </a:solidFill>
                <a:latin typeface="Arial" panose="020B0604020202020204" pitchFamily="34" charset="0"/>
                <a:ea typeface="楷体_GB2312"/>
                <a:cs typeface="楷体_GB2312"/>
              </a:rPr>
              <a:t>(str1, 80);</a:t>
            </a:r>
          </a:p>
          <a:p>
            <a:pPr eaLnBrk="1" hangingPunct="1">
              <a:spcBef>
                <a:spcPct val="0"/>
              </a:spcBef>
              <a:buFontTx/>
              <a:buNone/>
            </a:pPr>
            <a:r>
              <a:rPr kumimoji="0" lang="en-US" altLang="zh-CN" sz="2400" dirty="0">
                <a:solidFill>
                  <a:srgbClr val="FFFFCC"/>
                </a:solidFill>
                <a:latin typeface="Arial" panose="020B0604020202020204" pitchFamily="34" charset="0"/>
                <a:ea typeface="楷体_GB2312"/>
                <a:cs typeface="楷体_GB2312"/>
              </a:rPr>
              <a:t>    </a:t>
            </a:r>
            <a:r>
              <a:rPr kumimoji="0" lang="en-US" altLang="zh-CN" sz="2400" dirty="0" err="1">
                <a:solidFill>
                  <a:srgbClr val="FFFFCC"/>
                </a:solidFill>
                <a:latin typeface="Arial" panose="020B0604020202020204" pitchFamily="34" charset="0"/>
                <a:ea typeface="楷体_GB2312"/>
                <a:cs typeface="楷体_GB2312"/>
              </a:rPr>
              <a:t>cin,getline</a:t>
            </a:r>
            <a:r>
              <a:rPr kumimoji="0" lang="en-US" altLang="zh-CN" sz="2400" dirty="0">
                <a:solidFill>
                  <a:srgbClr val="FFFFCC"/>
                </a:solidFill>
                <a:latin typeface="Arial" panose="020B0604020202020204" pitchFamily="34" charset="0"/>
                <a:ea typeface="楷体_GB2312"/>
                <a:cs typeface="楷体_GB2312"/>
              </a:rPr>
              <a:t>(str1, 80);</a:t>
            </a:r>
          </a:p>
          <a:p>
            <a:pPr eaLnBrk="1" hangingPunct="1">
              <a:spcBef>
                <a:spcPct val="0"/>
              </a:spcBef>
              <a:buFontTx/>
              <a:buNone/>
            </a:pPr>
            <a:r>
              <a:rPr kumimoji="0" lang="en-US" altLang="zh-CN" sz="2400" dirty="0">
                <a:solidFill>
                  <a:srgbClr val="FFFFCC"/>
                </a:solidFill>
                <a:latin typeface="Arial" panose="020B0604020202020204" pitchFamily="34" charset="0"/>
                <a:ea typeface="楷体_GB2312"/>
                <a:cs typeface="楷体_GB2312"/>
              </a:rPr>
              <a:t>    </a:t>
            </a:r>
            <a:r>
              <a:rPr kumimoji="0" lang="en-US" altLang="zh-CN" sz="2400" dirty="0" err="1">
                <a:solidFill>
                  <a:srgbClr val="FFFF00"/>
                </a:solidFill>
                <a:latin typeface="Arial" panose="020B0604020202020204" pitchFamily="34" charset="0"/>
                <a:ea typeface="楷体_GB2312"/>
                <a:cs typeface="楷体_GB2312"/>
              </a:rPr>
              <a:t>strcat</a:t>
            </a:r>
            <a:r>
              <a:rPr kumimoji="0" lang="en-US" altLang="zh-CN" sz="2400" dirty="0">
                <a:solidFill>
                  <a:srgbClr val="FFFF00"/>
                </a:solidFill>
                <a:latin typeface="Arial" panose="020B0604020202020204" pitchFamily="34" charset="0"/>
                <a:ea typeface="楷体_GB2312"/>
                <a:cs typeface="楷体_GB2312"/>
              </a:rPr>
              <a:t>(str1,str2);</a:t>
            </a:r>
          </a:p>
          <a:p>
            <a:pPr eaLnBrk="1" hangingPunct="1">
              <a:spcBef>
                <a:spcPct val="0"/>
              </a:spcBef>
              <a:buFontTx/>
              <a:buNone/>
            </a:pPr>
            <a:r>
              <a:rPr kumimoji="0" lang="en-US" altLang="zh-CN" sz="2400" dirty="0">
                <a:solidFill>
                  <a:srgbClr val="FFFFCC"/>
                </a:solidFill>
                <a:latin typeface="Arial" panose="020B0604020202020204" pitchFamily="34" charset="0"/>
                <a:ea typeface="楷体_GB2312"/>
                <a:cs typeface="楷体_GB2312"/>
              </a:rPr>
              <a:t>    </a:t>
            </a:r>
            <a:r>
              <a:rPr kumimoji="0" lang="en-US" altLang="zh-CN" sz="2400" dirty="0" err="1">
                <a:solidFill>
                  <a:srgbClr val="FFFFCC"/>
                </a:solidFill>
                <a:latin typeface="Arial" panose="020B0604020202020204" pitchFamily="34" charset="0"/>
                <a:ea typeface="楷体_GB2312"/>
                <a:cs typeface="楷体_GB2312"/>
              </a:rPr>
              <a:t>iStrLen</a:t>
            </a:r>
            <a:r>
              <a:rPr kumimoji="0" lang="en-US" altLang="zh-CN" sz="2400" dirty="0">
                <a:solidFill>
                  <a:srgbClr val="FFFFCC"/>
                </a:solidFill>
                <a:latin typeface="Arial" panose="020B0604020202020204" pitchFamily="34" charset="0"/>
                <a:ea typeface="楷体_GB2312"/>
                <a:cs typeface="楷体_GB2312"/>
              </a:rPr>
              <a:t> = </a:t>
            </a:r>
            <a:r>
              <a:rPr kumimoji="0" lang="en-US" altLang="zh-CN" sz="2400" dirty="0" err="1">
                <a:solidFill>
                  <a:srgbClr val="FFFF00"/>
                </a:solidFill>
                <a:latin typeface="Arial" panose="020B0604020202020204" pitchFamily="34" charset="0"/>
                <a:ea typeface="楷体_GB2312"/>
                <a:cs typeface="楷体_GB2312"/>
              </a:rPr>
              <a:t>strlen</a:t>
            </a:r>
            <a:r>
              <a:rPr kumimoji="0" lang="en-US" altLang="zh-CN" sz="2400" dirty="0">
                <a:solidFill>
                  <a:srgbClr val="FFFF00"/>
                </a:solidFill>
                <a:latin typeface="Arial" panose="020B0604020202020204" pitchFamily="34" charset="0"/>
                <a:ea typeface="楷体_GB2312"/>
                <a:cs typeface="楷体_GB2312"/>
              </a:rPr>
              <a:t>(str1);</a:t>
            </a:r>
          </a:p>
          <a:p>
            <a:pPr eaLnBrk="1" hangingPunct="1">
              <a:spcBef>
                <a:spcPct val="0"/>
              </a:spcBef>
              <a:buFontTx/>
              <a:buNone/>
            </a:pPr>
            <a:r>
              <a:rPr kumimoji="0" lang="en-US" altLang="zh-CN" sz="2400" dirty="0">
                <a:solidFill>
                  <a:srgbClr val="FFFFCC"/>
                </a:solidFill>
                <a:latin typeface="Arial" panose="020B0604020202020204" pitchFamily="34" charset="0"/>
                <a:ea typeface="楷体_GB2312"/>
                <a:cs typeface="楷体_GB2312"/>
              </a:rPr>
              <a:t>    </a:t>
            </a:r>
            <a:r>
              <a:rPr kumimoji="0" lang="en-US" altLang="zh-CN" sz="2400" dirty="0" err="1">
                <a:solidFill>
                  <a:srgbClr val="FFFFCC"/>
                </a:solidFill>
                <a:latin typeface="Arial" panose="020B0604020202020204" pitchFamily="34" charset="0"/>
                <a:ea typeface="楷体_GB2312"/>
                <a:cs typeface="楷体_GB2312"/>
              </a:rPr>
              <a:t>cout</a:t>
            </a:r>
            <a:r>
              <a:rPr kumimoji="0" lang="en-US" altLang="zh-CN" sz="2400" dirty="0">
                <a:solidFill>
                  <a:srgbClr val="FFFFCC"/>
                </a:solidFill>
                <a:latin typeface="Arial" panose="020B0604020202020204" pitchFamily="34" charset="0"/>
                <a:ea typeface="楷体_GB2312"/>
                <a:cs typeface="楷体_GB2312"/>
              </a:rPr>
              <a:t> &lt;&lt; str1;</a:t>
            </a:r>
          </a:p>
          <a:p>
            <a:pPr eaLnBrk="1" hangingPunct="1">
              <a:spcBef>
                <a:spcPct val="0"/>
              </a:spcBef>
              <a:buFontTx/>
              <a:buNone/>
            </a:pPr>
            <a:r>
              <a:rPr kumimoji="0" lang="en-US" altLang="zh-CN" sz="2400" dirty="0">
                <a:solidFill>
                  <a:srgbClr val="FFFFCC"/>
                </a:solidFill>
                <a:latin typeface="Arial" panose="020B0604020202020204" pitchFamily="34" charset="0"/>
                <a:ea typeface="楷体_GB2312"/>
                <a:cs typeface="楷体_GB2312"/>
              </a:rPr>
              <a:t>    </a:t>
            </a:r>
            <a:r>
              <a:rPr kumimoji="0" lang="en-US" altLang="zh-CN" sz="2400" dirty="0" err="1">
                <a:solidFill>
                  <a:srgbClr val="FFFFCC"/>
                </a:solidFill>
                <a:latin typeface="Arial" panose="020B0604020202020204" pitchFamily="34" charset="0"/>
                <a:ea typeface="楷体_GB2312"/>
                <a:cs typeface="楷体_GB2312"/>
              </a:rPr>
              <a:t>cout</a:t>
            </a:r>
            <a:r>
              <a:rPr kumimoji="0" lang="en-US" altLang="zh-CN" sz="2400" dirty="0">
                <a:solidFill>
                  <a:srgbClr val="FFFFCC"/>
                </a:solidFill>
                <a:latin typeface="Arial" panose="020B0604020202020204" pitchFamily="34" charset="0"/>
                <a:ea typeface="楷体_GB2312"/>
                <a:cs typeface="楷体_GB2312"/>
              </a:rPr>
              <a:t> &lt;&lt; "</a:t>
            </a:r>
            <a:r>
              <a:rPr kumimoji="0" lang="zh-CN" altLang="en-US" sz="2400" dirty="0">
                <a:solidFill>
                  <a:srgbClr val="FFFFCC"/>
                </a:solidFill>
                <a:latin typeface="Arial" panose="020B0604020202020204" pitchFamily="34" charset="0"/>
                <a:ea typeface="楷体_GB2312"/>
                <a:cs typeface="楷体_GB2312"/>
              </a:rPr>
              <a:t>连接后的字符串长度 </a:t>
            </a:r>
            <a:r>
              <a:rPr kumimoji="0" lang="en-US" altLang="zh-CN" sz="2400" dirty="0">
                <a:solidFill>
                  <a:srgbClr val="FFFFCC"/>
                </a:solidFill>
                <a:latin typeface="Arial" panose="020B0604020202020204" pitchFamily="34" charset="0"/>
                <a:ea typeface="楷体_GB2312"/>
                <a:cs typeface="楷体_GB2312"/>
              </a:rPr>
              <a:t>= " &lt;&lt; </a:t>
            </a:r>
            <a:r>
              <a:rPr kumimoji="0" lang="en-US" altLang="zh-CN" sz="2400" dirty="0" err="1">
                <a:solidFill>
                  <a:srgbClr val="FFFFCC"/>
                </a:solidFill>
                <a:latin typeface="Arial" panose="020B0604020202020204" pitchFamily="34" charset="0"/>
                <a:ea typeface="楷体_GB2312"/>
                <a:cs typeface="楷体_GB2312"/>
              </a:rPr>
              <a:t>iStrLen</a:t>
            </a:r>
            <a:r>
              <a:rPr kumimoji="0" lang="en-US" altLang="zh-CN" sz="2400" dirty="0">
                <a:solidFill>
                  <a:srgbClr val="FFFFCC"/>
                </a:solidFill>
                <a:latin typeface="Arial" panose="020B0604020202020204" pitchFamily="34" charset="0"/>
                <a:ea typeface="楷体_GB2312"/>
                <a:cs typeface="楷体_GB2312"/>
              </a:rPr>
              <a:t> &lt;&lt; </a:t>
            </a:r>
            <a:r>
              <a:rPr kumimoji="0" lang="en-US" altLang="zh-CN" sz="2400" dirty="0" err="1">
                <a:solidFill>
                  <a:srgbClr val="FFFFCC"/>
                </a:solidFill>
                <a:latin typeface="Arial" panose="020B0604020202020204" pitchFamily="34" charset="0"/>
                <a:ea typeface="楷体_GB2312"/>
                <a:cs typeface="楷体_GB2312"/>
              </a:rPr>
              <a:t>endl</a:t>
            </a:r>
            <a:r>
              <a:rPr kumimoji="0" lang="en-US" altLang="zh-CN" sz="2400" dirty="0">
                <a:solidFill>
                  <a:srgbClr val="FFFFCC"/>
                </a:solidFill>
                <a:latin typeface="Arial" panose="020B0604020202020204" pitchFamily="34" charset="0"/>
                <a:ea typeface="楷体_GB2312"/>
                <a:cs typeface="楷体_GB2312"/>
              </a:rPr>
              <a:t>;</a:t>
            </a:r>
          </a:p>
          <a:p>
            <a:pPr eaLnBrk="1" hangingPunct="1">
              <a:spcBef>
                <a:spcPct val="0"/>
              </a:spcBef>
              <a:buFontTx/>
              <a:buNone/>
            </a:pPr>
            <a:r>
              <a:rPr kumimoji="0" lang="en-US" altLang="zh-CN" sz="2400" dirty="0">
                <a:solidFill>
                  <a:srgbClr val="FFFFCC"/>
                </a:solidFill>
                <a:latin typeface="Arial" panose="020B0604020202020204" pitchFamily="34" charset="0"/>
                <a:ea typeface="楷体_GB2312"/>
                <a:cs typeface="楷体_GB2312"/>
              </a:rPr>
              <a:t>    return 0</a:t>
            </a:r>
            <a:r>
              <a:rPr kumimoji="0" lang="zh-CN" altLang="en-US" sz="2400" dirty="0">
                <a:solidFill>
                  <a:srgbClr val="FFFFCC"/>
                </a:solidFill>
                <a:latin typeface="Arial" panose="020B0604020202020204" pitchFamily="34" charset="0"/>
                <a:ea typeface="楷体_GB2312"/>
                <a:cs typeface="楷体_GB2312"/>
              </a:rPr>
              <a:t>；</a:t>
            </a:r>
            <a:endParaRPr kumimoji="0" lang="en-US" altLang="zh-CN" sz="2400" dirty="0">
              <a:solidFill>
                <a:srgbClr val="FFFFCC"/>
              </a:solidFill>
              <a:latin typeface="Arial" panose="020B0604020202020204" pitchFamily="34" charset="0"/>
              <a:ea typeface="楷体_GB2312"/>
              <a:cs typeface="楷体_GB2312"/>
            </a:endParaRPr>
          </a:p>
          <a:p>
            <a:pPr eaLnBrk="1" hangingPunct="1">
              <a:spcBef>
                <a:spcPct val="0"/>
              </a:spcBef>
              <a:buFontTx/>
              <a:buNone/>
            </a:pPr>
            <a:r>
              <a:rPr kumimoji="0" lang="en-US" altLang="zh-CN" sz="2400" dirty="0">
                <a:solidFill>
                  <a:srgbClr val="FFFFCC"/>
                </a:solidFill>
                <a:latin typeface="Arial" panose="020B0604020202020204" pitchFamily="34" charset="0"/>
                <a:ea typeface="楷体_GB2312"/>
                <a:cs typeface="楷体_GB231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64867"/>
                                        </p:tgtEl>
                                        <p:attrNameLst>
                                          <p:attrName>style.visibility</p:attrName>
                                        </p:attrNameLst>
                                      </p:cBhvr>
                                      <p:to>
                                        <p:strVal val="visible"/>
                                      </p:to>
                                    </p:set>
                                    <p:animEffect transition="in" filter="blinds(vertical)">
                                      <p:cBhvr>
                                        <p:cTn id="7" dur="500"/>
                                        <p:tgtEl>
                                          <p:spTgt spid="164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6F391343-BC03-4E1F-B659-71EAA5F57D8D}"/>
              </a:ext>
            </a:extLst>
          </p:cNvPr>
          <p:cNvSpPr>
            <a:spLocks noGrp="1" noChangeArrowheads="1"/>
          </p:cNvSpPr>
          <p:nvPr>
            <p:ph type="title"/>
          </p:nvPr>
        </p:nvSpPr>
        <p:spPr/>
        <p:txBody>
          <a:bodyPr/>
          <a:lstStyle/>
          <a:p>
            <a:pPr algn="ctr" eaLnBrk="1" hangingPunct="1"/>
            <a:r>
              <a:rPr lang="zh-CN" altLang="en-US" sz="3600" b="1" dirty="0">
                <a:solidFill>
                  <a:srgbClr val="FFFF00"/>
                </a:solidFill>
                <a:latin typeface="Arial" panose="020B0604020202020204" pitchFamily="34" charset="0"/>
                <a:ea typeface="华文新魏" panose="02010800040101010101" pitchFamily="2" charset="-122"/>
              </a:rPr>
              <a:t>专题一、数组的常用算法</a:t>
            </a:r>
          </a:p>
        </p:txBody>
      </p:sp>
      <p:sp>
        <p:nvSpPr>
          <p:cNvPr id="69635" name="Text Box 3">
            <a:extLst>
              <a:ext uri="{FF2B5EF4-FFF2-40B4-BE49-F238E27FC236}">
                <a16:creationId xmlns:a16="http://schemas.microsoft.com/office/drawing/2014/main" id="{97CAC363-64B3-4BC0-A074-C9AE9DB619FB}"/>
              </a:ext>
            </a:extLst>
          </p:cNvPr>
          <p:cNvSpPr txBox="1">
            <a:spLocks noChangeArrowheads="1"/>
          </p:cNvSpPr>
          <p:nvPr/>
        </p:nvSpPr>
        <p:spPr bwMode="auto">
          <a:xfrm>
            <a:off x="280656" y="1544638"/>
            <a:ext cx="1191134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ea typeface="楷体_GB2312"/>
                <a:cs typeface="楷体_GB2312"/>
              </a:rPr>
              <a:t>        </a:t>
            </a:r>
            <a:r>
              <a:rPr lang="zh-CN" altLang="en-US" sz="2400" dirty="0">
                <a:solidFill>
                  <a:srgbClr val="FFFFCC"/>
                </a:solidFill>
                <a:ea typeface="楷体_GB2312"/>
                <a:cs typeface="楷体_GB2312"/>
              </a:rPr>
              <a:t>数组是同类型数据的集合。便于整体处理数据，数组操作的主要算法有：</a:t>
            </a:r>
          </a:p>
        </p:txBody>
      </p:sp>
      <p:sp>
        <p:nvSpPr>
          <p:cNvPr id="69636" name="Text Box 4">
            <a:extLst>
              <a:ext uri="{FF2B5EF4-FFF2-40B4-BE49-F238E27FC236}">
                <a16:creationId xmlns:a16="http://schemas.microsoft.com/office/drawing/2014/main" id="{8ED4FDD5-7334-4830-82F4-F1EE2F077DEA}"/>
              </a:ext>
            </a:extLst>
          </p:cNvPr>
          <p:cNvSpPr txBox="1">
            <a:spLocks noChangeArrowheads="1"/>
          </p:cNvSpPr>
          <p:nvPr/>
        </p:nvSpPr>
        <p:spPr bwMode="auto">
          <a:xfrm>
            <a:off x="4449307" y="2303587"/>
            <a:ext cx="2233602" cy="1768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SzPct val="85000"/>
              <a:buFontTx/>
              <a:buNone/>
            </a:pPr>
            <a:r>
              <a:rPr lang="en-US" altLang="zh-CN" dirty="0">
                <a:solidFill>
                  <a:srgbClr val="FFFF00"/>
                </a:solidFill>
                <a:latin typeface="Arial" panose="020B0604020202020204" pitchFamily="34" charset="0"/>
                <a:ea typeface="华文新魏" panose="02010800040101010101" pitchFamily="2" charset="-122"/>
              </a:rPr>
              <a:t>⒈</a:t>
            </a:r>
            <a:r>
              <a:rPr lang="zh-CN" altLang="en-US" dirty="0">
                <a:solidFill>
                  <a:srgbClr val="FFFF00"/>
                </a:solidFill>
                <a:latin typeface="楷体_GB2312"/>
                <a:ea typeface="华文新魏" panose="02010800040101010101" pitchFamily="2" charset="-122"/>
              </a:rPr>
              <a:t>求极值；</a:t>
            </a:r>
          </a:p>
          <a:p>
            <a:pPr eaLnBrk="1" hangingPunct="1">
              <a:buSzPct val="85000"/>
              <a:buFontTx/>
              <a:buNone/>
            </a:pPr>
            <a:r>
              <a:rPr lang="zh-CN" altLang="en-US" dirty="0">
                <a:solidFill>
                  <a:srgbClr val="FFFF00"/>
                </a:solidFill>
                <a:latin typeface="华文新魏" panose="02010800040101010101" pitchFamily="2" charset="-122"/>
                <a:ea typeface="华文新魏" panose="02010800040101010101" pitchFamily="2" charset="-122"/>
              </a:rPr>
              <a:t>⒉</a:t>
            </a:r>
            <a:r>
              <a:rPr lang="zh-CN" altLang="en-US" dirty="0">
                <a:solidFill>
                  <a:srgbClr val="FFFF00"/>
                </a:solidFill>
                <a:latin typeface="楷体_GB2312"/>
                <a:ea typeface="华文新魏" panose="02010800040101010101" pitchFamily="2" charset="-122"/>
              </a:rPr>
              <a:t>排序；</a:t>
            </a:r>
          </a:p>
          <a:p>
            <a:pPr eaLnBrk="1" hangingPunct="1">
              <a:buSzPct val="85000"/>
              <a:buFontTx/>
              <a:buNone/>
            </a:pPr>
            <a:r>
              <a:rPr lang="zh-CN" altLang="en-US" dirty="0">
                <a:solidFill>
                  <a:srgbClr val="FFFF00"/>
                </a:solidFill>
                <a:latin typeface="华文新魏" panose="02010800040101010101" pitchFamily="2" charset="-122"/>
                <a:ea typeface="华文新魏" panose="02010800040101010101" pitchFamily="2" charset="-122"/>
              </a:rPr>
              <a:t>⒊</a:t>
            </a:r>
            <a:r>
              <a:rPr lang="zh-CN" altLang="en-US" dirty="0">
                <a:solidFill>
                  <a:srgbClr val="FFFF00"/>
                </a:solidFill>
                <a:latin typeface="楷体_GB2312"/>
                <a:ea typeface="华文新魏" panose="02010800040101010101" pitchFamily="2" charset="-122"/>
              </a:rPr>
              <a:t>查找</a:t>
            </a:r>
            <a:r>
              <a:rPr lang="en-US" altLang="zh-CN" dirty="0">
                <a:solidFill>
                  <a:srgbClr val="FFFF00"/>
                </a:solidFill>
                <a:latin typeface="楷体_GB2312"/>
                <a:ea typeface="楷体_GB2312"/>
                <a:cs typeface="楷体_GB231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69634"/>
                                        </p:tgtEl>
                                        <p:attrNameLst>
                                          <p:attrName>style.visibility</p:attrName>
                                        </p:attrNameLst>
                                      </p:cBhvr>
                                      <p:to>
                                        <p:strVal val="visible"/>
                                      </p:to>
                                    </p:set>
                                    <p:anim calcmode="lin" valueType="num">
                                      <p:cBhvr>
                                        <p:cTn id="7" dur="500" fill="hold"/>
                                        <p:tgtEl>
                                          <p:spTgt spid="69634"/>
                                        </p:tgtEl>
                                        <p:attrNameLst>
                                          <p:attrName>ppt_w</p:attrName>
                                        </p:attrNameLst>
                                      </p:cBhvr>
                                      <p:tavLst>
                                        <p:tav tm="0">
                                          <p:val>
                                            <p:fltVal val="0"/>
                                          </p:val>
                                        </p:tav>
                                        <p:tav tm="100000">
                                          <p:val>
                                            <p:strVal val="#ppt_w"/>
                                          </p:val>
                                        </p:tav>
                                      </p:tavLst>
                                    </p:anim>
                                    <p:anim calcmode="lin" valueType="num">
                                      <p:cBhvr>
                                        <p:cTn id="8" dur="500" fill="hold"/>
                                        <p:tgtEl>
                                          <p:spTgt spid="69634"/>
                                        </p:tgtEl>
                                        <p:attrNameLst>
                                          <p:attrName>ppt_h</p:attrName>
                                        </p:attrNameLst>
                                      </p:cBhvr>
                                      <p:tavLst>
                                        <p:tav tm="0">
                                          <p:val>
                                            <p:fltVal val="0"/>
                                          </p:val>
                                        </p:tav>
                                        <p:tav tm="100000">
                                          <p:val>
                                            <p:strVal val="#ppt_h"/>
                                          </p:val>
                                        </p:tav>
                                      </p:tavLst>
                                    </p:anim>
                                    <p:anim calcmode="lin" valueType="num">
                                      <p:cBhvr>
                                        <p:cTn id="9" dur="500" fill="hold"/>
                                        <p:tgtEl>
                                          <p:spTgt spid="69634"/>
                                        </p:tgtEl>
                                        <p:attrNameLst>
                                          <p:attrName>ppt_x</p:attrName>
                                        </p:attrNameLst>
                                      </p:cBhvr>
                                      <p:tavLst>
                                        <p:tav tm="0">
                                          <p:val>
                                            <p:fltVal val="0.5"/>
                                          </p:val>
                                        </p:tav>
                                        <p:tav tm="100000">
                                          <p:val>
                                            <p:strVal val="#ppt_x"/>
                                          </p:val>
                                        </p:tav>
                                      </p:tavLst>
                                    </p:anim>
                                    <p:anim calcmode="lin" valueType="num">
                                      <p:cBhvr>
                                        <p:cTn id="10" dur="500" fill="hold"/>
                                        <p:tgtEl>
                                          <p:spTgt spid="6963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indows 退出时发金属声.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696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69636">
                                            <p:txEl>
                                              <p:pRg st="0" end="0"/>
                                            </p:txEl>
                                          </p:spTgt>
                                        </p:tgtEl>
                                        <p:attrNameLst>
                                          <p:attrName>style.visibility</p:attrName>
                                        </p:attrNameLst>
                                      </p:cBhvr>
                                      <p:to>
                                        <p:strVal val="visible"/>
                                      </p:to>
                                    </p:set>
                                    <p:animEffect transition="in" filter="blinds(horizontal)">
                                      <p:cBhvr>
                                        <p:cTn id="19" dur="500"/>
                                        <p:tgtEl>
                                          <p:spTgt spid="69636">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9636">
                                            <p:txEl>
                                              <p:pRg st="1" end="1"/>
                                            </p:txEl>
                                          </p:spTgt>
                                        </p:tgtEl>
                                        <p:attrNameLst>
                                          <p:attrName>style.visibility</p:attrName>
                                        </p:attrNameLst>
                                      </p:cBhvr>
                                      <p:to>
                                        <p:strVal val="visible"/>
                                      </p:to>
                                    </p:set>
                                    <p:animEffect transition="in" filter="blinds(horizontal)">
                                      <p:cBhvr>
                                        <p:cTn id="24" dur="500"/>
                                        <p:tgtEl>
                                          <p:spTgt spid="69636">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69636">
                                            <p:txEl>
                                              <p:pRg st="2" end="2"/>
                                            </p:txEl>
                                          </p:spTgt>
                                        </p:tgtEl>
                                        <p:attrNameLst>
                                          <p:attrName>style.visibility</p:attrName>
                                        </p:attrNameLst>
                                      </p:cBhvr>
                                      <p:to>
                                        <p:strVal val="visible"/>
                                      </p:to>
                                    </p:set>
                                    <p:animEffect transition="in" filter="blinds(horizontal)">
                                      <p:cBhvr>
                                        <p:cTn id="29" dur="500"/>
                                        <p:tgtEl>
                                          <p:spTgt spid="696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autoUpdateAnimBg="0"/>
      <p:bldP spid="69635" grpId="0" autoUpdateAnimBg="0"/>
      <p:bldP spid="69636"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D7D1C0AD-1437-45F8-9FEC-150928788CA3}"/>
              </a:ext>
            </a:extLst>
          </p:cNvPr>
          <p:cNvSpPr>
            <a:spLocks noGrp="1" noChangeArrowheads="1"/>
          </p:cNvSpPr>
          <p:nvPr>
            <p:ph type="title"/>
          </p:nvPr>
        </p:nvSpPr>
        <p:spPr>
          <a:xfrm>
            <a:off x="298764" y="188640"/>
            <a:ext cx="9683436" cy="609600"/>
          </a:xfrm>
        </p:spPr>
        <p:txBody>
          <a:bodyPr/>
          <a:lstStyle/>
          <a:p>
            <a:pPr eaLnBrk="1" hangingPunct="1"/>
            <a:r>
              <a:rPr lang="en-US" altLang="zh-CN" sz="2800" b="1" dirty="0">
                <a:solidFill>
                  <a:srgbClr val="FFFF00"/>
                </a:solidFill>
                <a:ea typeface="华文新魏" panose="02010800040101010101" pitchFamily="2" charset="-122"/>
              </a:rPr>
              <a:t>       ⒈</a:t>
            </a:r>
            <a:r>
              <a:rPr lang="zh-CN" altLang="en-US" sz="2800" b="1" dirty="0">
                <a:solidFill>
                  <a:srgbClr val="FFFF00"/>
                </a:solidFill>
                <a:ea typeface="华文新魏" panose="02010800040101010101" pitchFamily="2" charset="-122"/>
              </a:rPr>
              <a:t>求极值及其位置</a:t>
            </a:r>
          </a:p>
        </p:txBody>
      </p:sp>
      <p:sp>
        <p:nvSpPr>
          <p:cNvPr id="70659" name="AutoShape 3">
            <a:hlinkClick r:id="rId7" action="ppaction://program" highlightClick="1"/>
            <a:extLst>
              <a:ext uri="{FF2B5EF4-FFF2-40B4-BE49-F238E27FC236}">
                <a16:creationId xmlns:a16="http://schemas.microsoft.com/office/drawing/2014/main" id="{E39CFAD9-8FCD-4AAC-B577-CF9CCD6DCB7F}"/>
              </a:ext>
            </a:extLst>
          </p:cNvPr>
          <p:cNvSpPr>
            <a:spLocks noChangeArrowheads="1"/>
          </p:cNvSpPr>
          <p:nvPr/>
        </p:nvSpPr>
        <p:spPr bwMode="auto">
          <a:xfrm>
            <a:off x="772479" y="3261718"/>
            <a:ext cx="2590800" cy="533400"/>
          </a:xfrm>
          <a:prstGeom prst="actionButtonBlank">
            <a:avLst/>
          </a:prstGeom>
          <a:solidFill>
            <a:srgbClr val="0000FF"/>
          </a:solidFill>
          <a:ln w="9525">
            <a:solidFill>
              <a:srgbClr val="000080"/>
            </a:solidFill>
            <a:miter lim="800000"/>
            <a:headEnd type="none" w="lg" len="me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dirty="0">
                <a:solidFill>
                  <a:srgbClr val="FFFF00"/>
                </a:solidFill>
                <a:ea typeface="华文新魏" panose="02010800040101010101" pitchFamily="2" charset="-122"/>
              </a:rPr>
              <a:t>算法演示</a:t>
            </a:r>
          </a:p>
        </p:txBody>
      </p:sp>
      <p:sp>
        <p:nvSpPr>
          <p:cNvPr id="70660" name="Text Box 4">
            <a:extLst>
              <a:ext uri="{FF2B5EF4-FFF2-40B4-BE49-F238E27FC236}">
                <a16:creationId xmlns:a16="http://schemas.microsoft.com/office/drawing/2014/main" id="{66D480AA-AE8D-4A8A-971C-E0E715EB1A26}"/>
              </a:ext>
            </a:extLst>
          </p:cNvPr>
          <p:cNvSpPr txBox="1">
            <a:spLocks noChangeArrowheads="1"/>
          </p:cNvSpPr>
          <p:nvPr/>
        </p:nvSpPr>
        <p:spPr bwMode="auto">
          <a:xfrm>
            <a:off x="300420" y="685800"/>
            <a:ext cx="3241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66FFCC"/>
                </a:solidFill>
                <a:latin typeface="Arial Black" panose="020B0A04020102020204" pitchFamily="34" charset="0"/>
                <a:ea typeface="楷体_GB2312"/>
              </a:rPr>
              <a:t>       </a:t>
            </a:r>
            <a:r>
              <a:rPr lang="zh-CN" altLang="zh-CN" sz="2400" dirty="0">
                <a:solidFill>
                  <a:srgbClr val="66FFCC"/>
                </a:solidFill>
                <a:latin typeface="Arial Black" panose="020B0A04020102020204" pitchFamily="34" charset="0"/>
                <a:ea typeface="华文新魏" panose="02010800040101010101" pitchFamily="2" charset="-122"/>
              </a:rPr>
              <a:t>⑴</a:t>
            </a:r>
            <a:r>
              <a:rPr lang="zh-CN" altLang="zh-CN" sz="2400" dirty="0">
                <a:solidFill>
                  <a:srgbClr val="66FFCC"/>
                </a:solidFill>
                <a:latin typeface="Arial Black" panose="020B0A04020102020204" pitchFamily="34" charset="0"/>
                <a:ea typeface="楷体_GB2312"/>
                <a:cs typeface="楷体_GB2312"/>
              </a:rPr>
              <a:t>一维数组</a:t>
            </a:r>
            <a:r>
              <a:rPr lang="zh-CN" altLang="en-US" sz="2400" dirty="0">
                <a:solidFill>
                  <a:srgbClr val="66FFCC"/>
                </a:solidFill>
                <a:latin typeface="Arial Black" panose="020B0A04020102020204" pitchFamily="34" charset="0"/>
                <a:ea typeface="楷体_GB2312"/>
                <a:cs typeface="楷体_GB2312"/>
              </a:rPr>
              <a:t>的极值</a:t>
            </a:r>
          </a:p>
        </p:txBody>
      </p:sp>
      <p:sp>
        <p:nvSpPr>
          <p:cNvPr id="70661" name="Text Box 5">
            <a:extLst>
              <a:ext uri="{FF2B5EF4-FFF2-40B4-BE49-F238E27FC236}">
                <a16:creationId xmlns:a16="http://schemas.microsoft.com/office/drawing/2014/main" id="{981B1B20-1707-4B19-90B0-1EE485D56F77}"/>
              </a:ext>
            </a:extLst>
          </p:cNvPr>
          <p:cNvSpPr txBox="1">
            <a:spLocks noChangeArrowheads="1"/>
          </p:cNvSpPr>
          <p:nvPr/>
        </p:nvSpPr>
        <p:spPr bwMode="auto">
          <a:xfrm>
            <a:off x="4118009" y="13606"/>
            <a:ext cx="5886548"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FF"/>
                </a:solidFill>
                <a:latin typeface="Arial" panose="020B0604020202020204" pitchFamily="34" charset="0"/>
                <a:ea typeface="楷体_GB2312"/>
                <a:cs typeface="楷体_GB2312"/>
              </a:rPr>
              <a:t># #include &lt;iostream&gt;</a:t>
            </a:r>
          </a:p>
          <a:p>
            <a:pPr eaLnBrk="1" hangingPunct="1">
              <a:spcBef>
                <a:spcPct val="0"/>
              </a:spcBef>
              <a:buFontTx/>
              <a:buNone/>
            </a:pPr>
            <a:r>
              <a:rPr lang="en-US" altLang="zh-CN" sz="2400" dirty="0">
                <a:solidFill>
                  <a:srgbClr val="FFFFFF"/>
                </a:solidFill>
                <a:latin typeface="Arial" panose="020B0604020202020204" pitchFamily="34" charset="0"/>
                <a:ea typeface="楷体_GB2312"/>
                <a:cs typeface="楷体_GB2312"/>
              </a:rPr>
              <a:t>using namespace std; </a:t>
            </a:r>
          </a:p>
          <a:p>
            <a:pPr eaLnBrk="1" hangingPunct="1">
              <a:spcBef>
                <a:spcPct val="0"/>
              </a:spcBef>
              <a:buFontTx/>
              <a:buNone/>
            </a:pPr>
            <a:r>
              <a:rPr lang="en-US" altLang="zh-CN" sz="2400" dirty="0">
                <a:solidFill>
                  <a:srgbClr val="FFFFFF"/>
                </a:solidFill>
                <a:latin typeface="Arial" panose="020B0604020202020204" pitchFamily="34" charset="0"/>
                <a:ea typeface="楷体_GB2312"/>
                <a:cs typeface="楷体_GB2312"/>
              </a:rPr>
              <a:t>int main(void){</a:t>
            </a:r>
          </a:p>
          <a:p>
            <a:pPr eaLnBrk="1" hangingPunct="1">
              <a:spcBef>
                <a:spcPct val="0"/>
              </a:spcBef>
              <a:buFontTx/>
              <a:buNone/>
            </a:pPr>
            <a:r>
              <a:rPr lang="en-US" altLang="zh-CN" sz="2400" dirty="0">
                <a:solidFill>
                  <a:srgbClr val="FFFFFF"/>
                </a:solidFill>
                <a:latin typeface="Arial" panose="020B0604020202020204" pitchFamily="34" charset="0"/>
                <a:ea typeface="楷体_GB2312"/>
                <a:cs typeface="楷体_GB2312"/>
              </a:rPr>
              <a:t>    int  a[10] = {1,6,-2,5,4,32,47,-66,13,14};</a:t>
            </a:r>
          </a:p>
          <a:p>
            <a:pPr eaLnBrk="1" hangingPunct="1">
              <a:spcBef>
                <a:spcPct val="0"/>
              </a:spcBef>
              <a:buFontTx/>
              <a:buNone/>
            </a:pPr>
            <a:r>
              <a:rPr lang="en-US" altLang="zh-CN" sz="2400" dirty="0">
                <a:solidFill>
                  <a:srgbClr val="FFFFFF"/>
                </a:solidFill>
                <a:latin typeface="Arial" panose="020B0604020202020204" pitchFamily="34" charset="0"/>
                <a:ea typeface="楷体_GB2312"/>
                <a:cs typeface="楷体_GB2312"/>
              </a:rPr>
              <a:t>    int </a:t>
            </a:r>
            <a:r>
              <a:rPr lang="en-US" altLang="zh-CN" sz="2400" dirty="0" err="1">
                <a:solidFill>
                  <a:srgbClr val="FFFFFF"/>
                </a:solidFill>
                <a:latin typeface="Arial" panose="020B0604020202020204" pitchFamily="34" charset="0"/>
                <a:ea typeface="楷体_GB2312"/>
                <a:cs typeface="楷体_GB2312"/>
              </a:rPr>
              <a:t>iMax</a:t>
            </a:r>
            <a:r>
              <a:rPr lang="en-US" altLang="zh-CN" sz="2400" dirty="0">
                <a:solidFill>
                  <a:srgbClr val="FFFFFF"/>
                </a:solidFill>
                <a:latin typeface="Arial" panose="020B0604020202020204" pitchFamily="34" charset="0"/>
                <a:ea typeface="楷体_GB2312"/>
                <a:cs typeface="楷体_GB2312"/>
              </a:rPr>
              <a:t>, </a:t>
            </a:r>
            <a:r>
              <a:rPr lang="en-US" altLang="zh-CN" sz="2400" dirty="0" err="1">
                <a:solidFill>
                  <a:srgbClr val="FFFFFF"/>
                </a:solidFill>
                <a:latin typeface="Arial" panose="020B0604020202020204" pitchFamily="34" charset="0"/>
                <a:ea typeface="楷体_GB2312"/>
                <a:cs typeface="楷体_GB2312"/>
              </a:rPr>
              <a:t>iPos</a:t>
            </a:r>
            <a:r>
              <a:rPr lang="en-US" altLang="zh-CN" sz="2400" dirty="0">
                <a:solidFill>
                  <a:srgbClr val="FFFFFF"/>
                </a:solidFill>
                <a:latin typeface="Arial" panose="020B0604020202020204" pitchFamily="34" charset="0"/>
                <a:ea typeface="楷体_GB2312"/>
                <a:cs typeface="楷体_GB2312"/>
              </a:rPr>
              <a:t>, </a:t>
            </a:r>
            <a:r>
              <a:rPr lang="en-US" altLang="zh-CN" sz="2400" dirty="0" err="1">
                <a:solidFill>
                  <a:srgbClr val="FFFFFF"/>
                </a:solidFill>
                <a:latin typeface="Arial" panose="020B0604020202020204" pitchFamily="34" charset="0"/>
                <a:ea typeface="楷体_GB2312"/>
                <a:cs typeface="楷体_GB2312"/>
              </a:rPr>
              <a:t>i</a:t>
            </a:r>
            <a:r>
              <a:rPr lang="en-US" altLang="zh-CN" sz="2400" dirty="0">
                <a:solidFill>
                  <a:srgbClr val="FFFFFF"/>
                </a:solidFill>
                <a:latin typeface="Arial" panose="020B0604020202020204" pitchFamily="34" charset="0"/>
                <a:ea typeface="楷体_GB2312"/>
                <a:cs typeface="楷体_GB2312"/>
              </a:rPr>
              <a:t>;</a:t>
            </a:r>
          </a:p>
          <a:p>
            <a:pPr eaLnBrk="1" hangingPunct="1">
              <a:spcBef>
                <a:spcPct val="0"/>
              </a:spcBef>
              <a:buFontTx/>
              <a:buNone/>
            </a:pPr>
            <a:r>
              <a:rPr lang="en-US" altLang="zh-CN" sz="2400" dirty="0">
                <a:solidFill>
                  <a:srgbClr val="FFFFFF"/>
                </a:solidFill>
                <a:latin typeface="Arial" panose="020B0604020202020204" pitchFamily="34" charset="0"/>
                <a:ea typeface="楷体_GB2312"/>
                <a:cs typeface="楷体_GB2312"/>
              </a:rPr>
              <a:t>    </a:t>
            </a:r>
            <a:r>
              <a:rPr lang="en-US" altLang="zh-CN" sz="2400" dirty="0" err="1">
                <a:solidFill>
                  <a:srgbClr val="FFFFFF"/>
                </a:solidFill>
                <a:latin typeface="Arial" panose="020B0604020202020204" pitchFamily="34" charset="0"/>
                <a:ea typeface="楷体_GB2312"/>
                <a:cs typeface="楷体_GB2312"/>
              </a:rPr>
              <a:t>iPos</a:t>
            </a:r>
            <a:r>
              <a:rPr lang="en-US" altLang="zh-CN" sz="2400" dirty="0">
                <a:solidFill>
                  <a:srgbClr val="FFFFFF"/>
                </a:solidFill>
                <a:latin typeface="Arial" panose="020B0604020202020204" pitchFamily="34" charset="0"/>
                <a:ea typeface="楷体_GB2312"/>
                <a:cs typeface="楷体_GB2312"/>
              </a:rPr>
              <a:t> = 0;</a:t>
            </a:r>
          </a:p>
          <a:p>
            <a:pPr eaLnBrk="1" hangingPunct="1">
              <a:spcBef>
                <a:spcPct val="0"/>
              </a:spcBef>
              <a:buFontTx/>
              <a:buNone/>
            </a:pPr>
            <a:r>
              <a:rPr lang="en-US" altLang="zh-CN" sz="2400" dirty="0">
                <a:solidFill>
                  <a:srgbClr val="FFFFFF"/>
                </a:solidFill>
                <a:latin typeface="Arial" panose="020B0604020202020204" pitchFamily="34" charset="0"/>
                <a:ea typeface="楷体_GB2312"/>
                <a:cs typeface="楷体_GB2312"/>
              </a:rPr>
              <a:t>    </a:t>
            </a:r>
            <a:r>
              <a:rPr lang="en-US" altLang="zh-CN" sz="2400" dirty="0" err="1">
                <a:solidFill>
                  <a:srgbClr val="FFFFFF"/>
                </a:solidFill>
                <a:latin typeface="Arial" panose="020B0604020202020204" pitchFamily="34" charset="0"/>
                <a:ea typeface="楷体_GB2312"/>
                <a:cs typeface="楷体_GB2312"/>
              </a:rPr>
              <a:t>iMax</a:t>
            </a:r>
            <a:r>
              <a:rPr lang="en-US" altLang="zh-CN" sz="2400" dirty="0">
                <a:solidFill>
                  <a:srgbClr val="FFFFFF"/>
                </a:solidFill>
                <a:latin typeface="Arial" panose="020B0604020202020204" pitchFamily="34" charset="0"/>
                <a:ea typeface="楷体_GB2312"/>
                <a:cs typeface="楷体_GB2312"/>
              </a:rPr>
              <a:t> = a[0];</a:t>
            </a:r>
          </a:p>
          <a:p>
            <a:pPr eaLnBrk="1" hangingPunct="1">
              <a:spcBef>
                <a:spcPct val="0"/>
              </a:spcBef>
              <a:buFontTx/>
              <a:buNone/>
            </a:pPr>
            <a:r>
              <a:rPr lang="en-US" altLang="zh-CN" sz="2400" dirty="0">
                <a:solidFill>
                  <a:srgbClr val="FFFFFF"/>
                </a:solidFill>
                <a:latin typeface="Arial" panose="020B0604020202020204" pitchFamily="34" charset="0"/>
                <a:ea typeface="楷体_GB2312"/>
                <a:cs typeface="楷体_GB2312"/>
              </a:rPr>
              <a:t>    for(</a:t>
            </a:r>
            <a:r>
              <a:rPr lang="en-US" altLang="zh-CN" sz="2400" dirty="0" err="1">
                <a:solidFill>
                  <a:srgbClr val="FFFFFF"/>
                </a:solidFill>
                <a:latin typeface="Arial" panose="020B0604020202020204" pitchFamily="34" charset="0"/>
                <a:ea typeface="楷体_GB2312"/>
                <a:cs typeface="楷体_GB2312"/>
              </a:rPr>
              <a:t>i</a:t>
            </a:r>
            <a:r>
              <a:rPr lang="en-US" altLang="zh-CN" sz="2400" dirty="0">
                <a:solidFill>
                  <a:srgbClr val="FFFFFF"/>
                </a:solidFill>
                <a:latin typeface="Arial" panose="020B0604020202020204" pitchFamily="34" charset="0"/>
                <a:ea typeface="楷体_GB2312"/>
                <a:cs typeface="楷体_GB2312"/>
              </a:rPr>
              <a:t> = 1; </a:t>
            </a:r>
            <a:r>
              <a:rPr lang="en-US" altLang="zh-CN" sz="2400" dirty="0" err="1">
                <a:solidFill>
                  <a:srgbClr val="FFFFFF"/>
                </a:solidFill>
                <a:latin typeface="Arial" panose="020B0604020202020204" pitchFamily="34" charset="0"/>
                <a:ea typeface="楷体_GB2312"/>
                <a:cs typeface="楷体_GB2312"/>
              </a:rPr>
              <a:t>i</a:t>
            </a:r>
            <a:r>
              <a:rPr lang="en-US" altLang="zh-CN" sz="2400" dirty="0">
                <a:solidFill>
                  <a:srgbClr val="FFFFFF"/>
                </a:solidFill>
                <a:latin typeface="Arial" panose="020B0604020202020204" pitchFamily="34" charset="0"/>
                <a:ea typeface="楷体_GB2312"/>
                <a:cs typeface="楷体_GB2312"/>
              </a:rPr>
              <a:t> &lt; 10; ++</a:t>
            </a:r>
            <a:r>
              <a:rPr lang="en-US" altLang="zh-CN" sz="2400" dirty="0" err="1">
                <a:solidFill>
                  <a:srgbClr val="FFFFFF"/>
                </a:solidFill>
                <a:latin typeface="Arial" panose="020B0604020202020204" pitchFamily="34" charset="0"/>
                <a:ea typeface="楷体_GB2312"/>
                <a:cs typeface="楷体_GB2312"/>
              </a:rPr>
              <a:t>i</a:t>
            </a:r>
            <a:r>
              <a:rPr lang="en-US" altLang="zh-CN" sz="2400" dirty="0">
                <a:solidFill>
                  <a:srgbClr val="FFFFFF"/>
                </a:solidFill>
                <a:latin typeface="Arial" panose="020B0604020202020204" pitchFamily="34" charset="0"/>
                <a:ea typeface="楷体_GB2312"/>
                <a:cs typeface="楷体_GB2312"/>
              </a:rPr>
              <a:t>){</a:t>
            </a:r>
          </a:p>
          <a:p>
            <a:pPr eaLnBrk="1" hangingPunct="1">
              <a:spcBef>
                <a:spcPct val="0"/>
              </a:spcBef>
              <a:buFontTx/>
              <a:buNone/>
            </a:pPr>
            <a:r>
              <a:rPr lang="en-US" altLang="zh-CN" sz="2400" dirty="0">
                <a:solidFill>
                  <a:srgbClr val="FFFFFF"/>
                </a:solidFill>
                <a:latin typeface="Arial" panose="020B0604020202020204" pitchFamily="34" charset="0"/>
                <a:ea typeface="楷体_GB2312"/>
                <a:cs typeface="楷体_GB2312"/>
              </a:rPr>
              <a:t>        if(a[</a:t>
            </a:r>
            <a:r>
              <a:rPr lang="en-US" altLang="zh-CN" sz="2400" dirty="0" err="1">
                <a:solidFill>
                  <a:srgbClr val="FFFFFF"/>
                </a:solidFill>
                <a:latin typeface="Arial" panose="020B0604020202020204" pitchFamily="34" charset="0"/>
                <a:ea typeface="楷体_GB2312"/>
                <a:cs typeface="楷体_GB2312"/>
              </a:rPr>
              <a:t>i</a:t>
            </a:r>
            <a:r>
              <a:rPr lang="en-US" altLang="zh-CN" sz="2400" dirty="0">
                <a:solidFill>
                  <a:srgbClr val="FFFFFF"/>
                </a:solidFill>
                <a:latin typeface="Arial" panose="020B0604020202020204" pitchFamily="34" charset="0"/>
                <a:ea typeface="楷体_GB2312"/>
                <a:cs typeface="楷体_GB2312"/>
              </a:rPr>
              <a:t>]&gt;</a:t>
            </a:r>
            <a:r>
              <a:rPr lang="en-US" altLang="zh-CN" sz="2400" dirty="0" err="1">
                <a:solidFill>
                  <a:srgbClr val="FFFFFF"/>
                </a:solidFill>
                <a:latin typeface="Arial" panose="020B0604020202020204" pitchFamily="34" charset="0"/>
                <a:ea typeface="楷体_GB2312"/>
                <a:cs typeface="楷体_GB2312"/>
              </a:rPr>
              <a:t>iMax</a:t>
            </a:r>
            <a:r>
              <a:rPr lang="en-US" altLang="zh-CN" sz="2400" dirty="0">
                <a:solidFill>
                  <a:srgbClr val="FFFFFF"/>
                </a:solidFill>
                <a:latin typeface="Arial" panose="020B0604020202020204" pitchFamily="34" charset="0"/>
                <a:ea typeface="楷体_GB2312"/>
                <a:cs typeface="楷体_GB2312"/>
              </a:rPr>
              <a:t>){</a:t>
            </a:r>
          </a:p>
          <a:p>
            <a:pPr eaLnBrk="1" hangingPunct="1">
              <a:spcBef>
                <a:spcPct val="0"/>
              </a:spcBef>
              <a:buFontTx/>
              <a:buNone/>
            </a:pPr>
            <a:r>
              <a:rPr lang="en-US" altLang="zh-CN" sz="2400" dirty="0">
                <a:solidFill>
                  <a:srgbClr val="FFFFFF"/>
                </a:solidFill>
                <a:latin typeface="Arial" panose="020B0604020202020204" pitchFamily="34" charset="0"/>
                <a:ea typeface="楷体_GB2312"/>
                <a:cs typeface="楷体_GB2312"/>
              </a:rPr>
              <a:t>            </a:t>
            </a:r>
            <a:r>
              <a:rPr lang="en-US" altLang="zh-CN" sz="2400" dirty="0" err="1">
                <a:solidFill>
                  <a:srgbClr val="FFFFFF"/>
                </a:solidFill>
                <a:latin typeface="Arial" panose="020B0604020202020204" pitchFamily="34" charset="0"/>
                <a:ea typeface="楷体_GB2312"/>
                <a:cs typeface="楷体_GB2312"/>
              </a:rPr>
              <a:t>iMax</a:t>
            </a:r>
            <a:r>
              <a:rPr lang="en-US" altLang="zh-CN" sz="2400" dirty="0">
                <a:solidFill>
                  <a:srgbClr val="FFFFFF"/>
                </a:solidFill>
                <a:latin typeface="Arial" panose="020B0604020202020204" pitchFamily="34" charset="0"/>
                <a:ea typeface="楷体_GB2312"/>
                <a:cs typeface="楷体_GB2312"/>
              </a:rPr>
              <a:t> = a[</a:t>
            </a:r>
            <a:r>
              <a:rPr lang="en-US" altLang="zh-CN" sz="2400" dirty="0" err="1">
                <a:solidFill>
                  <a:srgbClr val="FFFFFF"/>
                </a:solidFill>
                <a:latin typeface="Arial" panose="020B0604020202020204" pitchFamily="34" charset="0"/>
                <a:ea typeface="楷体_GB2312"/>
                <a:cs typeface="楷体_GB2312"/>
              </a:rPr>
              <a:t>i</a:t>
            </a:r>
            <a:r>
              <a:rPr lang="en-US" altLang="zh-CN" sz="2400" dirty="0">
                <a:solidFill>
                  <a:srgbClr val="FFFFFF"/>
                </a:solidFill>
                <a:latin typeface="Arial" panose="020B0604020202020204" pitchFamily="34" charset="0"/>
                <a:ea typeface="楷体_GB2312"/>
                <a:cs typeface="楷体_GB2312"/>
              </a:rPr>
              <a:t>];</a:t>
            </a:r>
          </a:p>
          <a:p>
            <a:pPr eaLnBrk="1" hangingPunct="1">
              <a:spcBef>
                <a:spcPct val="0"/>
              </a:spcBef>
              <a:buFontTx/>
              <a:buNone/>
            </a:pPr>
            <a:r>
              <a:rPr lang="en-US" altLang="zh-CN" sz="2400" dirty="0">
                <a:solidFill>
                  <a:srgbClr val="FFFFFF"/>
                </a:solidFill>
                <a:latin typeface="Arial" panose="020B0604020202020204" pitchFamily="34" charset="0"/>
                <a:ea typeface="楷体_GB2312"/>
                <a:cs typeface="楷体_GB2312"/>
              </a:rPr>
              <a:t>            </a:t>
            </a:r>
            <a:r>
              <a:rPr lang="en-US" altLang="zh-CN" sz="2400" dirty="0" err="1">
                <a:solidFill>
                  <a:srgbClr val="FFFFFF"/>
                </a:solidFill>
                <a:latin typeface="Arial" panose="020B0604020202020204" pitchFamily="34" charset="0"/>
                <a:ea typeface="楷体_GB2312"/>
                <a:cs typeface="楷体_GB2312"/>
              </a:rPr>
              <a:t>iPos</a:t>
            </a:r>
            <a:r>
              <a:rPr lang="en-US" altLang="zh-CN" sz="2400" dirty="0">
                <a:solidFill>
                  <a:srgbClr val="FFFFFF"/>
                </a:solidFill>
                <a:latin typeface="Arial" panose="020B0604020202020204" pitchFamily="34" charset="0"/>
                <a:ea typeface="楷体_GB2312"/>
                <a:cs typeface="楷体_GB2312"/>
              </a:rPr>
              <a:t> = </a:t>
            </a:r>
            <a:r>
              <a:rPr lang="en-US" altLang="zh-CN" sz="2400" dirty="0" err="1">
                <a:solidFill>
                  <a:srgbClr val="FFFFFF"/>
                </a:solidFill>
                <a:latin typeface="Arial" panose="020B0604020202020204" pitchFamily="34" charset="0"/>
                <a:ea typeface="楷体_GB2312"/>
                <a:cs typeface="楷体_GB2312"/>
              </a:rPr>
              <a:t>i</a:t>
            </a:r>
            <a:r>
              <a:rPr lang="en-US" altLang="zh-CN" sz="2400" dirty="0">
                <a:solidFill>
                  <a:srgbClr val="FFFFFF"/>
                </a:solidFill>
                <a:latin typeface="Arial" panose="020B0604020202020204" pitchFamily="34" charset="0"/>
                <a:ea typeface="楷体_GB2312"/>
                <a:cs typeface="楷体_GB2312"/>
              </a:rPr>
              <a:t>;</a:t>
            </a:r>
          </a:p>
          <a:p>
            <a:pPr eaLnBrk="1" hangingPunct="1">
              <a:spcBef>
                <a:spcPct val="0"/>
              </a:spcBef>
              <a:buFontTx/>
              <a:buNone/>
            </a:pPr>
            <a:r>
              <a:rPr lang="en-US" altLang="zh-CN" sz="2400" dirty="0">
                <a:solidFill>
                  <a:srgbClr val="FFFFFF"/>
                </a:solidFill>
                <a:latin typeface="Arial" panose="020B0604020202020204" pitchFamily="34" charset="0"/>
                <a:ea typeface="楷体_GB2312"/>
                <a:cs typeface="楷体_GB2312"/>
              </a:rPr>
              <a:t>        }</a:t>
            </a:r>
          </a:p>
          <a:p>
            <a:pPr eaLnBrk="1" hangingPunct="1">
              <a:spcBef>
                <a:spcPct val="0"/>
              </a:spcBef>
              <a:buFontTx/>
              <a:buNone/>
            </a:pPr>
            <a:r>
              <a:rPr lang="en-US" altLang="zh-CN" sz="2400" dirty="0">
                <a:solidFill>
                  <a:srgbClr val="FFFFFF"/>
                </a:solidFill>
                <a:latin typeface="Arial" panose="020B0604020202020204" pitchFamily="34" charset="0"/>
                <a:ea typeface="楷体_GB2312"/>
                <a:cs typeface="楷体_GB2312"/>
              </a:rPr>
              <a:t>    }</a:t>
            </a:r>
          </a:p>
          <a:p>
            <a:pPr eaLnBrk="1" hangingPunct="1">
              <a:spcBef>
                <a:spcPct val="0"/>
              </a:spcBef>
              <a:buFontTx/>
              <a:buNone/>
            </a:pPr>
            <a:r>
              <a:rPr lang="en-US" altLang="zh-CN" sz="2400" dirty="0">
                <a:solidFill>
                  <a:srgbClr val="FFFFFF"/>
                </a:solidFill>
                <a:latin typeface="Arial" panose="020B0604020202020204" pitchFamily="34" charset="0"/>
                <a:ea typeface="楷体_GB2312"/>
                <a:cs typeface="楷体_GB2312"/>
              </a:rPr>
              <a:t>    </a:t>
            </a:r>
            <a:r>
              <a:rPr lang="en-US" altLang="zh-CN" sz="2400" dirty="0" err="1">
                <a:solidFill>
                  <a:srgbClr val="FFFFFF"/>
                </a:solidFill>
                <a:latin typeface="Arial" panose="020B0604020202020204" pitchFamily="34" charset="0"/>
                <a:ea typeface="楷体_GB2312"/>
                <a:cs typeface="楷体_GB2312"/>
              </a:rPr>
              <a:t>cout</a:t>
            </a:r>
            <a:r>
              <a:rPr lang="en-US" altLang="zh-CN" sz="2400" dirty="0">
                <a:solidFill>
                  <a:srgbClr val="FFFFFF"/>
                </a:solidFill>
                <a:latin typeface="Arial" panose="020B0604020202020204" pitchFamily="34" charset="0"/>
                <a:ea typeface="楷体_GB2312"/>
                <a:cs typeface="楷体_GB2312"/>
              </a:rPr>
              <a:t> &lt;&lt; "Max=" &lt;&lt; </a:t>
            </a:r>
            <a:r>
              <a:rPr lang="en-US" altLang="zh-CN" sz="2400" dirty="0" err="1">
                <a:solidFill>
                  <a:srgbClr val="FFFFFF"/>
                </a:solidFill>
                <a:latin typeface="Arial" panose="020B0604020202020204" pitchFamily="34" charset="0"/>
                <a:ea typeface="楷体_GB2312"/>
                <a:cs typeface="楷体_GB2312"/>
              </a:rPr>
              <a:t>iMax</a:t>
            </a:r>
            <a:r>
              <a:rPr lang="en-US" altLang="zh-CN" sz="2400" dirty="0">
                <a:solidFill>
                  <a:srgbClr val="FFFFFF"/>
                </a:solidFill>
                <a:latin typeface="Arial" panose="020B0604020202020204" pitchFamily="34" charset="0"/>
                <a:ea typeface="楷体_GB2312"/>
                <a:cs typeface="楷体_GB2312"/>
              </a:rPr>
              <a:t> &lt;&lt; </a:t>
            </a:r>
            <a:r>
              <a:rPr lang="en-US" altLang="zh-CN" sz="2400" dirty="0" err="1">
                <a:solidFill>
                  <a:srgbClr val="FFFFFF"/>
                </a:solidFill>
                <a:latin typeface="Arial" panose="020B0604020202020204" pitchFamily="34" charset="0"/>
                <a:ea typeface="楷体_GB2312"/>
                <a:cs typeface="楷体_GB2312"/>
              </a:rPr>
              <a:t>endl</a:t>
            </a:r>
            <a:r>
              <a:rPr lang="en-US" altLang="zh-CN" sz="2400" dirty="0">
                <a:solidFill>
                  <a:srgbClr val="FFFFFF"/>
                </a:solidFill>
                <a:latin typeface="Arial" panose="020B0604020202020204" pitchFamily="34" charset="0"/>
                <a:ea typeface="楷体_GB2312"/>
                <a:cs typeface="楷体_GB2312"/>
              </a:rPr>
              <a:t>;</a:t>
            </a:r>
          </a:p>
          <a:p>
            <a:pPr eaLnBrk="1" hangingPunct="1">
              <a:spcBef>
                <a:spcPct val="0"/>
              </a:spcBef>
              <a:buFontTx/>
              <a:buNone/>
            </a:pPr>
            <a:r>
              <a:rPr lang="en-US" altLang="zh-CN" sz="2400" dirty="0">
                <a:solidFill>
                  <a:srgbClr val="FFFFFF"/>
                </a:solidFill>
                <a:latin typeface="Arial" panose="020B0604020202020204" pitchFamily="34" charset="0"/>
                <a:ea typeface="楷体_GB2312"/>
                <a:cs typeface="楷体_GB2312"/>
              </a:rPr>
              <a:t>    </a:t>
            </a:r>
            <a:r>
              <a:rPr lang="en-US" altLang="zh-CN" sz="2400" dirty="0" err="1">
                <a:solidFill>
                  <a:srgbClr val="FFFFFF"/>
                </a:solidFill>
                <a:latin typeface="Arial" panose="020B0604020202020204" pitchFamily="34" charset="0"/>
                <a:ea typeface="楷体_GB2312"/>
                <a:cs typeface="楷体_GB2312"/>
              </a:rPr>
              <a:t>cout</a:t>
            </a:r>
            <a:r>
              <a:rPr lang="en-US" altLang="zh-CN" sz="2400" dirty="0">
                <a:solidFill>
                  <a:srgbClr val="FFFFFF"/>
                </a:solidFill>
                <a:latin typeface="Arial" panose="020B0604020202020204" pitchFamily="34" charset="0"/>
                <a:ea typeface="楷体_GB2312"/>
                <a:cs typeface="楷体_GB2312"/>
              </a:rPr>
              <a:t> &lt;&lt; "Position=" &lt;&lt; </a:t>
            </a:r>
            <a:r>
              <a:rPr lang="en-US" altLang="zh-CN" sz="2400" dirty="0" err="1">
                <a:solidFill>
                  <a:srgbClr val="FFFFFF"/>
                </a:solidFill>
                <a:latin typeface="Arial" panose="020B0604020202020204" pitchFamily="34" charset="0"/>
                <a:ea typeface="楷体_GB2312"/>
                <a:cs typeface="楷体_GB2312"/>
              </a:rPr>
              <a:t>iPos</a:t>
            </a:r>
            <a:r>
              <a:rPr lang="en-US" altLang="zh-CN" sz="2400" dirty="0">
                <a:solidFill>
                  <a:srgbClr val="FFFFFF"/>
                </a:solidFill>
                <a:latin typeface="Arial" panose="020B0604020202020204" pitchFamily="34" charset="0"/>
                <a:ea typeface="楷体_GB2312"/>
                <a:cs typeface="楷体_GB2312"/>
              </a:rPr>
              <a:t> &lt;&lt; </a:t>
            </a:r>
            <a:r>
              <a:rPr lang="en-US" altLang="zh-CN" sz="2400" dirty="0" err="1">
                <a:solidFill>
                  <a:srgbClr val="FFFFFF"/>
                </a:solidFill>
                <a:latin typeface="Arial" panose="020B0604020202020204" pitchFamily="34" charset="0"/>
                <a:ea typeface="楷体_GB2312"/>
                <a:cs typeface="楷体_GB2312"/>
              </a:rPr>
              <a:t>endl</a:t>
            </a:r>
            <a:r>
              <a:rPr lang="en-US" altLang="zh-CN" sz="2400" dirty="0">
                <a:solidFill>
                  <a:srgbClr val="FFFFFF"/>
                </a:solidFill>
                <a:latin typeface="Arial" panose="020B0604020202020204" pitchFamily="34" charset="0"/>
                <a:ea typeface="楷体_GB2312"/>
                <a:cs typeface="楷体_GB2312"/>
              </a:rPr>
              <a:t>;</a:t>
            </a:r>
          </a:p>
          <a:p>
            <a:pPr eaLnBrk="1" hangingPunct="1">
              <a:spcBef>
                <a:spcPct val="0"/>
              </a:spcBef>
              <a:buFontTx/>
              <a:buNone/>
            </a:pPr>
            <a:r>
              <a:rPr lang="en-US" altLang="zh-CN" sz="2400" dirty="0">
                <a:solidFill>
                  <a:srgbClr val="FFFFFF"/>
                </a:solidFill>
                <a:latin typeface="Arial" panose="020B0604020202020204" pitchFamily="34" charset="0"/>
                <a:ea typeface="楷体_GB2312"/>
                <a:cs typeface="楷体_GB2312"/>
              </a:rPr>
              <a:t>    </a:t>
            </a:r>
          </a:p>
          <a:p>
            <a:pPr eaLnBrk="1" hangingPunct="1">
              <a:spcBef>
                <a:spcPct val="0"/>
              </a:spcBef>
              <a:buFontTx/>
              <a:buNone/>
            </a:pPr>
            <a:r>
              <a:rPr lang="en-US" altLang="zh-CN" sz="2400" dirty="0">
                <a:solidFill>
                  <a:srgbClr val="FFFFFF"/>
                </a:solidFill>
                <a:latin typeface="Arial" panose="020B0604020202020204" pitchFamily="34" charset="0"/>
                <a:ea typeface="楷体_GB2312"/>
                <a:cs typeface="楷体_GB2312"/>
              </a:rPr>
              <a:t>    return 0;</a:t>
            </a:r>
          </a:p>
          <a:p>
            <a:pPr eaLnBrk="1" hangingPunct="1">
              <a:spcBef>
                <a:spcPct val="0"/>
              </a:spcBef>
              <a:buFontTx/>
              <a:buNone/>
            </a:pPr>
            <a:r>
              <a:rPr lang="en-US" altLang="zh-CN" sz="2400" dirty="0">
                <a:solidFill>
                  <a:srgbClr val="FFFFFF"/>
                </a:solidFill>
                <a:latin typeface="Arial" panose="020B0604020202020204" pitchFamily="34" charset="0"/>
                <a:ea typeface="楷体_GB2312"/>
                <a:cs typeface="楷体_GB2312"/>
              </a:rPr>
              <a:t>}</a:t>
            </a:r>
          </a:p>
        </p:txBody>
      </p:sp>
      <p:sp>
        <p:nvSpPr>
          <p:cNvPr id="70662" name="AutoShape 6">
            <a:extLst>
              <a:ext uri="{FF2B5EF4-FFF2-40B4-BE49-F238E27FC236}">
                <a16:creationId xmlns:a16="http://schemas.microsoft.com/office/drawing/2014/main" id="{7B9207CE-626B-41AE-92D5-C924635CC183}"/>
              </a:ext>
            </a:extLst>
          </p:cNvPr>
          <p:cNvSpPr>
            <a:spLocks/>
          </p:cNvSpPr>
          <p:nvPr/>
        </p:nvSpPr>
        <p:spPr bwMode="auto">
          <a:xfrm>
            <a:off x="8343900" y="1972829"/>
            <a:ext cx="3276600" cy="381000"/>
          </a:xfrm>
          <a:prstGeom prst="accentCallout2">
            <a:avLst>
              <a:gd name="adj1" fmla="val 30000"/>
              <a:gd name="adj2" fmla="val -2324"/>
              <a:gd name="adj3" fmla="val 30000"/>
              <a:gd name="adj4" fmla="val -46417"/>
              <a:gd name="adj5" fmla="val 136667"/>
              <a:gd name="adj6" fmla="val -46463"/>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93600" tIns="46800" rIns="93600" bIns="46800" anchor="b"/>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00"/>
                </a:solidFill>
                <a:ea typeface="楷体_GB2312"/>
                <a:cs typeface="楷体_GB2312"/>
              </a:rPr>
              <a:t>假定最大值及其位置。</a:t>
            </a:r>
          </a:p>
        </p:txBody>
      </p:sp>
      <p:sp>
        <p:nvSpPr>
          <p:cNvPr id="70663" name="AutoShape 7">
            <a:extLst>
              <a:ext uri="{FF2B5EF4-FFF2-40B4-BE49-F238E27FC236}">
                <a16:creationId xmlns:a16="http://schemas.microsoft.com/office/drawing/2014/main" id="{26BFD9CD-1F21-49EF-958C-B55895B73D74}"/>
              </a:ext>
            </a:extLst>
          </p:cNvPr>
          <p:cNvSpPr>
            <a:spLocks/>
          </p:cNvSpPr>
          <p:nvPr/>
        </p:nvSpPr>
        <p:spPr bwMode="auto">
          <a:xfrm>
            <a:off x="4118009" y="2965952"/>
            <a:ext cx="304800" cy="1488257"/>
          </a:xfrm>
          <a:prstGeom prst="leftBracket">
            <a:avLst>
              <a:gd name="adj" fmla="val 0"/>
            </a:avLst>
          </a:prstGeom>
          <a:noFill/>
          <a:ln w="9525">
            <a:solidFill>
              <a:srgbClr val="66FFCC"/>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70664" name="Text Box 8">
            <a:extLst>
              <a:ext uri="{FF2B5EF4-FFF2-40B4-BE49-F238E27FC236}">
                <a16:creationId xmlns:a16="http://schemas.microsoft.com/office/drawing/2014/main" id="{1D77E2AD-4E59-4DF3-AA2C-798C07D3E4AD}"/>
              </a:ext>
            </a:extLst>
          </p:cNvPr>
          <p:cNvSpPr txBox="1">
            <a:spLocks noChangeArrowheads="1"/>
          </p:cNvSpPr>
          <p:nvPr/>
        </p:nvSpPr>
        <p:spPr bwMode="auto">
          <a:xfrm>
            <a:off x="4113399" y="3051267"/>
            <a:ext cx="55245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3600" tIns="46800" rIns="93600" bIns="46800" anchor="b"/>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CC"/>
                </a:solidFill>
                <a:ea typeface="楷体_GB2312"/>
                <a:cs typeface="楷体_GB2312"/>
              </a:rPr>
              <a:t>循环比较</a:t>
            </a:r>
          </a:p>
        </p:txBody>
      </p:sp>
      <p:sp>
        <p:nvSpPr>
          <p:cNvPr id="70665" name="AutoShape 9">
            <a:extLst>
              <a:ext uri="{FF2B5EF4-FFF2-40B4-BE49-F238E27FC236}">
                <a16:creationId xmlns:a16="http://schemas.microsoft.com/office/drawing/2014/main" id="{823F034C-A041-40C1-A833-520F5D111CB3}"/>
              </a:ext>
            </a:extLst>
          </p:cNvPr>
          <p:cNvSpPr>
            <a:spLocks/>
          </p:cNvSpPr>
          <p:nvPr/>
        </p:nvSpPr>
        <p:spPr bwMode="auto">
          <a:xfrm>
            <a:off x="7284117" y="3109318"/>
            <a:ext cx="4572000" cy="838200"/>
          </a:xfrm>
          <a:prstGeom prst="accentCallout2">
            <a:avLst>
              <a:gd name="adj1" fmla="val 13634"/>
              <a:gd name="adj2" fmla="val -1667"/>
              <a:gd name="adj3" fmla="val 13634"/>
              <a:gd name="adj4" fmla="val -8093"/>
              <a:gd name="adj5" fmla="val 91805"/>
              <a:gd name="adj6" fmla="val -8125"/>
            </a:avLst>
          </a:prstGeom>
          <a:noFill/>
          <a:ln w="9525">
            <a:solidFill>
              <a:srgbClr val="66FF33"/>
            </a:solidFill>
            <a:miter lim="800000"/>
            <a:headEnd/>
            <a:tailEnd/>
          </a:ln>
          <a:extLst>
            <a:ext uri="{909E8E84-426E-40DD-AFC4-6F175D3DCCD1}">
              <a14:hiddenFill xmlns:a14="http://schemas.microsoft.com/office/drawing/2010/main">
                <a:solidFill>
                  <a:srgbClr val="FFFFFF"/>
                </a:solidFill>
              </a14:hiddenFill>
            </a:ext>
          </a:extLst>
        </p:spPr>
        <p:txBody>
          <a:bodyPr lIns="93600" tIns="46800" rIns="93600" bIns="46800" anchor="b"/>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66FF33"/>
                </a:solidFill>
                <a:ea typeface="楷体_GB2312"/>
                <a:cs typeface="楷体_GB2312"/>
              </a:rPr>
              <a:t>        </a:t>
            </a:r>
            <a:r>
              <a:rPr lang="zh-CN" altLang="en-US" sz="2400" dirty="0">
                <a:solidFill>
                  <a:srgbClr val="66FF33"/>
                </a:solidFill>
                <a:ea typeface="楷体_GB2312"/>
                <a:cs typeface="楷体_GB2312"/>
              </a:rPr>
              <a:t>当前元素比最大值大，将其</a:t>
            </a:r>
          </a:p>
          <a:p>
            <a:pPr eaLnBrk="1" hangingPunct="1">
              <a:spcBef>
                <a:spcPct val="0"/>
              </a:spcBef>
              <a:buFontTx/>
              <a:buNone/>
            </a:pPr>
            <a:r>
              <a:rPr lang="zh-CN" altLang="en-US" sz="2400" dirty="0">
                <a:solidFill>
                  <a:srgbClr val="66FF33"/>
                </a:solidFill>
                <a:ea typeface="楷体_GB2312"/>
                <a:cs typeface="楷体_GB2312"/>
              </a:rPr>
              <a:t>赋值为新的最大值并记录其位置。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58"/>
                                        </p:tgtEl>
                                        <p:attrNameLst>
                                          <p:attrName>style.visibility</p:attrName>
                                        </p:attrNameLst>
                                      </p:cBhvr>
                                      <p:to>
                                        <p:strVal val="visible"/>
                                      </p:to>
                                    </p:set>
                                    <p:animEffect transition="in" filter="blinds(horizontal)">
                                      <p:cBhvr>
                                        <p:cTn id="7" dur="500"/>
                                        <p:tgtEl>
                                          <p:spTgt spid="70658"/>
                                        </p:tgtEl>
                                      </p:cBhvr>
                                    </p:animEffect>
                                  </p:childTnLst>
                                  <p:subTnLst>
                                    <p:audio>
                                      <p:cMediaNode>
                                        <p:cTn display="0" masterRel="sameClick">
                                          <p:stCondLst>
                                            <p:cond evt="begin" delay="0">
                                              <p:tn val="5"/>
                                            </p:cond>
                                          </p:stCondLst>
                                          <p:endCondLst>
                                            <p:cond evt="onStopAudio" delay="0">
                                              <p:tgtEl>
                                                <p:sldTgt/>
                                              </p:tgtEl>
                                            </p:cond>
                                          </p:endCondLst>
                                        </p:cTn>
                                        <p:tgtEl>
                                          <p:sndTgt r:embed="rId3" name="notify.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70659"/>
                                        </p:tgtEl>
                                        <p:attrNameLst>
                                          <p:attrName>style.visibility</p:attrName>
                                        </p:attrNameLst>
                                      </p:cBhvr>
                                      <p:to>
                                        <p:strVal val="visible"/>
                                      </p:to>
                                    </p:set>
                                    <p:anim calcmode="lin" valueType="num">
                                      <p:cBhvr>
                                        <p:cTn id="12" dur="500" fill="hold"/>
                                        <p:tgtEl>
                                          <p:spTgt spid="70659"/>
                                        </p:tgtEl>
                                        <p:attrNameLst>
                                          <p:attrName>ppt_w</p:attrName>
                                        </p:attrNameLst>
                                      </p:cBhvr>
                                      <p:tavLst>
                                        <p:tav tm="0">
                                          <p:val>
                                            <p:fltVal val="0"/>
                                          </p:val>
                                        </p:tav>
                                        <p:tav tm="100000">
                                          <p:val>
                                            <p:strVal val="#ppt_w"/>
                                          </p:val>
                                        </p:tav>
                                      </p:tavLst>
                                    </p:anim>
                                    <p:anim calcmode="lin" valueType="num">
                                      <p:cBhvr>
                                        <p:cTn id="13" dur="500" fill="hold"/>
                                        <p:tgtEl>
                                          <p:spTgt spid="70659"/>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70659"/>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4" name="TAD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70660"/>
                                        </p:tgtEl>
                                        <p:attrNameLst>
                                          <p:attrName>style.visibility</p:attrName>
                                        </p:attrNameLst>
                                      </p:cBhvr>
                                      <p:to>
                                        <p:strVal val="visible"/>
                                      </p:to>
                                    </p:set>
                                    <p:animEffect transition="in" filter="box(in)">
                                      <p:cBhvr>
                                        <p:cTn id="18" dur="500"/>
                                        <p:tgtEl>
                                          <p:spTgt spid="70660"/>
                                        </p:tgtEl>
                                      </p:cBhvr>
                                    </p:animEffect>
                                  </p:childTnLst>
                                  <p:subTnLst>
                                    <p:audio>
                                      <p:cMediaNode>
                                        <p:cTn display="0" masterRel="sameClick">
                                          <p:stCondLst>
                                            <p:cond evt="begin" delay="0">
                                              <p:tn val="16"/>
                                            </p:cond>
                                          </p:stCondLst>
                                          <p:endCondLst>
                                            <p:cond evt="onStopAudio" delay="0">
                                              <p:tgtEl>
                                                <p:sldTgt/>
                                              </p:tgtEl>
                                            </p:cond>
                                          </p:endCondLst>
                                        </p:cTn>
                                        <p:tgtEl>
                                          <p:sndTgt r:embed="rId5" name="chimes.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70661"/>
                                        </p:tgtEl>
                                        <p:attrNameLst>
                                          <p:attrName>style.visibility</p:attrName>
                                        </p:attrNameLst>
                                      </p:cBhvr>
                                      <p:to>
                                        <p:strVal val="visible"/>
                                      </p:to>
                                    </p:set>
                                    <p:animEffect transition="in" filter="box(in)">
                                      <p:cBhvr>
                                        <p:cTn id="23" dur="500"/>
                                        <p:tgtEl>
                                          <p:spTgt spid="70661"/>
                                        </p:tgtEl>
                                      </p:cBhvr>
                                    </p:animEffect>
                                  </p:childTnLst>
                                  <p:subTnLst>
                                    <p:audio>
                                      <p:cMediaNode>
                                        <p:cTn display="0" masterRel="sameClick">
                                          <p:stCondLst>
                                            <p:cond evt="begin" delay="0">
                                              <p:tn val="21"/>
                                            </p:cond>
                                          </p:stCondLst>
                                          <p:endCondLst>
                                            <p:cond evt="onStopAudio" delay="0">
                                              <p:tgtEl>
                                                <p:sldTgt/>
                                              </p:tgtEl>
                                            </p:cond>
                                          </p:endCondLst>
                                        </p:cTn>
                                        <p:tgtEl>
                                          <p:sndTgt r:embed="rId5" name="chimes.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3" fill="hold" grpId="0" nodeType="clickEffect">
                                  <p:stCondLst>
                                    <p:cond delay="0"/>
                                  </p:stCondLst>
                                  <p:childTnLst>
                                    <p:set>
                                      <p:cBhvr>
                                        <p:cTn id="27" dur="1" fill="hold">
                                          <p:stCondLst>
                                            <p:cond delay="0"/>
                                          </p:stCondLst>
                                        </p:cTn>
                                        <p:tgtEl>
                                          <p:spTgt spid="70662"/>
                                        </p:tgtEl>
                                        <p:attrNameLst>
                                          <p:attrName>style.visibility</p:attrName>
                                        </p:attrNameLst>
                                      </p:cBhvr>
                                      <p:to>
                                        <p:strVal val="visible"/>
                                      </p:to>
                                    </p:set>
                                    <p:animEffect transition="in" filter="strips(upRight)">
                                      <p:cBhvr>
                                        <p:cTn id="28" dur="500"/>
                                        <p:tgtEl>
                                          <p:spTgt spid="70662"/>
                                        </p:tgtEl>
                                      </p:cBhvr>
                                    </p:animEffect>
                                  </p:childTnLst>
                                  <p:subTnLst>
                                    <p:set>
                                      <p:cBhvr override="childStyle">
                                        <p:cTn dur="1" fill="hold" display="0" masterRel="nextClick" afterEffect="1"/>
                                        <p:tgtEl>
                                          <p:spTgt spid="70662"/>
                                        </p:tgtEl>
                                        <p:attrNameLst>
                                          <p:attrName>style.visibility</p:attrName>
                                        </p:attrNameLst>
                                      </p:cBhvr>
                                      <p:to>
                                        <p:strVal val="hidden"/>
                                      </p:to>
                                    </p:set>
                                    <p:audio>
                                      <p:cMediaNode>
                                        <p:cTn display="0" masterRel="sameClick">
                                          <p:stCondLst>
                                            <p:cond evt="begin" delay="0">
                                              <p:tn val="26"/>
                                            </p:cond>
                                          </p:stCondLst>
                                          <p:endCondLst>
                                            <p:cond evt="onStopAudio" delay="0">
                                              <p:tgtEl>
                                                <p:sldTgt/>
                                              </p:tgtEl>
                                            </p:cond>
                                          </p:endCondLst>
                                        </p:cTn>
                                        <p:tgtEl>
                                          <p:sndTgt r:embed="rId6" name="清空回收站时奏幻想空间.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42" fill="hold" grpId="0" nodeType="clickEffect">
                                  <p:stCondLst>
                                    <p:cond delay="0"/>
                                  </p:stCondLst>
                                  <p:childTnLst>
                                    <p:set>
                                      <p:cBhvr>
                                        <p:cTn id="32" dur="1" fill="hold">
                                          <p:stCondLst>
                                            <p:cond delay="0"/>
                                          </p:stCondLst>
                                        </p:cTn>
                                        <p:tgtEl>
                                          <p:spTgt spid="70663"/>
                                        </p:tgtEl>
                                        <p:attrNameLst>
                                          <p:attrName>style.visibility</p:attrName>
                                        </p:attrNameLst>
                                      </p:cBhvr>
                                      <p:to>
                                        <p:strVal val="visible"/>
                                      </p:to>
                                    </p:set>
                                    <p:animEffect transition="in" filter="barn(outHorizontal)">
                                      <p:cBhvr>
                                        <p:cTn id="33" dur="500"/>
                                        <p:tgtEl>
                                          <p:spTgt spid="7066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42" fill="hold" grpId="0" nodeType="clickEffect">
                                  <p:stCondLst>
                                    <p:cond delay="0"/>
                                  </p:stCondLst>
                                  <p:childTnLst>
                                    <p:set>
                                      <p:cBhvr>
                                        <p:cTn id="37" dur="1" fill="hold">
                                          <p:stCondLst>
                                            <p:cond delay="0"/>
                                          </p:stCondLst>
                                        </p:cTn>
                                        <p:tgtEl>
                                          <p:spTgt spid="70664"/>
                                        </p:tgtEl>
                                        <p:attrNameLst>
                                          <p:attrName>style.visibility</p:attrName>
                                        </p:attrNameLst>
                                      </p:cBhvr>
                                      <p:to>
                                        <p:strVal val="visible"/>
                                      </p:to>
                                    </p:set>
                                    <p:animEffect transition="in" filter="barn(outHorizontal)">
                                      <p:cBhvr>
                                        <p:cTn id="38" dur="500"/>
                                        <p:tgtEl>
                                          <p:spTgt spid="7066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6" fill="hold" grpId="0" nodeType="clickEffect">
                                  <p:stCondLst>
                                    <p:cond delay="0"/>
                                  </p:stCondLst>
                                  <p:childTnLst>
                                    <p:set>
                                      <p:cBhvr>
                                        <p:cTn id="42" dur="1" fill="hold">
                                          <p:stCondLst>
                                            <p:cond delay="0"/>
                                          </p:stCondLst>
                                        </p:cTn>
                                        <p:tgtEl>
                                          <p:spTgt spid="70665"/>
                                        </p:tgtEl>
                                        <p:attrNameLst>
                                          <p:attrName>style.visibility</p:attrName>
                                        </p:attrNameLst>
                                      </p:cBhvr>
                                      <p:to>
                                        <p:strVal val="visible"/>
                                      </p:to>
                                    </p:set>
                                    <p:animEffect transition="in" filter="strips(downRight)">
                                      <p:cBhvr>
                                        <p:cTn id="43" dur="500"/>
                                        <p:tgtEl>
                                          <p:spTgt spid="70665"/>
                                        </p:tgtEl>
                                      </p:cBhvr>
                                    </p:animEffect>
                                  </p:childTnLst>
                                  <p:subTnLst>
                                    <p:audio>
                                      <p:cMediaNode>
                                        <p:cTn display="0" masterRel="sameClick">
                                          <p:stCondLst>
                                            <p:cond evt="begin" delay="0">
                                              <p:tn val="41"/>
                                            </p:cond>
                                          </p:stCondLst>
                                          <p:endCondLst>
                                            <p:cond evt="onStopAudio" delay="0">
                                              <p:tgtEl>
                                                <p:sldTgt/>
                                              </p:tgtEl>
                                            </p:cond>
                                          </p:endCondLst>
                                        </p:cTn>
                                        <p:tgtEl>
                                          <p:sndTgt r:embed="rId6" name="清空回收站时奏幻想空间.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autoUpdateAnimBg="0"/>
      <p:bldP spid="70659" grpId="0" animBg="1" autoUpdateAnimBg="0"/>
      <p:bldP spid="70660" grpId="0" autoUpdateAnimBg="0"/>
      <p:bldP spid="70661" grpId="0" autoUpdateAnimBg="0"/>
      <p:bldP spid="70662" grpId="0" animBg="1" autoUpdateAnimBg="0"/>
      <p:bldP spid="70663" grpId="0" animBg="1"/>
      <p:bldP spid="70664" grpId="0" autoUpdateAnimBg="0"/>
      <p:bldP spid="70665"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5B90550C-C461-46EE-BF83-86E5FF88DFAF}"/>
              </a:ext>
            </a:extLst>
          </p:cNvPr>
          <p:cNvSpPr>
            <a:spLocks noGrp="1" noChangeArrowheads="1"/>
          </p:cNvSpPr>
          <p:nvPr>
            <p:ph type="title"/>
          </p:nvPr>
        </p:nvSpPr>
        <p:spPr>
          <a:xfrm>
            <a:off x="299486" y="310590"/>
            <a:ext cx="9728703" cy="533400"/>
          </a:xfrm>
        </p:spPr>
        <p:txBody>
          <a:bodyPr/>
          <a:lstStyle/>
          <a:p>
            <a:pPr algn="l" eaLnBrk="1" hangingPunct="1"/>
            <a:r>
              <a:rPr lang="en-US" altLang="zh-CN" sz="2400" b="1" dirty="0">
                <a:solidFill>
                  <a:srgbClr val="66FFCC"/>
                </a:solidFill>
                <a:ea typeface="华文新魏" panose="02010800040101010101" pitchFamily="2" charset="-122"/>
              </a:rPr>
              <a:t>     ⑵</a:t>
            </a:r>
            <a:r>
              <a:rPr lang="zh-CN" altLang="en-US" sz="2400" b="1" dirty="0">
                <a:solidFill>
                  <a:srgbClr val="66FFCC"/>
                </a:solidFill>
                <a:ea typeface="楷体_GB2312"/>
                <a:cs typeface="楷体_GB2312"/>
              </a:rPr>
              <a:t>二维数组求极值</a:t>
            </a:r>
          </a:p>
        </p:txBody>
      </p:sp>
      <p:sp>
        <p:nvSpPr>
          <p:cNvPr id="71683" name="Text Box 3">
            <a:extLst>
              <a:ext uri="{FF2B5EF4-FFF2-40B4-BE49-F238E27FC236}">
                <a16:creationId xmlns:a16="http://schemas.microsoft.com/office/drawing/2014/main" id="{E45A5FF3-B8A5-4E8A-991A-7950ADD80F08}"/>
              </a:ext>
            </a:extLst>
          </p:cNvPr>
          <p:cNvSpPr txBox="1">
            <a:spLocks noChangeArrowheads="1"/>
          </p:cNvSpPr>
          <p:nvPr/>
        </p:nvSpPr>
        <p:spPr bwMode="auto">
          <a:xfrm>
            <a:off x="3447573" y="44450"/>
            <a:ext cx="8444941" cy="686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#include  &lt;iostream&gt;</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#include &lt;</a:t>
            </a:r>
            <a:r>
              <a:rPr lang="en-US" altLang="zh-CN" sz="2000" dirty="0" err="1">
                <a:solidFill>
                  <a:srgbClr val="FFFFFF"/>
                </a:solidFill>
                <a:latin typeface="Arial" panose="020B0604020202020204" pitchFamily="34" charset="0"/>
                <a:ea typeface="楷体_GB2312"/>
                <a:cs typeface="楷体_GB2312"/>
              </a:rPr>
              <a:t>iomanip</a:t>
            </a:r>
            <a:r>
              <a:rPr lang="en-US" altLang="zh-CN" sz="2000" dirty="0">
                <a:solidFill>
                  <a:srgbClr val="FFFFFF"/>
                </a:solidFill>
                <a:latin typeface="Arial" panose="020B0604020202020204" pitchFamily="34" charset="0"/>
                <a:ea typeface="楷体_GB2312"/>
                <a:cs typeface="楷体_GB2312"/>
              </a:rPr>
              <a:t>&gt;</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using namespace std;</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int main(void){</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    double a[3][4]={ 1.0, 3.0, 5.2, 7.4, 4.6, 5.5, 4.2, 1.2,10.5, 0.23,1.3, 0.5};</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    int </a:t>
            </a:r>
            <a:r>
              <a:rPr lang="en-US" altLang="zh-CN" sz="2000" dirty="0" err="1">
                <a:solidFill>
                  <a:srgbClr val="FFFFFF"/>
                </a:solidFill>
                <a:latin typeface="Arial" panose="020B0604020202020204" pitchFamily="34" charset="0"/>
                <a:ea typeface="楷体_GB2312"/>
                <a:cs typeface="楷体_GB2312"/>
              </a:rPr>
              <a:t>iRow,iCol</a:t>
            </a:r>
            <a:r>
              <a:rPr lang="en-US" altLang="zh-CN" sz="2000" dirty="0">
                <a:solidFill>
                  <a:srgbClr val="FFFFFF"/>
                </a:solidFill>
                <a:latin typeface="Arial" panose="020B0604020202020204" pitchFamily="34" charset="0"/>
                <a:ea typeface="楷体_GB2312"/>
                <a:cs typeface="楷体_GB2312"/>
              </a:rPr>
              <a:t>;</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    </a:t>
            </a:r>
            <a:r>
              <a:rPr lang="en-US" altLang="zh-CN" sz="2000" dirty="0" err="1">
                <a:solidFill>
                  <a:srgbClr val="FFFFFF"/>
                </a:solidFill>
                <a:latin typeface="Arial" panose="020B0604020202020204" pitchFamily="34" charset="0"/>
                <a:ea typeface="楷体_GB2312"/>
                <a:cs typeface="楷体_GB2312"/>
              </a:rPr>
              <a:t>iRow</a:t>
            </a:r>
            <a:r>
              <a:rPr lang="en-US" altLang="zh-CN" sz="2000" dirty="0">
                <a:solidFill>
                  <a:srgbClr val="FFFFFF"/>
                </a:solidFill>
                <a:latin typeface="Arial" panose="020B0604020202020204" pitchFamily="34" charset="0"/>
                <a:ea typeface="楷体_GB2312"/>
                <a:cs typeface="楷体_GB2312"/>
              </a:rPr>
              <a:t> = 0;</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    </a:t>
            </a:r>
            <a:r>
              <a:rPr lang="en-US" altLang="zh-CN" sz="2000" dirty="0" err="1">
                <a:solidFill>
                  <a:srgbClr val="FFFFFF"/>
                </a:solidFill>
                <a:latin typeface="Arial" panose="020B0604020202020204" pitchFamily="34" charset="0"/>
                <a:ea typeface="楷体_GB2312"/>
                <a:cs typeface="楷体_GB2312"/>
              </a:rPr>
              <a:t>iCol</a:t>
            </a:r>
            <a:r>
              <a:rPr lang="en-US" altLang="zh-CN" sz="2000" dirty="0">
                <a:solidFill>
                  <a:srgbClr val="FFFFFF"/>
                </a:solidFill>
                <a:latin typeface="Arial" panose="020B0604020202020204" pitchFamily="34" charset="0"/>
                <a:ea typeface="楷体_GB2312"/>
                <a:cs typeface="楷体_GB2312"/>
              </a:rPr>
              <a:t> = 0;</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    for(int </a:t>
            </a:r>
            <a:r>
              <a:rPr lang="en-US" altLang="zh-CN" sz="2000" dirty="0" err="1">
                <a:solidFill>
                  <a:srgbClr val="FFFFFF"/>
                </a:solidFill>
                <a:latin typeface="Arial" panose="020B0604020202020204" pitchFamily="34" charset="0"/>
                <a:ea typeface="楷体_GB2312"/>
                <a:cs typeface="楷体_GB2312"/>
              </a:rPr>
              <a:t>i</a:t>
            </a:r>
            <a:r>
              <a:rPr lang="en-US" altLang="zh-CN" sz="2000" dirty="0">
                <a:solidFill>
                  <a:srgbClr val="FFFFFF"/>
                </a:solidFill>
                <a:latin typeface="Arial" panose="020B0604020202020204" pitchFamily="34" charset="0"/>
                <a:ea typeface="楷体_GB2312"/>
                <a:cs typeface="楷体_GB2312"/>
              </a:rPr>
              <a:t> = 0; </a:t>
            </a:r>
            <a:r>
              <a:rPr lang="en-US" altLang="zh-CN" sz="2000" dirty="0" err="1">
                <a:solidFill>
                  <a:srgbClr val="FFFFFF"/>
                </a:solidFill>
                <a:latin typeface="Arial" panose="020B0604020202020204" pitchFamily="34" charset="0"/>
                <a:ea typeface="楷体_GB2312"/>
                <a:cs typeface="楷体_GB2312"/>
              </a:rPr>
              <a:t>i</a:t>
            </a:r>
            <a:r>
              <a:rPr lang="en-US" altLang="zh-CN" sz="2000" dirty="0">
                <a:solidFill>
                  <a:srgbClr val="FFFFFF"/>
                </a:solidFill>
                <a:latin typeface="Arial" panose="020B0604020202020204" pitchFamily="34" charset="0"/>
                <a:ea typeface="楷体_GB2312"/>
                <a:cs typeface="楷体_GB2312"/>
              </a:rPr>
              <a:t> &lt; 3; ++</a:t>
            </a:r>
            <a:r>
              <a:rPr lang="en-US" altLang="zh-CN" sz="2000" dirty="0" err="1">
                <a:solidFill>
                  <a:srgbClr val="FFFFFF"/>
                </a:solidFill>
                <a:latin typeface="Arial" panose="020B0604020202020204" pitchFamily="34" charset="0"/>
                <a:ea typeface="楷体_GB2312"/>
                <a:cs typeface="楷体_GB2312"/>
              </a:rPr>
              <a:t>i</a:t>
            </a:r>
            <a:r>
              <a:rPr lang="en-US" altLang="zh-CN" sz="2000" dirty="0">
                <a:solidFill>
                  <a:srgbClr val="FFFFFF"/>
                </a:solidFill>
                <a:latin typeface="Arial" panose="020B0604020202020204" pitchFamily="34" charset="0"/>
                <a:ea typeface="楷体_GB2312"/>
                <a:cs typeface="楷体_GB2312"/>
              </a:rPr>
              <a:t>){</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        for(int j = 0;j &lt; 4; ++j){  </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            if(a[</a:t>
            </a:r>
            <a:r>
              <a:rPr lang="en-US" altLang="zh-CN" sz="2000" dirty="0" err="1">
                <a:solidFill>
                  <a:srgbClr val="FFFFFF"/>
                </a:solidFill>
                <a:latin typeface="Arial" panose="020B0604020202020204" pitchFamily="34" charset="0"/>
                <a:ea typeface="楷体_GB2312"/>
                <a:cs typeface="楷体_GB2312"/>
              </a:rPr>
              <a:t>i</a:t>
            </a:r>
            <a:r>
              <a:rPr lang="en-US" altLang="zh-CN" sz="2000" dirty="0">
                <a:solidFill>
                  <a:srgbClr val="FFFFFF"/>
                </a:solidFill>
                <a:latin typeface="Arial" panose="020B0604020202020204" pitchFamily="34" charset="0"/>
                <a:ea typeface="楷体_GB2312"/>
                <a:cs typeface="楷体_GB2312"/>
              </a:rPr>
              <a:t>][j]&lt;a[</a:t>
            </a:r>
            <a:r>
              <a:rPr lang="en-US" altLang="zh-CN" sz="2000" dirty="0" err="1">
                <a:solidFill>
                  <a:srgbClr val="FFFFFF"/>
                </a:solidFill>
                <a:latin typeface="Arial" panose="020B0604020202020204" pitchFamily="34" charset="0"/>
                <a:ea typeface="楷体_GB2312"/>
                <a:cs typeface="楷体_GB2312"/>
              </a:rPr>
              <a:t>iRow</a:t>
            </a:r>
            <a:r>
              <a:rPr lang="en-US" altLang="zh-CN" sz="2000" dirty="0">
                <a:solidFill>
                  <a:srgbClr val="FFFFFF"/>
                </a:solidFill>
                <a:latin typeface="Arial" panose="020B0604020202020204" pitchFamily="34" charset="0"/>
                <a:ea typeface="楷体_GB2312"/>
                <a:cs typeface="楷体_GB2312"/>
              </a:rPr>
              <a:t>][</a:t>
            </a:r>
            <a:r>
              <a:rPr lang="en-US" altLang="zh-CN" sz="2000" dirty="0" err="1">
                <a:solidFill>
                  <a:srgbClr val="FFFFFF"/>
                </a:solidFill>
                <a:latin typeface="Arial" panose="020B0604020202020204" pitchFamily="34" charset="0"/>
                <a:ea typeface="楷体_GB2312"/>
                <a:cs typeface="楷体_GB2312"/>
              </a:rPr>
              <a:t>iCol</a:t>
            </a:r>
            <a:r>
              <a:rPr lang="en-US" altLang="zh-CN" sz="2000" dirty="0">
                <a:solidFill>
                  <a:srgbClr val="FFFFFF"/>
                </a:solidFill>
                <a:latin typeface="Arial" panose="020B0604020202020204" pitchFamily="34" charset="0"/>
                <a:ea typeface="楷体_GB2312"/>
                <a:cs typeface="楷体_GB2312"/>
              </a:rPr>
              <a:t>]){</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                  </a:t>
            </a:r>
            <a:r>
              <a:rPr lang="en-US" altLang="zh-CN" sz="2000" dirty="0" err="1">
                <a:solidFill>
                  <a:srgbClr val="FFFFFF"/>
                </a:solidFill>
                <a:latin typeface="Arial" panose="020B0604020202020204" pitchFamily="34" charset="0"/>
                <a:ea typeface="楷体_GB2312"/>
                <a:cs typeface="楷体_GB2312"/>
              </a:rPr>
              <a:t>iRow</a:t>
            </a:r>
            <a:r>
              <a:rPr lang="en-US" altLang="zh-CN" sz="2000" dirty="0">
                <a:solidFill>
                  <a:srgbClr val="FFFFFF"/>
                </a:solidFill>
                <a:latin typeface="Arial" panose="020B0604020202020204" pitchFamily="34" charset="0"/>
                <a:ea typeface="楷体_GB2312"/>
                <a:cs typeface="楷体_GB2312"/>
              </a:rPr>
              <a:t> = </a:t>
            </a:r>
            <a:r>
              <a:rPr lang="en-US" altLang="zh-CN" sz="2000" dirty="0" err="1">
                <a:solidFill>
                  <a:srgbClr val="FFFFFF"/>
                </a:solidFill>
                <a:latin typeface="Arial" panose="020B0604020202020204" pitchFamily="34" charset="0"/>
                <a:ea typeface="楷体_GB2312"/>
                <a:cs typeface="楷体_GB2312"/>
              </a:rPr>
              <a:t>i</a:t>
            </a:r>
            <a:r>
              <a:rPr lang="en-US" altLang="zh-CN" sz="2000" dirty="0">
                <a:solidFill>
                  <a:srgbClr val="FFFFFF"/>
                </a:solidFill>
                <a:latin typeface="Arial" panose="020B0604020202020204" pitchFamily="34" charset="0"/>
                <a:ea typeface="楷体_GB2312"/>
                <a:cs typeface="楷体_GB2312"/>
              </a:rPr>
              <a:t>;</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                  </a:t>
            </a:r>
            <a:r>
              <a:rPr lang="en-US" altLang="zh-CN" sz="2000" dirty="0" err="1">
                <a:solidFill>
                  <a:srgbClr val="FFFFFF"/>
                </a:solidFill>
                <a:latin typeface="Arial" panose="020B0604020202020204" pitchFamily="34" charset="0"/>
                <a:ea typeface="楷体_GB2312"/>
                <a:cs typeface="楷体_GB2312"/>
              </a:rPr>
              <a:t>iCol</a:t>
            </a:r>
            <a:r>
              <a:rPr lang="en-US" altLang="zh-CN" sz="2000" dirty="0">
                <a:solidFill>
                  <a:srgbClr val="FFFFFF"/>
                </a:solidFill>
                <a:latin typeface="Arial" panose="020B0604020202020204" pitchFamily="34" charset="0"/>
                <a:ea typeface="楷体_GB2312"/>
                <a:cs typeface="楷体_GB2312"/>
              </a:rPr>
              <a:t> = j;</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            }</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        }</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     }</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     </a:t>
            </a:r>
            <a:r>
              <a:rPr lang="en-US" altLang="zh-CN" sz="2000" dirty="0" err="1">
                <a:solidFill>
                  <a:srgbClr val="FFFFFF"/>
                </a:solidFill>
                <a:latin typeface="Arial" panose="020B0604020202020204" pitchFamily="34" charset="0"/>
                <a:ea typeface="楷体_GB2312"/>
                <a:cs typeface="楷体_GB2312"/>
              </a:rPr>
              <a:t>cout</a:t>
            </a:r>
            <a:r>
              <a:rPr lang="en-US" altLang="zh-CN" sz="2000" dirty="0">
                <a:solidFill>
                  <a:srgbClr val="FFFFFF"/>
                </a:solidFill>
                <a:latin typeface="Arial" panose="020B0604020202020204" pitchFamily="34" charset="0"/>
                <a:ea typeface="楷体_GB2312"/>
                <a:cs typeface="楷体_GB2312"/>
              </a:rPr>
              <a:t> &lt;&lt; </a:t>
            </a:r>
            <a:r>
              <a:rPr lang="en-US" altLang="zh-CN" sz="2000" dirty="0" err="1">
                <a:solidFill>
                  <a:srgbClr val="FFFFFF"/>
                </a:solidFill>
                <a:latin typeface="Arial" panose="020B0604020202020204" pitchFamily="34" charset="0"/>
                <a:ea typeface="楷体_GB2312"/>
                <a:cs typeface="楷体_GB2312"/>
              </a:rPr>
              <a:t>setw</a:t>
            </a:r>
            <a:r>
              <a:rPr lang="en-US" altLang="zh-CN" sz="2000" dirty="0">
                <a:solidFill>
                  <a:srgbClr val="FFFFFF"/>
                </a:solidFill>
                <a:latin typeface="Arial" panose="020B0604020202020204" pitchFamily="34" charset="0"/>
                <a:ea typeface="楷体_GB2312"/>
                <a:cs typeface="楷体_GB2312"/>
              </a:rPr>
              <a:t>(7) &lt;&lt; fixed &lt;&lt; </a:t>
            </a:r>
            <a:r>
              <a:rPr lang="en-US" altLang="zh-CN" sz="2000" dirty="0" err="1">
                <a:solidFill>
                  <a:srgbClr val="FFFFFF"/>
                </a:solidFill>
                <a:latin typeface="Arial" panose="020B0604020202020204" pitchFamily="34" charset="0"/>
                <a:ea typeface="楷体_GB2312"/>
                <a:cs typeface="楷体_GB2312"/>
              </a:rPr>
              <a:t>setprecision</a:t>
            </a:r>
            <a:r>
              <a:rPr lang="en-US" altLang="zh-CN" sz="2000" dirty="0">
                <a:solidFill>
                  <a:srgbClr val="FFFFFF"/>
                </a:solidFill>
                <a:latin typeface="Arial" panose="020B0604020202020204" pitchFamily="34" charset="0"/>
                <a:ea typeface="楷体_GB2312"/>
                <a:cs typeface="楷体_GB2312"/>
              </a:rPr>
              <a:t>(2);</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     </a:t>
            </a:r>
            <a:r>
              <a:rPr lang="en-US" altLang="zh-CN" sz="2000" dirty="0" err="1">
                <a:solidFill>
                  <a:srgbClr val="FFFFFF"/>
                </a:solidFill>
                <a:latin typeface="Arial" panose="020B0604020202020204" pitchFamily="34" charset="0"/>
                <a:ea typeface="楷体_GB2312"/>
                <a:cs typeface="楷体_GB2312"/>
              </a:rPr>
              <a:t>cout</a:t>
            </a:r>
            <a:r>
              <a:rPr lang="en-US" altLang="zh-CN" sz="2000" dirty="0">
                <a:solidFill>
                  <a:srgbClr val="FFFFFF"/>
                </a:solidFill>
                <a:latin typeface="Arial" panose="020B0604020202020204" pitchFamily="34" charset="0"/>
                <a:ea typeface="楷体_GB2312"/>
                <a:cs typeface="楷体_GB2312"/>
              </a:rPr>
              <a:t> &lt;&lt; "The minimum is:" &lt;&lt; a[</a:t>
            </a:r>
            <a:r>
              <a:rPr lang="en-US" altLang="zh-CN" sz="2000" dirty="0" err="1">
                <a:solidFill>
                  <a:srgbClr val="FFFFFF"/>
                </a:solidFill>
                <a:latin typeface="Arial" panose="020B0604020202020204" pitchFamily="34" charset="0"/>
                <a:ea typeface="楷体_GB2312"/>
                <a:cs typeface="楷体_GB2312"/>
              </a:rPr>
              <a:t>iRow</a:t>
            </a:r>
            <a:r>
              <a:rPr lang="en-US" altLang="zh-CN" sz="2000" dirty="0">
                <a:solidFill>
                  <a:srgbClr val="FFFFFF"/>
                </a:solidFill>
                <a:latin typeface="Arial" panose="020B0604020202020204" pitchFamily="34" charset="0"/>
                <a:ea typeface="楷体_GB2312"/>
                <a:cs typeface="楷体_GB2312"/>
              </a:rPr>
              <a:t>][</a:t>
            </a:r>
            <a:r>
              <a:rPr lang="en-US" altLang="zh-CN" sz="2000" dirty="0" err="1">
                <a:solidFill>
                  <a:srgbClr val="FFFFFF"/>
                </a:solidFill>
                <a:latin typeface="Arial" panose="020B0604020202020204" pitchFamily="34" charset="0"/>
                <a:ea typeface="楷体_GB2312"/>
                <a:cs typeface="楷体_GB2312"/>
              </a:rPr>
              <a:t>iCol</a:t>
            </a:r>
            <a:r>
              <a:rPr lang="en-US" altLang="zh-CN" sz="2000" dirty="0">
                <a:solidFill>
                  <a:srgbClr val="FFFFFF"/>
                </a:solidFill>
                <a:latin typeface="Arial" panose="020B0604020202020204" pitchFamily="34" charset="0"/>
                <a:ea typeface="楷体_GB2312"/>
                <a:cs typeface="楷体_GB2312"/>
              </a:rPr>
              <a:t>] &lt;&lt; </a:t>
            </a:r>
            <a:r>
              <a:rPr lang="en-US" altLang="zh-CN" sz="2000" dirty="0" err="1">
                <a:solidFill>
                  <a:srgbClr val="FFFFFF"/>
                </a:solidFill>
                <a:latin typeface="Arial" panose="020B0604020202020204" pitchFamily="34" charset="0"/>
                <a:ea typeface="楷体_GB2312"/>
                <a:cs typeface="楷体_GB2312"/>
              </a:rPr>
              <a:t>endl</a:t>
            </a:r>
            <a:r>
              <a:rPr lang="en-US" altLang="zh-CN" sz="2000" dirty="0">
                <a:solidFill>
                  <a:srgbClr val="FFFFFF"/>
                </a:solidFill>
                <a:latin typeface="Arial" panose="020B0604020202020204" pitchFamily="34" charset="0"/>
                <a:ea typeface="楷体_GB2312"/>
                <a:cs typeface="楷体_GB2312"/>
              </a:rPr>
              <a:t>;</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     </a:t>
            </a:r>
            <a:r>
              <a:rPr lang="en-US" altLang="zh-CN" sz="2000" dirty="0" err="1">
                <a:solidFill>
                  <a:srgbClr val="FFFFFF"/>
                </a:solidFill>
                <a:latin typeface="Arial" panose="020B0604020202020204" pitchFamily="34" charset="0"/>
                <a:ea typeface="楷体_GB2312"/>
                <a:cs typeface="楷体_GB2312"/>
              </a:rPr>
              <a:t>cout</a:t>
            </a:r>
            <a:r>
              <a:rPr lang="en-US" altLang="zh-CN" sz="2000" dirty="0">
                <a:solidFill>
                  <a:srgbClr val="FFFFFF"/>
                </a:solidFill>
                <a:latin typeface="Arial" panose="020B0604020202020204" pitchFamily="34" charset="0"/>
                <a:ea typeface="楷体_GB2312"/>
                <a:cs typeface="楷体_GB2312"/>
              </a:rPr>
              <a:t> &lt;&lt; </a:t>
            </a:r>
            <a:r>
              <a:rPr lang="en-US" altLang="zh-CN" sz="2000" dirty="0" err="1">
                <a:solidFill>
                  <a:srgbClr val="FFFFFF"/>
                </a:solidFill>
                <a:latin typeface="Arial" panose="020B0604020202020204" pitchFamily="34" charset="0"/>
                <a:ea typeface="楷体_GB2312"/>
                <a:cs typeface="楷体_GB2312"/>
              </a:rPr>
              <a:t>setw</a:t>
            </a:r>
            <a:r>
              <a:rPr lang="en-US" altLang="zh-CN" sz="2000" dirty="0">
                <a:solidFill>
                  <a:srgbClr val="FFFFFF"/>
                </a:solidFill>
                <a:latin typeface="Arial" panose="020B0604020202020204" pitchFamily="34" charset="0"/>
                <a:ea typeface="楷体_GB2312"/>
                <a:cs typeface="楷体_GB2312"/>
              </a:rPr>
              <a:t>(10) &lt;&lt;"Row is:" &lt;&lt; </a:t>
            </a:r>
            <a:r>
              <a:rPr lang="en-US" altLang="zh-CN" sz="2000" dirty="0" err="1">
                <a:solidFill>
                  <a:srgbClr val="FFFFFF"/>
                </a:solidFill>
                <a:latin typeface="Arial" panose="020B0604020202020204" pitchFamily="34" charset="0"/>
                <a:ea typeface="楷体_GB2312"/>
                <a:cs typeface="楷体_GB2312"/>
              </a:rPr>
              <a:t>iRow</a:t>
            </a:r>
            <a:r>
              <a:rPr lang="en-US" altLang="zh-CN" sz="2000" dirty="0">
                <a:solidFill>
                  <a:srgbClr val="FFFFFF"/>
                </a:solidFill>
                <a:latin typeface="Arial" panose="020B0604020202020204" pitchFamily="34" charset="0"/>
                <a:ea typeface="楷体_GB2312"/>
                <a:cs typeface="楷体_GB2312"/>
              </a:rPr>
              <a:t> &lt;&lt; </a:t>
            </a:r>
            <a:r>
              <a:rPr lang="en-US" altLang="zh-CN" sz="2000" dirty="0" err="1">
                <a:solidFill>
                  <a:srgbClr val="FFFFFF"/>
                </a:solidFill>
                <a:latin typeface="Arial" panose="020B0604020202020204" pitchFamily="34" charset="0"/>
                <a:ea typeface="楷体_GB2312"/>
                <a:cs typeface="楷体_GB2312"/>
              </a:rPr>
              <a:t>endl</a:t>
            </a:r>
            <a:r>
              <a:rPr lang="en-US" altLang="zh-CN" sz="2000" dirty="0">
                <a:solidFill>
                  <a:srgbClr val="FFFFFF"/>
                </a:solidFill>
                <a:latin typeface="Arial" panose="020B0604020202020204" pitchFamily="34" charset="0"/>
                <a:ea typeface="楷体_GB2312"/>
                <a:cs typeface="楷体_GB2312"/>
              </a:rPr>
              <a:t>;</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     </a:t>
            </a:r>
            <a:r>
              <a:rPr lang="en-US" altLang="zh-CN" sz="2000" dirty="0" err="1">
                <a:solidFill>
                  <a:srgbClr val="FFFFFF"/>
                </a:solidFill>
                <a:latin typeface="Arial" panose="020B0604020202020204" pitchFamily="34" charset="0"/>
                <a:ea typeface="楷体_GB2312"/>
                <a:cs typeface="楷体_GB2312"/>
              </a:rPr>
              <a:t>cout</a:t>
            </a:r>
            <a:r>
              <a:rPr lang="en-US" altLang="zh-CN" sz="2000" dirty="0">
                <a:solidFill>
                  <a:srgbClr val="FFFFFF"/>
                </a:solidFill>
                <a:latin typeface="Arial" panose="020B0604020202020204" pitchFamily="34" charset="0"/>
                <a:ea typeface="楷体_GB2312"/>
                <a:cs typeface="楷体_GB2312"/>
              </a:rPr>
              <a:t> &lt;&lt; </a:t>
            </a:r>
            <a:r>
              <a:rPr lang="en-US" altLang="zh-CN" sz="2000" dirty="0" err="1">
                <a:solidFill>
                  <a:srgbClr val="FFFFFF"/>
                </a:solidFill>
                <a:latin typeface="Arial" panose="020B0604020202020204" pitchFamily="34" charset="0"/>
                <a:ea typeface="楷体_GB2312"/>
                <a:cs typeface="楷体_GB2312"/>
              </a:rPr>
              <a:t>setw</a:t>
            </a:r>
            <a:r>
              <a:rPr lang="en-US" altLang="zh-CN" sz="2000" dirty="0">
                <a:solidFill>
                  <a:srgbClr val="FFFFFF"/>
                </a:solidFill>
                <a:latin typeface="Arial" panose="020B0604020202020204" pitchFamily="34" charset="0"/>
                <a:ea typeface="楷体_GB2312"/>
                <a:cs typeface="楷体_GB2312"/>
              </a:rPr>
              <a:t>(10) &lt;&lt; "Column is:" &lt;&lt; </a:t>
            </a:r>
            <a:r>
              <a:rPr lang="en-US" altLang="zh-CN" sz="2000" dirty="0" err="1">
                <a:solidFill>
                  <a:srgbClr val="FFFFFF"/>
                </a:solidFill>
                <a:latin typeface="Arial" panose="020B0604020202020204" pitchFamily="34" charset="0"/>
                <a:ea typeface="楷体_GB2312"/>
                <a:cs typeface="楷体_GB2312"/>
              </a:rPr>
              <a:t>iCol</a:t>
            </a:r>
            <a:r>
              <a:rPr lang="en-US" altLang="zh-CN" sz="2000" dirty="0">
                <a:solidFill>
                  <a:srgbClr val="FFFFFF"/>
                </a:solidFill>
                <a:latin typeface="Arial" panose="020B0604020202020204" pitchFamily="34" charset="0"/>
                <a:ea typeface="楷体_GB2312"/>
                <a:cs typeface="楷体_GB2312"/>
              </a:rPr>
              <a:t>;    </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     return 0;</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a:t>
            </a:r>
          </a:p>
        </p:txBody>
      </p:sp>
      <p:sp>
        <p:nvSpPr>
          <p:cNvPr id="71684" name="AutoShape 4">
            <a:extLst>
              <a:ext uri="{FF2B5EF4-FFF2-40B4-BE49-F238E27FC236}">
                <a16:creationId xmlns:a16="http://schemas.microsoft.com/office/drawing/2014/main" id="{F105823A-1217-41CE-8DCE-F2BCCD201604}"/>
              </a:ext>
            </a:extLst>
          </p:cNvPr>
          <p:cNvSpPr>
            <a:spLocks/>
          </p:cNvSpPr>
          <p:nvPr/>
        </p:nvSpPr>
        <p:spPr bwMode="auto">
          <a:xfrm>
            <a:off x="6979704" y="2369344"/>
            <a:ext cx="3357562" cy="401638"/>
          </a:xfrm>
          <a:prstGeom prst="accentCallout2">
            <a:avLst>
              <a:gd name="adj1" fmla="val 28458"/>
              <a:gd name="adj2" fmla="val -2269"/>
              <a:gd name="adj3" fmla="val 23398"/>
              <a:gd name="adj4" fmla="val -57116"/>
              <a:gd name="adj5" fmla="val -89171"/>
              <a:gd name="adj6" fmla="val -57167"/>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93600" tIns="46800" rIns="93600" bIns="46800" anchor="b"/>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00"/>
                </a:solidFill>
                <a:ea typeface="楷体_GB2312"/>
                <a:cs typeface="楷体_GB2312"/>
              </a:rPr>
              <a:t>假定最小值的位置。</a:t>
            </a:r>
          </a:p>
        </p:txBody>
      </p:sp>
      <p:sp>
        <p:nvSpPr>
          <p:cNvPr id="71685" name="AutoShape 5">
            <a:extLst>
              <a:ext uri="{FF2B5EF4-FFF2-40B4-BE49-F238E27FC236}">
                <a16:creationId xmlns:a16="http://schemas.microsoft.com/office/drawing/2014/main" id="{1C6E96D1-E9AF-41B9-99E1-8CAE0F76435C}"/>
              </a:ext>
            </a:extLst>
          </p:cNvPr>
          <p:cNvSpPr>
            <a:spLocks/>
          </p:cNvSpPr>
          <p:nvPr/>
        </p:nvSpPr>
        <p:spPr bwMode="auto">
          <a:xfrm>
            <a:off x="3334583" y="2770982"/>
            <a:ext cx="381000" cy="2099782"/>
          </a:xfrm>
          <a:prstGeom prst="leftBracket">
            <a:avLst>
              <a:gd name="adj" fmla="val 0"/>
            </a:avLst>
          </a:prstGeom>
          <a:noFill/>
          <a:ln w="9525">
            <a:solidFill>
              <a:srgbClr val="66FFCC"/>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71686" name="Text Box 6">
            <a:extLst>
              <a:ext uri="{FF2B5EF4-FFF2-40B4-BE49-F238E27FC236}">
                <a16:creationId xmlns:a16="http://schemas.microsoft.com/office/drawing/2014/main" id="{7EC67F88-06D8-49FC-A49D-DEB7CD5E84F6}"/>
              </a:ext>
            </a:extLst>
          </p:cNvPr>
          <p:cNvSpPr txBox="1">
            <a:spLocks noChangeArrowheads="1"/>
          </p:cNvSpPr>
          <p:nvPr/>
        </p:nvSpPr>
        <p:spPr bwMode="auto">
          <a:xfrm>
            <a:off x="2799984" y="2544645"/>
            <a:ext cx="439349" cy="267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3600" tIns="46800" rIns="93600" bIns="46800" anchor="b"/>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200" dirty="0">
                <a:solidFill>
                  <a:srgbClr val="66FFCC"/>
                </a:solidFill>
                <a:ea typeface="楷体_GB2312"/>
                <a:cs typeface="楷体_GB2312"/>
              </a:rPr>
              <a:t>二重循环遍历所有元素</a:t>
            </a:r>
          </a:p>
        </p:txBody>
      </p:sp>
      <p:sp>
        <p:nvSpPr>
          <p:cNvPr id="71687" name="AutoShape 7">
            <a:extLst>
              <a:ext uri="{FF2B5EF4-FFF2-40B4-BE49-F238E27FC236}">
                <a16:creationId xmlns:a16="http://schemas.microsoft.com/office/drawing/2014/main" id="{1A829082-3BA0-4984-AF93-B148ED4A08AF}"/>
              </a:ext>
            </a:extLst>
          </p:cNvPr>
          <p:cNvSpPr>
            <a:spLocks/>
          </p:cNvSpPr>
          <p:nvPr/>
        </p:nvSpPr>
        <p:spPr bwMode="auto">
          <a:xfrm>
            <a:off x="7814504" y="3095158"/>
            <a:ext cx="4191000" cy="381000"/>
          </a:xfrm>
          <a:prstGeom prst="accentCallout2">
            <a:avLst>
              <a:gd name="adj1" fmla="val 30000"/>
              <a:gd name="adj2" fmla="val -1819"/>
              <a:gd name="adj3" fmla="val 30000"/>
              <a:gd name="adj4" fmla="val -20699"/>
              <a:gd name="adj5" fmla="val 309833"/>
              <a:gd name="adj6" fmla="val -20977"/>
            </a:avLst>
          </a:prstGeom>
          <a:noFill/>
          <a:ln w="9525">
            <a:solidFill>
              <a:srgbClr val="66FF33"/>
            </a:solidFill>
            <a:miter lim="800000"/>
            <a:headEnd/>
            <a:tailEnd/>
          </a:ln>
          <a:extLst>
            <a:ext uri="{909E8E84-426E-40DD-AFC4-6F175D3DCCD1}">
              <a14:hiddenFill xmlns:a14="http://schemas.microsoft.com/office/drawing/2010/main">
                <a:solidFill>
                  <a:srgbClr val="FFFFFF"/>
                </a:solidFill>
              </a14:hiddenFill>
            </a:ext>
          </a:extLst>
        </p:spPr>
        <p:txBody>
          <a:bodyPr lIns="93600" tIns="46800" rIns="93600" bIns="46800" anchor="b"/>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66FF33"/>
                </a:solidFill>
                <a:ea typeface="楷体_GB2312"/>
                <a:cs typeface="楷体_GB2312"/>
              </a:rPr>
              <a:t>比较求最小值，记录其位置。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682"/>
                                        </p:tgtEl>
                                        <p:attrNameLst>
                                          <p:attrName>style.visibility</p:attrName>
                                        </p:attrNameLst>
                                      </p:cBhvr>
                                      <p:to>
                                        <p:strVal val="visible"/>
                                      </p:to>
                                    </p:set>
                                    <p:animEffect transition="in" filter="box(in)">
                                      <p:cBhvr>
                                        <p:cTn id="7" dur="500"/>
                                        <p:tgtEl>
                                          <p:spTgt spid="71682"/>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1683"/>
                                        </p:tgtEl>
                                        <p:attrNameLst>
                                          <p:attrName>style.visibility</p:attrName>
                                        </p:attrNameLst>
                                      </p:cBhvr>
                                      <p:to>
                                        <p:strVal val="visible"/>
                                      </p:to>
                                    </p:set>
                                    <p:animEffect transition="in" filter="slide(fromBottom)">
                                      <p:cBhvr>
                                        <p:cTn id="12" dur="500"/>
                                        <p:tgtEl>
                                          <p:spTgt spid="71683"/>
                                        </p:tgtEl>
                                      </p:cBhvr>
                                    </p:animEffect>
                                  </p:childTnLst>
                                  <p:subTnLst>
                                    <p:audio>
                                      <p:cMediaNode>
                                        <p:cTn display="0" masterRel="sameClick">
                                          <p:stCondLst>
                                            <p:cond evt="begin" delay="0">
                                              <p:tn val="10"/>
                                            </p:cond>
                                          </p:stCondLst>
                                          <p:endCondLst>
                                            <p:cond evt="onStopAudio" delay="0">
                                              <p:tgtEl>
                                                <p:sldTgt/>
                                              </p:tgtEl>
                                            </p:cond>
                                          </p:endCondLst>
                                        </p:cTn>
                                        <p:tgtEl>
                                          <p:sndTgt r:embed="rId4" name="LASE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1684"/>
                                        </p:tgtEl>
                                        <p:attrNameLst>
                                          <p:attrName>style.visibility</p:attrName>
                                        </p:attrNameLst>
                                      </p:cBhvr>
                                      <p:to>
                                        <p:strVal val="visible"/>
                                      </p:to>
                                    </p:set>
                                    <p:animEffect transition="in" filter="strips(downRight)">
                                      <p:cBhvr>
                                        <p:cTn id="17" dur="500"/>
                                        <p:tgtEl>
                                          <p:spTgt spid="716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71685"/>
                                        </p:tgtEl>
                                        <p:attrNameLst>
                                          <p:attrName>style.visibility</p:attrName>
                                        </p:attrNameLst>
                                      </p:cBhvr>
                                      <p:to>
                                        <p:strVal val="visible"/>
                                      </p:to>
                                    </p:set>
                                    <p:anim calcmode="lin" valueType="num">
                                      <p:cBhvr additive="base">
                                        <p:cTn id="22" dur="500" fill="hold"/>
                                        <p:tgtEl>
                                          <p:spTgt spid="71685"/>
                                        </p:tgtEl>
                                        <p:attrNameLst>
                                          <p:attrName>ppt_x</p:attrName>
                                        </p:attrNameLst>
                                      </p:cBhvr>
                                      <p:tavLst>
                                        <p:tav tm="0">
                                          <p:val>
                                            <p:strVal val="0-#ppt_w/2"/>
                                          </p:val>
                                        </p:tav>
                                        <p:tav tm="100000">
                                          <p:val>
                                            <p:strVal val="#ppt_x"/>
                                          </p:val>
                                        </p:tav>
                                      </p:tavLst>
                                    </p:anim>
                                    <p:anim calcmode="lin" valueType="num">
                                      <p:cBhvr additive="base">
                                        <p:cTn id="23" dur="500" fill="hold"/>
                                        <p:tgtEl>
                                          <p:spTgt spid="71685"/>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71686"/>
                                        </p:tgtEl>
                                        <p:attrNameLst>
                                          <p:attrName>style.visibility</p:attrName>
                                        </p:attrNameLst>
                                      </p:cBhvr>
                                      <p:to>
                                        <p:strVal val="visible"/>
                                      </p:to>
                                    </p:set>
                                    <p:anim calcmode="lin" valueType="num">
                                      <p:cBhvr additive="base">
                                        <p:cTn id="28" dur="500" fill="hold"/>
                                        <p:tgtEl>
                                          <p:spTgt spid="71686"/>
                                        </p:tgtEl>
                                        <p:attrNameLst>
                                          <p:attrName>ppt_x</p:attrName>
                                        </p:attrNameLst>
                                      </p:cBhvr>
                                      <p:tavLst>
                                        <p:tav tm="0">
                                          <p:val>
                                            <p:strVal val="0-#ppt_w/2"/>
                                          </p:val>
                                        </p:tav>
                                        <p:tav tm="100000">
                                          <p:val>
                                            <p:strVal val="#ppt_x"/>
                                          </p:val>
                                        </p:tav>
                                      </p:tavLst>
                                    </p:anim>
                                    <p:anim calcmode="lin" valueType="num">
                                      <p:cBhvr additive="base">
                                        <p:cTn id="29" dur="500" fill="hold"/>
                                        <p:tgtEl>
                                          <p:spTgt spid="71686"/>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3" fill="hold" grpId="0" nodeType="clickEffect">
                                  <p:stCondLst>
                                    <p:cond delay="0"/>
                                  </p:stCondLst>
                                  <p:childTnLst>
                                    <p:set>
                                      <p:cBhvr>
                                        <p:cTn id="33" dur="1" fill="hold">
                                          <p:stCondLst>
                                            <p:cond delay="0"/>
                                          </p:stCondLst>
                                        </p:cTn>
                                        <p:tgtEl>
                                          <p:spTgt spid="71687"/>
                                        </p:tgtEl>
                                        <p:attrNameLst>
                                          <p:attrName>style.visibility</p:attrName>
                                        </p:attrNameLst>
                                      </p:cBhvr>
                                      <p:to>
                                        <p:strVal val="visible"/>
                                      </p:to>
                                    </p:set>
                                    <p:animEffect transition="in" filter="strips(upRight)">
                                      <p:cBhvr>
                                        <p:cTn id="34" dur="500"/>
                                        <p:tgtEl>
                                          <p:spTgt spid="71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autoUpdateAnimBg="0"/>
      <p:bldP spid="71683" grpId="0" autoUpdateAnimBg="0"/>
      <p:bldP spid="71684" grpId="0" animBg="1" autoUpdateAnimBg="0"/>
      <p:bldP spid="71685" grpId="0" animBg="1"/>
      <p:bldP spid="71686" grpId="0" autoUpdateAnimBg="0"/>
      <p:bldP spid="71687"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46010C1D-7A68-4C34-B572-29EC20DAEC05}"/>
              </a:ext>
            </a:extLst>
          </p:cNvPr>
          <p:cNvSpPr>
            <a:spLocks noGrp="1" noChangeArrowheads="1"/>
          </p:cNvSpPr>
          <p:nvPr>
            <p:ph type="title"/>
          </p:nvPr>
        </p:nvSpPr>
        <p:spPr>
          <a:xfrm>
            <a:off x="289711" y="381000"/>
            <a:ext cx="9692489" cy="762000"/>
          </a:xfrm>
        </p:spPr>
        <p:txBody>
          <a:bodyPr/>
          <a:lstStyle/>
          <a:p>
            <a:pPr eaLnBrk="1" hangingPunct="1"/>
            <a:r>
              <a:rPr lang="en-US" altLang="zh-CN" sz="2800" b="1" dirty="0">
                <a:solidFill>
                  <a:srgbClr val="FFFF00"/>
                </a:solidFill>
                <a:latin typeface="华文新魏" panose="02010800040101010101" pitchFamily="2" charset="-122"/>
                <a:ea typeface="华文新魏" panose="02010800040101010101" pitchFamily="2" charset="-122"/>
              </a:rPr>
              <a:t>       ⒉  </a:t>
            </a:r>
            <a:r>
              <a:rPr lang="zh-CN" altLang="en-US" sz="2800" b="1" dirty="0">
                <a:solidFill>
                  <a:srgbClr val="FFFF00"/>
                </a:solidFill>
                <a:latin typeface="华文新魏" panose="02010800040101010101" pitchFamily="2" charset="-122"/>
                <a:ea typeface="华文新魏" panose="02010800040101010101" pitchFamily="2" charset="-122"/>
              </a:rPr>
              <a:t>排   序</a:t>
            </a:r>
          </a:p>
        </p:txBody>
      </p:sp>
      <p:sp>
        <p:nvSpPr>
          <p:cNvPr id="72707" name="Text Box 3">
            <a:extLst>
              <a:ext uri="{FF2B5EF4-FFF2-40B4-BE49-F238E27FC236}">
                <a16:creationId xmlns:a16="http://schemas.microsoft.com/office/drawing/2014/main" id="{965F9C76-AED0-4327-9CF1-75BF5BCCCFE4}"/>
              </a:ext>
            </a:extLst>
          </p:cNvPr>
          <p:cNvSpPr txBox="1">
            <a:spLocks noChangeArrowheads="1"/>
          </p:cNvSpPr>
          <p:nvPr/>
        </p:nvSpPr>
        <p:spPr bwMode="hidden">
          <a:xfrm>
            <a:off x="879461" y="997246"/>
            <a:ext cx="202841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66FFCC"/>
                </a:solidFill>
                <a:latin typeface="Arial" panose="020B0604020202020204" pitchFamily="34" charset="0"/>
                <a:ea typeface="华文行楷" panose="02010800040101010101" pitchFamily="2" charset="-122"/>
              </a:rPr>
              <a:t>⑴</a:t>
            </a:r>
            <a:r>
              <a:rPr lang="zh-CN" altLang="en-US" sz="2400">
                <a:solidFill>
                  <a:srgbClr val="66FFCC"/>
                </a:solidFill>
                <a:latin typeface="Arial" panose="020B0604020202020204" pitchFamily="34" charset="0"/>
                <a:ea typeface="华文行楷" panose="02010800040101010101" pitchFamily="2" charset="-122"/>
              </a:rPr>
              <a:t>排序的概念</a:t>
            </a:r>
          </a:p>
        </p:txBody>
      </p:sp>
      <p:sp>
        <p:nvSpPr>
          <p:cNvPr id="72708" name="Text Box 4">
            <a:extLst>
              <a:ext uri="{FF2B5EF4-FFF2-40B4-BE49-F238E27FC236}">
                <a16:creationId xmlns:a16="http://schemas.microsoft.com/office/drawing/2014/main" id="{54AB444F-FC3D-443A-9434-C668CE4C0F07}"/>
              </a:ext>
            </a:extLst>
          </p:cNvPr>
          <p:cNvSpPr txBox="1">
            <a:spLocks noChangeArrowheads="1"/>
          </p:cNvSpPr>
          <p:nvPr/>
        </p:nvSpPr>
        <p:spPr bwMode="hidden">
          <a:xfrm>
            <a:off x="289711" y="1524000"/>
            <a:ext cx="1190228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ea typeface="楷体_GB2312"/>
                <a:cs typeface="楷体_GB2312"/>
              </a:rPr>
              <a:t>        </a:t>
            </a:r>
            <a:r>
              <a:rPr lang="zh-CN" altLang="en-US" sz="2400" dirty="0">
                <a:solidFill>
                  <a:srgbClr val="66FF33"/>
                </a:solidFill>
                <a:ea typeface="楷体_GB2312"/>
                <a:cs typeface="楷体_GB2312"/>
              </a:rPr>
              <a:t>排序</a:t>
            </a:r>
            <a:r>
              <a:rPr lang="zh-CN" altLang="en-US" sz="2400" dirty="0">
                <a:solidFill>
                  <a:srgbClr val="FFFFCC"/>
                </a:solidFill>
                <a:ea typeface="楷体_GB2312"/>
                <a:cs typeface="楷体_GB2312"/>
              </a:rPr>
              <a:t>是将一组随机排放的数按下标顺序</a:t>
            </a:r>
            <a:r>
              <a:rPr lang="zh-CN" altLang="en-US" sz="2400" dirty="0">
                <a:solidFill>
                  <a:srgbClr val="66FFCC"/>
                </a:solidFill>
                <a:ea typeface="楷体_GB2312"/>
                <a:cs typeface="楷体_GB2312"/>
              </a:rPr>
              <a:t>从大到小</a:t>
            </a:r>
            <a:r>
              <a:rPr lang="zh-CN" altLang="en-US" sz="2400" dirty="0">
                <a:solidFill>
                  <a:srgbClr val="FFFFCC"/>
                </a:solidFill>
                <a:ea typeface="楷体_GB2312"/>
                <a:cs typeface="楷体_GB2312"/>
              </a:rPr>
              <a:t>或</a:t>
            </a:r>
            <a:r>
              <a:rPr lang="zh-CN" altLang="en-US" sz="2400" dirty="0">
                <a:solidFill>
                  <a:srgbClr val="99FF33"/>
                </a:solidFill>
                <a:ea typeface="楷体_GB2312"/>
                <a:cs typeface="楷体_GB2312"/>
              </a:rPr>
              <a:t>从小到大</a:t>
            </a:r>
            <a:r>
              <a:rPr lang="zh-CN" altLang="en-US" sz="2400" dirty="0">
                <a:solidFill>
                  <a:srgbClr val="FFFFCC"/>
                </a:solidFill>
                <a:ea typeface="楷体_GB2312"/>
                <a:cs typeface="楷体_GB2312"/>
              </a:rPr>
              <a:t>重新排列。</a:t>
            </a:r>
            <a:endParaRPr lang="zh-CN" altLang="en-US" sz="2400" dirty="0">
              <a:solidFill>
                <a:srgbClr val="FFFFCC"/>
              </a:solidFill>
              <a:latin typeface="Arial" panose="020B0604020202020204" pitchFamily="34" charset="0"/>
              <a:ea typeface="楷体_GB2312"/>
              <a:cs typeface="楷体_GB2312"/>
            </a:endParaRPr>
          </a:p>
        </p:txBody>
      </p:sp>
      <p:sp>
        <p:nvSpPr>
          <p:cNvPr id="72709" name="Text Box 5">
            <a:extLst>
              <a:ext uri="{FF2B5EF4-FFF2-40B4-BE49-F238E27FC236}">
                <a16:creationId xmlns:a16="http://schemas.microsoft.com/office/drawing/2014/main" id="{A29C3728-6536-49A3-96F7-841E9DF1C0E1}"/>
              </a:ext>
            </a:extLst>
          </p:cNvPr>
          <p:cNvSpPr txBox="1">
            <a:spLocks noChangeArrowheads="1"/>
          </p:cNvSpPr>
          <p:nvPr/>
        </p:nvSpPr>
        <p:spPr bwMode="hidden">
          <a:xfrm>
            <a:off x="2240757" y="2819400"/>
            <a:ext cx="283472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00"/>
                </a:solidFill>
                <a:latin typeface="Arial" panose="020B0604020202020204" pitchFamily="34" charset="0"/>
                <a:ea typeface="楷体_GB2312"/>
                <a:cs typeface="楷体_GB2312"/>
              </a:rPr>
              <a:t>1 </a:t>
            </a:r>
            <a:r>
              <a:rPr lang="zh-CN" altLang="en-US" sz="2400">
                <a:solidFill>
                  <a:srgbClr val="FFFF00"/>
                </a:solidFill>
                <a:latin typeface="Arial" panose="020B0604020202020204" pitchFamily="34" charset="0"/>
                <a:ea typeface="楷体_GB2312"/>
                <a:cs typeface="楷体_GB2312"/>
              </a:rPr>
              <a:t>，</a:t>
            </a:r>
            <a:r>
              <a:rPr lang="en-US" altLang="zh-CN" sz="2400">
                <a:solidFill>
                  <a:srgbClr val="FFFF00"/>
                </a:solidFill>
                <a:latin typeface="Arial" panose="020B0604020202020204" pitchFamily="34" charset="0"/>
                <a:ea typeface="楷体_GB2312"/>
                <a:cs typeface="楷体_GB2312"/>
              </a:rPr>
              <a:t>5</a:t>
            </a:r>
            <a:r>
              <a:rPr lang="zh-CN" altLang="en-US" sz="2400">
                <a:solidFill>
                  <a:srgbClr val="FFFF00"/>
                </a:solidFill>
                <a:latin typeface="Arial" panose="020B0604020202020204" pitchFamily="34" charset="0"/>
                <a:ea typeface="楷体_GB2312"/>
                <a:cs typeface="楷体_GB2312"/>
              </a:rPr>
              <a:t>，</a:t>
            </a:r>
            <a:r>
              <a:rPr lang="en-US" altLang="zh-CN" sz="2400">
                <a:solidFill>
                  <a:srgbClr val="FFFF00"/>
                </a:solidFill>
                <a:latin typeface="Arial" panose="020B0604020202020204" pitchFamily="34" charset="0"/>
                <a:ea typeface="楷体_GB2312"/>
                <a:cs typeface="楷体_GB2312"/>
              </a:rPr>
              <a:t>4</a:t>
            </a:r>
            <a:r>
              <a:rPr lang="zh-CN" altLang="en-US" sz="2400">
                <a:solidFill>
                  <a:srgbClr val="FFFF00"/>
                </a:solidFill>
                <a:latin typeface="Arial" panose="020B0604020202020204" pitchFamily="34" charset="0"/>
                <a:ea typeface="楷体_GB2312"/>
                <a:cs typeface="楷体_GB2312"/>
              </a:rPr>
              <a:t>，</a:t>
            </a:r>
            <a:r>
              <a:rPr lang="en-US" altLang="zh-CN" sz="2400">
                <a:solidFill>
                  <a:srgbClr val="FFFF00"/>
                </a:solidFill>
                <a:latin typeface="Arial" panose="020B0604020202020204" pitchFamily="34" charset="0"/>
                <a:ea typeface="楷体_GB2312"/>
                <a:cs typeface="楷体_GB2312"/>
              </a:rPr>
              <a:t>6</a:t>
            </a:r>
            <a:r>
              <a:rPr lang="zh-CN" altLang="en-US" sz="2400">
                <a:solidFill>
                  <a:srgbClr val="FFFF00"/>
                </a:solidFill>
                <a:latin typeface="Arial" panose="020B0604020202020204" pitchFamily="34" charset="0"/>
                <a:ea typeface="楷体_GB2312"/>
                <a:cs typeface="楷体_GB2312"/>
              </a:rPr>
              <a:t>，</a:t>
            </a:r>
            <a:r>
              <a:rPr lang="en-US" altLang="zh-CN" sz="2400">
                <a:solidFill>
                  <a:srgbClr val="FFFF00"/>
                </a:solidFill>
                <a:latin typeface="Arial" panose="020B0604020202020204" pitchFamily="34" charset="0"/>
                <a:ea typeface="楷体_GB2312"/>
                <a:cs typeface="楷体_GB2312"/>
              </a:rPr>
              <a:t>7</a:t>
            </a:r>
            <a:r>
              <a:rPr lang="zh-CN" altLang="en-US" sz="2400">
                <a:solidFill>
                  <a:srgbClr val="FFFF00"/>
                </a:solidFill>
                <a:latin typeface="Arial" panose="020B0604020202020204" pitchFamily="34" charset="0"/>
                <a:ea typeface="楷体_GB2312"/>
                <a:cs typeface="楷体_GB2312"/>
              </a:rPr>
              <a:t>，</a:t>
            </a:r>
            <a:r>
              <a:rPr lang="en-US" altLang="zh-CN" sz="2400">
                <a:solidFill>
                  <a:srgbClr val="FFFF00"/>
                </a:solidFill>
                <a:latin typeface="Arial" panose="020B0604020202020204" pitchFamily="34" charset="0"/>
                <a:ea typeface="楷体_GB2312"/>
                <a:cs typeface="楷体_GB2312"/>
              </a:rPr>
              <a:t>9</a:t>
            </a:r>
          </a:p>
        </p:txBody>
      </p:sp>
      <p:sp>
        <p:nvSpPr>
          <p:cNvPr id="72710" name="AutoShape 6">
            <a:extLst>
              <a:ext uri="{FF2B5EF4-FFF2-40B4-BE49-F238E27FC236}">
                <a16:creationId xmlns:a16="http://schemas.microsoft.com/office/drawing/2014/main" id="{2668D24D-CEE5-43AC-91EB-A071DA1BFCD9}"/>
              </a:ext>
            </a:extLst>
          </p:cNvPr>
          <p:cNvSpPr>
            <a:spLocks noChangeArrowheads="1"/>
          </p:cNvSpPr>
          <p:nvPr/>
        </p:nvSpPr>
        <p:spPr bwMode="hidden">
          <a:xfrm>
            <a:off x="5100638" y="2209800"/>
            <a:ext cx="1295400" cy="8382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nchor="ctr"/>
          <a:lstStyle/>
          <a:p>
            <a:endParaRPr lang="zh-CN" altLang="en-US"/>
          </a:p>
        </p:txBody>
      </p:sp>
      <p:sp>
        <p:nvSpPr>
          <p:cNvPr id="72711" name="Text Box 7">
            <a:extLst>
              <a:ext uri="{FF2B5EF4-FFF2-40B4-BE49-F238E27FC236}">
                <a16:creationId xmlns:a16="http://schemas.microsoft.com/office/drawing/2014/main" id="{D8C521B1-82D7-4EC8-8424-345960F009D7}"/>
              </a:ext>
            </a:extLst>
          </p:cNvPr>
          <p:cNvSpPr txBox="1">
            <a:spLocks noChangeArrowheads="1"/>
          </p:cNvSpPr>
          <p:nvPr/>
        </p:nvSpPr>
        <p:spPr bwMode="hidden">
          <a:xfrm>
            <a:off x="6472239" y="2209800"/>
            <a:ext cx="274976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FF"/>
                </a:solidFill>
                <a:latin typeface="Arial" panose="020B0604020202020204" pitchFamily="34" charset="0"/>
                <a:ea typeface="楷体_GB2312"/>
                <a:cs typeface="楷体_GB2312"/>
              </a:rPr>
              <a:t>9</a:t>
            </a:r>
            <a:r>
              <a:rPr lang="zh-CN" altLang="en-US" sz="2400" dirty="0">
                <a:solidFill>
                  <a:srgbClr val="FFFFFF"/>
                </a:solidFill>
                <a:latin typeface="Arial" panose="020B0604020202020204" pitchFamily="34" charset="0"/>
                <a:ea typeface="楷体_GB2312"/>
                <a:cs typeface="楷体_GB2312"/>
              </a:rPr>
              <a:t>，</a:t>
            </a:r>
            <a:r>
              <a:rPr lang="en-US" altLang="zh-CN" sz="2400" dirty="0">
                <a:solidFill>
                  <a:srgbClr val="FFFFFF"/>
                </a:solidFill>
                <a:latin typeface="Arial" panose="020B0604020202020204" pitchFamily="34" charset="0"/>
                <a:ea typeface="楷体_GB2312"/>
                <a:cs typeface="楷体_GB2312"/>
              </a:rPr>
              <a:t>7</a:t>
            </a:r>
            <a:r>
              <a:rPr lang="zh-CN" altLang="en-US" sz="2400" dirty="0">
                <a:solidFill>
                  <a:srgbClr val="FFFFFF"/>
                </a:solidFill>
                <a:latin typeface="Arial" panose="020B0604020202020204" pitchFamily="34" charset="0"/>
                <a:ea typeface="楷体_GB2312"/>
                <a:cs typeface="楷体_GB2312"/>
              </a:rPr>
              <a:t>，</a:t>
            </a:r>
            <a:r>
              <a:rPr lang="en-US" altLang="zh-CN" sz="2400" dirty="0">
                <a:solidFill>
                  <a:srgbClr val="FFFFFF"/>
                </a:solidFill>
                <a:latin typeface="Arial" panose="020B0604020202020204" pitchFamily="34" charset="0"/>
                <a:ea typeface="楷体_GB2312"/>
                <a:cs typeface="楷体_GB2312"/>
              </a:rPr>
              <a:t>6</a:t>
            </a:r>
            <a:r>
              <a:rPr lang="zh-CN" altLang="en-US" sz="2400" dirty="0">
                <a:solidFill>
                  <a:srgbClr val="FFFFFF"/>
                </a:solidFill>
                <a:latin typeface="Arial" panose="020B0604020202020204" pitchFamily="34" charset="0"/>
                <a:ea typeface="楷体_GB2312"/>
                <a:cs typeface="楷体_GB2312"/>
              </a:rPr>
              <a:t>，</a:t>
            </a:r>
            <a:r>
              <a:rPr lang="en-US" altLang="zh-CN" sz="2400" dirty="0">
                <a:solidFill>
                  <a:srgbClr val="FFFFFF"/>
                </a:solidFill>
                <a:latin typeface="Arial" panose="020B0604020202020204" pitchFamily="34" charset="0"/>
                <a:ea typeface="楷体_GB2312"/>
                <a:cs typeface="楷体_GB2312"/>
              </a:rPr>
              <a:t>5</a:t>
            </a:r>
            <a:r>
              <a:rPr lang="zh-CN" altLang="en-US" sz="2400" dirty="0">
                <a:solidFill>
                  <a:srgbClr val="FFFFFF"/>
                </a:solidFill>
                <a:latin typeface="Arial" panose="020B0604020202020204" pitchFamily="34" charset="0"/>
                <a:ea typeface="楷体_GB2312"/>
                <a:cs typeface="楷体_GB2312"/>
              </a:rPr>
              <a:t>，</a:t>
            </a:r>
            <a:r>
              <a:rPr lang="en-US" altLang="zh-CN" sz="2400" dirty="0">
                <a:solidFill>
                  <a:srgbClr val="FFFFFF"/>
                </a:solidFill>
                <a:latin typeface="Arial" panose="020B0604020202020204" pitchFamily="34" charset="0"/>
                <a:ea typeface="楷体_GB2312"/>
                <a:cs typeface="楷体_GB2312"/>
              </a:rPr>
              <a:t>4</a:t>
            </a:r>
            <a:r>
              <a:rPr lang="zh-CN" altLang="en-US" sz="2400" dirty="0">
                <a:solidFill>
                  <a:srgbClr val="FFFFFF"/>
                </a:solidFill>
                <a:latin typeface="Arial" panose="020B0604020202020204" pitchFamily="34" charset="0"/>
                <a:ea typeface="楷体_GB2312"/>
                <a:cs typeface="楷体_GB2312"/>
              </a:rPr>
              <a:t>，</a:t>
            </a:r>
            <a:r>
              <a:rPr lang="en-US" altLang="zh-CN" sz="2400" dirty="0">
                <a:solidFill>
                  <a:srgbClr val="FFFFFF"/>
                </a:solidFill>
                <a:latin typeface="Arial" panose="020B0604020202020204" pitchFamily="34" charset="0"/>
                <a:ea typeface="楷体_GB2312"/>
                <a:cs typeface="楷体_GB2312"/>
              </a:rPr>
              <a:t>1</a:t>
            </a:r>
          </a:p>
        </p:txBody>
      </p:sp>
      <p:sp>
        <p:nvSpPr>
          <p:cNvPr id="72712" name="AutoShape 8">
            <a:extLst>
              <a:ext uri="{FF2B5EF4-FFF2-40B4-BE49-F238E27FC236}">
                <a16:creationId xmlns:a16="http://schemas.microsoft.com/office/drawing/2014/main" id="{D81E7E69-4AFE-428D-BA37-D9A2C0629E53}"/>
              </a:ext>
            </a:extLst>
          </p:cNvPr>
          <p:cNvSpPr>
            <a:spLocks noChangeArrowheads="1"/>
          </p:cNvSpPr>
          <p:nvPr/>
        </p:nvSpPr>
        <p:spPr bwMode="hidden">
          <a:xfrm flipV="1">
            <a:off x="5100638" y="3048000"/>
            <a:ext cx="1295400" cy="9906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0">
            <a:gsLst>
              <a:gs pos="0">
                <a:srgbClr val="47765E"/>
              </a:gs>
              <a:gs pos="50000">
                <a:srgbClr val="99FFCC"/>
              </a:gs>
              <a:gs pos="100000">
                <a:srgbClr val="47765E"/>
              </a:gs>
            </a:gsLst>
            <a:lin ang="5400000" scaled="1"/>
          </a:gradFill>
          <a:ln>
            <a:noFill/>
          </a:ln>
          <a:extLs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nchor="ctr"/>
          <a:lstStyle/>
          <a:p>
            <a:endParaRPr lang="zh-CN" altLang="en-US"/>
          </a:p>
        </p:txBody>
      </p:sp>
      <p:sp>
        <p:nvSpPr>
          <p:cNvPr id="72713" name="Text Box 9">
            <a:extLst>
              <a:ext uri="{FF2B5EF4-FFF2-40B4-BE49-F238E27FC236}">
                <a16:creationId xmlns:a16="http://schemas.microsoft.com/office/drawing/2014/main" id="{7A4347AC-7A25-48CD-A6A6-99432F9BE6F3}"/>
              </a:ext>
            </a:extLst>
          </p:cNvPr>
          <p:cNvSpPr txBox="1">
            <a:spLocks noChangeArrowheads="1"/>
          </p:cNvSpPr>
          <p:nvPr/>
        </p:nvSpPr>
        <p:spPr bwMode="hidden">
          <a:xfrm>
            <a:off x="6534151" y="3581400"/>
            <a:ext cx="274976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99FFCC"/>
                </a:solidFill>
                <a:latin typeface="Arial" panose="020B0604020202020204" pitchFamily="34" charset="0"/>
                <a:ea typeface="楷体_GB2312"/>
                <a:cs typeface="楷体_GB2312"/>
              </a:rPr>
              <a:t>1</a:t>
            </a:r>
            <a:r>
              <a:rPr lang="zh-CN" altLang="en-US" sz="2400" dirty="0">
                <a:solidFill>
                  <a:srgbClr val="99FFCC"/>
                </a:solidFill>
                <a:latin typeface="Arial" panose="020B0604020202020204" pitchFamily="34" charset="0"/>
                <a:ea typeface="楷体_GB2312"/>
                <a:cs typeface="楷体_GB2312"/>
              </a:rPr>
              <a:t>，</a:t>
            </a:r>
            <a:r>
              <a:rPr lang="en-US" altLang="zh-CN" sz="2400" dirty="0">
                <a:solidFill>
                  <a:srgbClr val="99FFCC"/>
                </a:solidFill>
                <a:latin typeface="Arial" panose="020B0604020202020204" pitchFamily="34" charset="0"/>
                <a:ea typeface="楷体_GB2312"/>
                <a:cs typeface="楷体_GB2312"/>
              </a:rPr>
              <a:t>4</a:t>
            </a:r>
            <a:r>
              <a:rPr lang="zh-CN" altLang="en-US" sz="2400" dirty="0">
                <a:solidFill>
                  <a:srgbClr val="99FFCC"/>
                </a:solidFill>
                <a:latin typeface="Arial" panose="020B0604020202020204" pitchFamily="34" charset="0"/>
                <a:ea typeface="楷体_GB2312"/>
                <a:cs typeface="楷体_GB2312"/>
              </a:rPr>
              <a:t>，</a:t>
            </a:r>
            <a:r>
              <a:rPr lang="en-US" altLang="zh-CN" sz="2400" dirty="0">
                <a:solidFill>
                  <a:srgbClr val="99FFCC"/>
                </a:solidFill>
                <a:latin typeface="Arial" panose="020B0604020202020204" pitchFamily="34" charset="0"/>
                <a:ea typeface="楷体_GB2312"/>
                <a:cs typeface="楷体_GB2312"/>
              </a:rPr>
              <a:t>5</a:t>
            </a:r>
            <a:r>
              <a:rPr lang="zh-CN" altLang="en-US" sz="2400" dirty="0">
                <a:solidFill>
                  <a:srgbClr val="99FFCC"/>
                </a:solidFill>
                <a:latin typeface="Arial" panose="020B0604020202020204" pitchFamily="34" charset="0"/>
                <a:ea typeface="楷体_GB2312"/>
                <a:cs typeface="楷体_GB2312"/>
              </a:rPr>
              <a:t>，</a:t>
            </a:r>
            <a:r>
              <a:rPr lang="en-US" altLang="zh-CN" sz="2400" dirty="0">
                <a:solidFill>
                  <a:srgbClr val="99FFCC"/>
                </a:solidFill>
                <a:latin typeface="Arial" panose="020B0604020202020204" pitchFamily="34" charset="0"/>
                <a:ea typeface="楷体_GB2312"/>
                <a:cs typeface="楷体_GB2312"/>
              </a:rPr>
              <a:t>6</a:t>
            </a:r>
            <a:r>
              <a:rPr lang="zh-CN" altLang="en-US" sz="2400" dirty="0">
                <a:solidFill>
                  <a:srgbClr val="99FFCC"/>
                </a:solidFill>
                <a:latin typeface="Arial" panose="020B0604020202020204" pitchFamily="34" charset="0"/>
                <a:ea typeface="楷体_GB2312"/>
                <a:cs typeface="楷体_GB2312"/>
              </a:rPr>
              <a:t>，</a:t>
            </a:r>
            <a:r>
              <a:rPr lang="en-US" altLang="zh-CN" sz="2400" dirty="0">
                <a:solidFill>
                  <a:srgbClr val="99FFCC"/>
                </a:solidFill>
                <a:latin typeface="Arial" panose="020B0604020202020204" pitchFamily="34" charset="0"/>
                <a:ea typeface="楷体_GB2312"/>
                <a:cs typeface="楷体_GB2312"/>
              </a:rPr>
              <a:t>7</a:t>
            </a:r>
            <a:r>
              <a:rPr lang="zh-CN" altLang="en-US" sz="2400" dirty="0">
                <a:solidFill>
                  <a:srgbClr val="99FFCC"/>
                </a:solidFill>
                <a:latin typeface="Arial" panose="020B0604020202020204" pitchFamily="34" charset="0"/>
                <a:ea typeface="楷体_GB2312"/>
                <a:cs typeface="楷体_GB2312"/>
              </a:rPr>
              <a:t>，</a:t>
            </a:r>
            <a:r>
              <a:rPr lang="en-US" altLang="zh-CN" sz="2400" dirty="0">
                <a:solidFill>
                  <a:srgbClr val="99FFCC"/>
                </a:solidFill>
                <a:latin typeface="Arial" panose="020B0604020202020204" pitchFamily="34" charset="0"/>
                <a:ea typeface="楷体_GB2312"/>
                <a:cs typeface="楷体_GB2312"/>
              </a:rPr>
              <a:t>9</a:t>
            </a:r>
          </a:p>
        </p:txBody>
      </p:sp>
      <p:sp>
        <p:nvSpPr>
          <p:cNvPr id="72714" name="Text Box 10">
            <a:extLst>
              <a:ext uri="{FF2B5EF4-FFF2-40B4-BE49-F238E27FC236}">
                <a16:creationId xmlns:a16="http://schemas.microsoft.com/office/drawing/2014/main" id="{03A73387-5365-4F1A-A276-9C8CFF5C445D}"/>
              </a:ext>
            </a:extLst>
          </p:cNvPr>
          <p:cNvSpPr txBox="1">
            <a:spLocks noChangeArrowheads="1"/>
          </p:cNvSpPr>
          <p:nvPr/>
        </p:nvSpPr>
        <p:spPr bwMode="hidden">
          <a:xfrm>
            <a:off x="9291639" y="2209800"/>
            <a:ext cx="79731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FF"/>
                </a:solidFill>
                <a:latin typeface="Arial" panose="020B0604020202020204" pitchFamily="34" charset="0"/>
                <a:ea typeface="楷体_GB2312"/>
                <a:cs typeface="楷体_GB2312"/>
              </a:rPr>
              <a:t>降序</a:t>
            </a:r>
          </a:p>
        </p:txBody>
      </p:sp>
      <p:sp>
        <p:nvSpPr>
          <p:cNvPr id="72715" name="Text Box 11">
            <a:extLst>
              <a:ext uri="{FF2B5EF4-FFF2-40B4-BE49-F238E27FC236}">
                <a16:creationId xmlns:a16="http://schemas.microsoft.com/office/drawing/2014/main" id="{955B96C9-2F5D-4472-A4B5-E270DB75F4FB}"/>
              </a:ext>
            </a:extLst>
          </p:cNvPr>
          <p:cNvSpPr txBox="1">
            <a:spLocks noChangeArrowheads="1"/>
          </p:cNvSpPr>
          <p:nvPr/>
        </p:nvSpPr>
        <p:spPr bwMode="hidden">
          <a:xfrm>
            <a:off x="9291639" y="3581400"/>
            <a:ext cx="79731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99FFCC"/>
                </a:solidFill>
                <a:latin typeface="Arial" panose="020B0604020202020204" pitchFamily="34" charset="0"/>
                <a:ea typeface="楷体_GB2312"/>
                <a:cs typeface="楷体_GB2312"/>
              </a:rPr>
              <a:t>升序</a:t>
            </a:r>
          </a:p>
        </p:txBody>
      </p:sp>
      <p:sp>
        <p:nvSpPr>
          <p:cNvPr id="72716" name="Text Box 12">
            <a:extLst>
              <a:ext uri="{FF2B5EF4-FFF2-40B4-BE49-F238E27FC236}">
                <a16:creationId xmlns:a16="http://schemas.microsoft.com/office/drawing/2014/main" id="{43079401-CF4E-4004-867D-104FB036D69A}"/>
              </a:ext>
            </a:extLst>
          </p:cNvPr>
          <p:cNvSpPr txBox="1">
            <a:spLocks noChangeArrowheads="1"/>
          </p:cNvSpPr>
          <p:nvPr/>
        </p:nvSpPr>
        <p:spPr bwMode="hidden">
          <a:xfrm>
            <a:off x="879461" y="4299641"/>
            <a:ext cx="241313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66FFCC"/>
                </a:solidFill>
                <a:latin typeface="Arial" panose="020B0604020202020204" pitchFamily="34" charset="0"/>
                <a:ea typeface="华文行楷" panose="02010800040101010101" pitchFamily="2" charset="-122"/>
              </a:rPr>
              <a:t>⑵</a:t>
            </a:r>
            <a:r>
              <a:rPr lang="zh-CN" altLang="en-US" sz="2400" dirty="0">
                <a:solidFill>
                  <a:srgbClr val="66FFCC"/>
                </a:solidFill>
                <a:ea typeface="华文行楷" panose="02010800040101010101" pitchFamily="2" charset="-122"/>
              </a:rPr>
              <a:t>冒泡排序算法 </a:t>
            </a:r>
          </a:p>
        </p:txBody>
      </p:sp>
      <p:sp>
        <p:nvSpPr>
          <p:cNvPr id="72717" name="AutoShape 13">
            <a:hlinkClick r:id="rId9" action="ppaction://program" highlightClick="1"/>
            <a:extLst>
              <a:ext uri="{FF2B5EF4-FFF2-40B4-BE49-F238E27FC236}">
                <a16:creationId xmlns:a16="http://schemas.microsoft.com/office/drawing/2014/main" id="{F686F756-1C05-4567-9721-A2A4FBD7A6BF}"/>
              </a:ext>
            </a:extLst>
          </p:cNvPr>
          <p:cNvSpPr>
            <a:spLocks noChangeArrowheads="1"/>
          </p:cNvSpPr>
          <p:nvPr/>
        </p:nvSpPr>
        <p:spPr bwMode="hidden">
          <a:xfrm>
            <a:off x="3879175" y="5310612"/>
            <a:ext cx="2743200" cy="457200"/>
          </a:xfrm>
          <a:prstGeom prst="actionButtonBlank">
            <a:avLst/>
          </a:prstGeom>
          <a:solidFill>
            <a:srgbClr val="0000FF"/>
          </a:solidFill>
          <a:ln w="9525">
            <a:solidFill>
              <a:srgbClr val="3366FF"/>
            </a:solidFill>
            <a:miter lim="800000"/>
            <a:headEnd type="none" w="lg" len="me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rgbClr val="FFFF00"/>
                </a:solidFill>
                <a:latin typeface="Arial" panose="020B0604020202020204" pitchFamily="34" charset="0"/>
                <a:ea typeface="楷体_GB2312"/>
                <a:cs typeface="楷体_GB2312"/>
              </a:rPr>
              <a:t>冒泡排序算法演示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blinds(vertical)">
                                      <p:cBhvr>
                                        <p:cTn id="7" dur="500"/>
                                        <p:tgtEl>
                                          <p:spTgt spid="72706"/>
                                        </p:tgtEl>
                                      </p:cBhvr>
                                    </p:animEffect>
                                  </p:childTnLst>
                                  <p:subTnLst>
                                    <p:audio>
                                      <p:cMediaNode>
                                        <p:cTn display="0" masterRel="sameClick">
                                          <p:stCondLst>
                                            <p:cond evt="begin" delay="0">
                                              <p:tn val="5"/>
                                            </p:cond>
                                          </p:stCondLst>
                                          <p:endCondLst>
                                            <p:cond evt="onStopAudio" delay="0">
                                              <p:tgtEl>
                                                <p:sldTgt/>
                                              </p:tgtEl>
                                            </p:cond>
                                          </p:endCondLst>
                                        </p:cTn>
                                        <p:tgtEl>
                                          <p:sndTgt r:embed="rId3" name="notify.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2707"/>
                                        </p:tgtEl>
                                        <p:attrNameLst>
                                          <p:attrName>style.visibility</p:attrName>
                                        </p:attrNameLst>
                                      </p:cBhvr>
                                      <p:to>
                                        <p:strVal val="visible"/>
                                      </p:to>
                                    </p:set>
                                    <p:animEffect transition="in" filter="randombar(horizontal)">
                                      <p:cBhvr>
                                        <p:cTn id="12" dur="500"/>
                                        <p:tgtEl>
                                          <p:spTgt spid="72707"/>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iterate type="lt">
                                    <p:tmAbs val="75"/>
                                  </p:iterate>
                                  <p:childTnLst>
                                    <p:set>
                                      <p:cBhvr>
                                        <p:cTn id="16" dur="1" fill="hold">
                                          <p:stCondLst>
                                            <p:cond delay="74"/>
                                          </p:stCondLst>
                                        </p:cTn>
                                        <p:tgtEl>
                                          <p:spTgt spid="72708"/>
                                        </p:tgtEl>
                                        <p:attrNameLst>
                                          <p:attrName>style.visibility</p:attrName>
                                        </p:attrNameLst>
                                      </p:cBhvr>
                                      <p:to>
                                        <p:strVal val="visible"/>
                                      </p:to>
                                    </p:set>
                                  </p:childTnLst>
                                  <p:subTnLst>
                                    <p:audio>
                                      <p:cMediaNode>
                                        <p:cTn display="0" masterRel="sameClick">
                                          <p:stCondLst>
                                            <p:cond evt="begin" delay="0">
                                              <p:tn val="15"/>
                                            </p:cond>
                                          </p:stCondLst>
                                          <p:endCondLst>
                                            <p:cond evt="onStopAudio" delay="0">
                                              <p:tgtEl>
                                                <p:sldTgt/>
                                              </p:tgtEl>
                                            </p:cond>
                                          </p:endCondLst>
                                        </p:cTn>
                                        <p:tgtEl>
                                          <p:sndTgt r:embed="rId5" name="type.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270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3" fill="hold" nodeType="clickEffect">
                                  <p:stCondLst>
                                    <p:cond delay="0"/>
                                  </p:stCondLst>
                                  <p:childTnLst>
                                    <p:set>
                                      <p:cBhvr>
                                        <p:cTn id="24" dur="1" fill="hold">
                                          <p:stCondLst>
                                            <p:cond delay="0"/>
                                          </p:stCondLst>
                                        </p:cTn>
                                        <p:tgtEl>
                                          <p:spTgt spid="72710"/>
                                        </p:tgtEl>
                                        <p:attrNameLst>
                                          <p:attrName>style.visibility</p:attrName>
                                        </p:attrNameLst>
                                      </p:cBhvr>
                                      <p:to>
                                        <p:strVal val="visible"/>
                                      </p:to>
                                    </p:set>
                                    <p:animEffect transition="in" filter="strips(upRight)">
                                      <p:cBhvr>
                                        <p:cTn id="25" dur="500"/>
                                        <p:tgtEl>
                                          <p:spTgt spid="72710"/>
                                        </p:tgtEl>
                                      </p:cBhvr>
                                    </p:animEffect>
                                  </p:childTnLst>
                                </p:cTn>
                              </p:par>
                            </p:childTnLst>
                          </p:cTn>
                        </p:par>
                        <p:par>
                          <p:cTn id="26" fill="hold" nodeType="afterGroup">
                            <p:stCondLst>
                              <p:cond delay="500"/>
                            </p:stCondLst>
                            <p:childTnLst>
                              <p:par>
                                <p:cTn id="27" presetID="1" presetClass="entr" presetSubtype="0" fill="hold" grpId="0" nodeType="afterEffect">
                                  <p:stCondLst>
                                    <p:cond delay="0"/>
                                  </p:stCondLst>
                                  <p:iterate type="lt">
                                    <p:tmAbs val="75"/>
                                  </p:iterate>
                                  <p:childTnLst>
                                    <p:set>
                                      <p:cBhvr>
                                        <p:cTn id="28" dur="1" fill="hold">
                                          <p:stCondLst>
                                            <p:cond delay="74"/>
                                          </p:stCondLst>
                                        </p:cTn>
                                        <p:tgtEl>
                                          <p:spTgt spid="72711"/>
                                        </p:tgtEl>
                                        <p:attrNameLst>
                                          <p:attrName>style.visibility</p:attrName>
                                        </p:attrNameLst>
                                      </p:cBhvr>
                                      <p:to>
                                        <p:strVal val="visible"/>
                                      </p:to>
                                    </p:set>
                                  </p:childTnLst>
                                  <p:subTnLst>
                                    <p:audio>
                                      <p:cMediaNode>
                                        <p:cTn display="0" masterRel="sameClick">
                                          <p:stCondLst>
                                            <p:cond evt="begin" delay="0">
                                              <p:tn val="27"/>
                                            </p:cond>
                                          </p:stCondLst>
                                          <p:endCondLst>
                                            <p:cond evt="onStopAudio" delay="0">
                                              <p:tgtEl>
                                                <p:sldTgt/>
                                              </p:tgtEl>
                                            </p:cond>
                                          </p:endCondLst>
                                        </p:cTn>
                                        <p:tgtEl>
                                          <p:sndTgt r:embed="rId5" name="type.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nodeType="clickEffect">
                                  <p:stCondLst>
                                    <p:cond delay="0"/>
                                  </p:stCondLst>
                                  <p:childTnLst>
                                    <p:set>
                                      <p:cBhvr>
                                        <p:cTn id="32" dur="1" fill="hold">
                                          <p:stCondLst>
                                            <p:cond delay="0"/>
                                          </p:stCondLst>
                                        </p:cTn>
                                        <p:tgtEl>
                                          <p:spTgt spid="72712"/>
                                        </p:tgtEl>
                                        <p:attrNameLst>
                                          <p:attrName>style.visibility</p:attrName>
                                        </p:attrNameLst>
                                      </p:cBhvr>
                                      <p:to>
                                        <p:strVal val="visible"/>
                                      </p:to>
                                    </p:set>
                                    <p:animEffect transition="in" filter="strips(downRight)">
                                      <p:cBhvr>
                                        <p:cTn id="33" dur="500"/>
                                        <p:tgtEl>
                                          <p:spTgt spid="72712"/>
                                        </p:tgtEl>
                                      </p:cBhvr>
                                    </p:animEffect>
                                  </p:childTnLst>
                                </p:cTn>
                              </p:par>
                            </p:childTnLst>
                          </p:cTn>
                        </p:par>
                        <p:par>
                          <p:cTn id="34" fill="hold" nodeType="afterGroup">
                            <p:stCondLst>
                              <p:cond delay="500"/>
                            </p:stCondLst>
                            <p:childTnLst>
                              <p:par>
                                <p:cTn id="35" presetID="1" presetClass="entr" presetSubtype="0" fill="hold" grpId="0" nodeType="afterEffect">
                                  <p:stCondLst>
                                    <p:cond delay="0"/>
                                  </p:stCondLst>
                                  <p:iterate type="lt">
                                    <p:tmAbs val="75"/>
                                  </p:iterate>
                                  <p:childTnLst>
                                    <p:set>
                                      <p:cBhvr>
                                        <p:cTn id="36" dur="1" fill="hold">
                                          <p:stCondLst>
                                            <p:cond delay="74"/>
                                          </p:stCondLst>
                                        </p:cTn>
                                        <p:tgtEl>
                                          <p:spTgt spid="72713"/>
                                        </p:tgtEl>
                                        <p:attrNameLst>
                                          <p:attrName>style.visibility</p:attrName>
                                        </p:attrNameLst>
                                      </p:cBhvr>
                                      <p:to>
                                        <p:strVal val="visible"/>
                                      </p:to>
                                    </p:set>
                                  </p:childTnLst>
                                  <p:subTnLst>
                                    <p:audio>
                                      <p:cMediaNode>
                                        <p:cTn display="0" masterRel="sameClick">
                                          <p:stCondLst>
                                            <p:cond evt="begin" delay="0">
                                              <p:tn val="35"/>
                                            </p:cond>
                                          </p:stCondLst>
                                          <p:endCondLst>
                                            <p:cond evt="onStopAudio" delay="0">
                                              <p:tgtEl>
                                                <p:sldTgt/>
                                              </p:tgtEl>
                                            </p:cond>
                                          </p:endCondLst>
                                        </p:cTn>
                                        <p:tgtEl>
                                          <p:sndTgt r:embed="rId5" name="type.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72714"/>
                                        </p:tgtEl>
                                        <p:attrNameLst>
                                          <p:attrName>style.visibility</p:attrName>
                                        </p:attrNameLst>
                                      </p:cBhvr>
                                      <p:to>
                                        <p:strVal val="visible"/>
                                      </p:to>
                                    </p:set>
                                    <p:anim calcmode="lin" valueType="num">
                                      <p:cBhvr additive="base">
                                        <p:cTn id="41" dur="500" fill="hold"/>
                                        <p:tgtEl>
                                          <p:spTgt spid="72714"/>
                                        </p:tgtEl>
                                        <p:attrNameLst>
                                          <p:attrName>ppt_x</p:attrName>
                                        </p:attrNameLst>
                                      </p:cBhvr>
                                      <p:tavLst>
                                        <p:tav tm="0">
                                          <p:val>
                                            <p:strVal val="1+#ppt_w/2"/>
                                          </p:val>
                                        </p:tav>
                                        <p:tav tm="100000">
                                          <p:val>
                                            <p:strVal val="#ppt_x"/>
                                          </p:val>
                                        </p:tav>
                                      </p:tavLst>
                                    </p:anim>
                                    <p:anim calcmode="lin" valueType="num">
                                      <p:cBhvr additive="base">
                                        <p:cTn id="42" dur="500" fill="hold"/>
                                        <p:tgtEl>
                                          <p:spTgt spid="7271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6" name="chimes.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72715"/>
                                        </p:tgtEl>
                                        <p:attrNameLst>
                                          <p:attrName>style.visibility</p:attrName>
                                        </p:attrNameLst>
                                      </p:cBhvr>
                                      <p:to>
                                        <p:strVal val="visible"/>
                                      </p:to>
                                    </p:set>
                                    <p:anim calcmode="lin" valueType="num">
                                      <p:cBhvr additive="base">
                                        <p:cTn id="47" dur="500" fill="hold"/>
                                        <p:tgtEl>
                                          <p:spTgt spid="72715"/>
                                        </p:tgtEl>
                                        <p:attrNameLst>
                                          <p:attrName>ppt_x</p:attrName>
                                        </p:attrNameLst>
                                      </p:cBhvr>
                                      <p:tavLst>
                                        <p:tav tm="0">
                                          <p:val>
                                            <p:strVal val="1+#ppt_w/2"/>
                                          </p:val>
                                        </p:tav>
                                        <p:tav tm="100000">
                                          <p:val>
                                            <p:strVal val="#ppt_x"/>
                                          </p:val>
                                        </p:tav>
                                      </p:tavLst>
                                    </p:anim>
                                    <p:anim calcmode="lin" valueType="num">
                                      <p:cBhvr additive="base">
                                        <p:cTn id="48" dur="500" fill="hold"/>
                                        <p:tgtEl>
                                          <p:spTgt spid="727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7" name="laser.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14" presetClass="entr" presetSubtype="5" fill="hold" grpId="0" nodeType="clickEffect">
                                  <p:stCondLst>
                                    <p:cond delay="0"/>
                                  </p:stCondLst>
                                  <p:childTnLst>
                                    <p:set>
                                      <p:cBhvr>
                                        <p:cTn id="52" dur="1" fill="hold">
                                          <p:stCondLst>
                                            <p:cond delay="0"/>
                                          </p:stCondLst>
                                        </p:cTn>
                                        <p:tgtEl>
                                          <p:spTgt spid="72716"/>
                                        </p:tgtEl>
                                        <p:attrNameLst>
                                          <p:attrName>style.visibility</p:attrName>
                                        </p:attrNameLst>
                                      </p:cBhvr>
                                      <p:to>
                                        <p:strVal val="visible"/>
                                      </p:to>
                                    </p:set>
                                    <p:animEffect transition="in" filter="randombar(vertical)">
                                      <p:cBhvr>
                                        <p:cTn id="53" dur="500"/>
                                        <p:tgtEl>
                                          <p:spTgt spid="72716"/>
                                        </p:tgtEl>
                                      </p:cBhvr>
                                    </p:animEffect>
                                  </p:childTnLst>
                                  <p:subTnLst>
                                    <p:audio>
                                      <p:cMediaNode>
                                        <p:cTn display="0" masterRel="sameClick">
                                          <p:stCondLst>
                                            <p:cond evt="begin" delay="0">
                                              <p:tn val="51"/>
                                            </p:cond>
                                          </p:stCondLst>
                                          <p:endCondLst>
                                            <p:cond evt="onStopAudio" delay="0">
                                              <p:tgtEl>
                                                <p:sldTgt/>
                                              </p:tgtEl>
                                            </p:cond>
                                          </p:endCondLst>
                                        </p:cTn>
                                        <p:tgtEl>
                                          <p:sndTgt r:embed="rId8" name="chimes.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72717"/>
                                        </p:tgtEl>
                                        <p:attrNameLst>
                                          <p:attrName>style.visibility</p:attrName>
                                        </p:attrNameLst>
                                      </p:cBhvr>
                                      <p:to>
                                        <p:strVal val="visible"/>
                                      </p:to>
                                    </p:set>
                                    <p:animEffect transition="in" filter="blinds(horizontal)">
                                      <p:cBhvr>
                                        <p:cTn id="58" dur="500"/>
                                        <p:tgtEl>
                                          <p:spTgt spid="72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autoUpdateAnimBg="0"/>
      <p:bldP spid="72707" grpId="0" autoUpdateAnimBg="0"/>
      <p:bldP spid="72708" grpId="0" autoUpdateAnimBg="0"/>
      <p:bldP spid="72709" grpId="0" autoUpdateAnimBg="0"/>
      <p:bldP spid="72711" grpId="0" autoUpdateAnimBg="0"/>
      <p:bldP spid="72713" grpId="0" autoUpdateAnimBg="0"/>
      <p:bldP spid="72714" grpId="0" autoUpdateAnimBg="0"/>
      <p:bldP spid="72715" grpId="0" autoUpdateAnimBg="0"/>
      <p:bldP spid="72716" grpId="0" autoUpdateAnimBg="0"/>
      <p:bldP spid="72717"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178431EE-040F-4532-89CE-87813FFEAA1C}"/>
              </a:ext>
            </a:extLst>
          </p:cNvPr>
          <p:cNvSpPr>
            <a:spLocks noGrp="1" noChangeArrowheads="1"/>
          </p:cNvSpPr>
          <p:nvPr>
            <p:ph type="title"/>
          </p:nvPr>
        </p:nvSpPr>
        <p:spPr>
          <a:xfrm>
            <a:off x="353084" y="301718"/>
            <a:ext cx="9688843" cy="457200"/>
          </a:xfrm>
        </p:spPr>
        <p:txBody>
          <a:bodyPr/>
          <a:lstStyle/>
          <a:p>
            <a:pPr algn="l" eaLnBrk="1" hangingPunct="1"/>
            <a:r>
              <a:rPr lang="zh-CN" altLang="en-US" sz="2400" b="1" dirty="0">
                <a:solidFill>
                  <a:srgbClr val="66FFCC"/>
                </a:solidFill>
                <a:ea typeface="楷体_GB2312"/>
                <a:cs typeface="楷体_GB2312"/>
              </a:rPr>
              <a:t>       冒泡排序程序如下：</a:t>
            </a:r>
          </a:p>
        </p:txBody>
      </p:sp>
      <p:sp>
        <p:nvSpPr>
          <p:cNvPr id="73731" name="Text Box 3">
            <a:extLst>
              <a:ext uri="{FF2B5EF4-FFF2-40B4-BE49-F238E27FC236}">
                <a16:creationId xmlns:a16="http://schemas.microsoft.com/office/drawing/2014/main" id="{A4F21586-C042-4EDE-9130-7697B9988DEB}"/>
              </a:ext>
            </a:extLst>
          </p:cNvPr>
          <p:cNvSpPr txBox="1">
            <a:spLocks noChangeArrowheads="1"/>
          </p:cNvSpPr>
          <p:nvPr/>
        </p:nvSpPr>
        <p:spPr bwMode="auto">
          <a:xfrm>
            <a:off x="4936928" y="150858"/>
            <a:ext cx="5575694" cy="655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b">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#include  &lt;iostream&gt;</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#include  &lt;</a:t>
            </a:r>
            <a:r>
              <a:rPr lang="en-US" altLang="zh-CN" sz="2000" dirty="0" err="1">
                <a:solidFill>
                  <a:srgbClr val="FFFFFF"/>
                </a:solidFill>
                <a:latin typeface="Arial" panose="020B0604020202020204" pitchFamily="34" charset="0"/>
                <a:ea typeface="楷体_GB2312"/>
                <a:cs typeface="楷体_GB2312"/>
              </a:rPr>
              <a:t>iomanip</a:t>
            </a:r>
            <a:r>
              <a:rPr lang="en-US" altLang="zh-CN" sz="2000" dirty="0">
                <a:solidFill>
                  <a:srgbClr val="FFFFFF"/>
                </a:solidFill>
                <a:latin typeface="Arial" panose="020B0604020202020204" pitchFamily="34" charset="0"/>
                <a:ea typeface="楷体_GB2312"/>
                <a:cs typeface="楷体_GB2312"/>
              </a:rPr>
              <a:t>&gt;</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using namespace std;</a:t>
            </a:r>
          </a:p>
          <a:p>
            <a:pPr eaLnBrk="1" hangingPunct="1">
              <a:spcBef>
                <a:spcPct val="0"/>
              </a:spcBef>
              <a:buFontTx/>
              <a:buNone/>
            </a:pPr>
            <a:endParaRPr lang="en-US" altLang="zh-CN" sz="2000" dirty="0">
              <a:solidFill>
                <a:srgbClr val="FFFFFF"/>
              </a:solidFill>
              <a:latin typeface="Arial" panose="020B0604020202020204" pitchFamily="34" charset="0"/>
              <a:ea typeface="楷体_GB2312"/>
              <a:cs typeface="楷体_GB2312"/>
            </a:endParaRP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int main(void){</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    int a[10]={4, 3, 5, 1, 10, 12, 2, 6, 7, 9}, </a:t>
            </a:r>
            <a:r>
              <a:rPr lang="en-US" altLang="zh-CN" sz="2000" dirty="0" err="1">
                <a:solidFill>
                  <a:srgbClr val="FFFFFF"/>
                </a:solidFill>
                <a:latin typeface="Arial" panose="020B0604020202020204" pitchFamily="34" charset="0"/>
                <a:ea typeface="楷体_GB2312"/>
                <a:cs typeface="楷体_GB2312"/>
              </a:rPr>
              <a:t>iTemp</a:t>
            </a:r>
            <a:r>
              <a:rPr lang="en-US" altLang="zh-CN" sz="2000" dirty="0">
                <a:solidFill>
                  <a:srgbClr val="FFFFFF"/>
                </a:solidFill>
                <a:latin typeface="Arial" panose="020B0604020202020204" pitchFamily="34" charset="0"/>
                <a:ea typeface="楷体_GB2312"/>
                <a:cs typeface="楷体_GB2312"/>
              </a:rPr>
              <a:t>;</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    for(int </a:t>
            </a:r>
            <a:r>
              <a:rPr lang="en-US" altLang="zh-CN" sz="2000" dirty="0" err="1">
                <a:solidFill>
                  <a:srgbClr val="FFFFFF"/>
                </a:solidFill>
                <a:latin typeface="Arial" panose="020B0604020202020204" pitchFamily="34" charset="0"/>
                <a:ea typeface="楷体_GB2312"/>
                <a:cs typeface="楷体_GB2312"/>
              </a:rPr>
              <a:t>i</a:t>
            </a:r>
            <a:r>
              <a:rPr lang="en-US" altLang="zh-CN" sz="2000" dirty="0">
                <a:solidFill>
                  <a:srgbClr val="FFFFFF"/>
                </a:solidFill>
                <a:latin typeface="Arial" panose="020B0604020202020204" pitchFamily="34" charset="0"/>
                <a:ea typeface="楷体_GB2312"/>
                <a:cs typeface="楷体_GB2312"/>
              </a:rPr>
              <a:t> = 0; </a:t>
            </a:r>
            <a:r>
              <a:rPr lang="en-US" altLang="zh-CN" sz="2000" dirty="0" err="1">
                <a:solidFill>
                  <a:srgbClr val="FFFFFF"/>
                </a:solidFill>
                <a:latin typeface="Arial" panose="020B0604020202020204" pitchFamily="34" charset="0"/>
                <a:ea typeface="楷体_GB2312"/>
                <a:cs typeface="楷体_GB2312"/>
              </a:rPr>
              <a:t>i</a:t>
            </a:r>
            <a:r>
              <a:rPr lang="en-US" altLang="zh-CN" sz="2000" dirty="0">
                <a:solidFill>
                  <a:srgbClr val="FFFFFF"/>
                </a:solidFill>
                <a:latin typeface="Arial" panose="020B0604020202020204" pitchFamily="34" charset="0"/>
                <a:ea typeface="楷体_GB2312"/>
                <a:cs typeface="楷体_GB2312"/>
              </a:rPr>
              <a:t> &lt; 9; </a:t>
            </a:r>
            <a:r>
              <a:rPr lang="en-US" altLang="zh-CN" sz="2000" dirty="0" err="1">
                <a:solidFill>
                  <a:srgbClr val="FFFFFF"/>
                </a:solidFill>
                <a:latin typeface="Arial" panose="020B0604020202020204" pitchFamily="34" charset="0"/>
                <a:ea typeface="楷体_GB2312"/>
                <a:cs typeface="楷体_GB2312"/>
              </a:rPr>
              <a:t>i</a:t>
            </a:r>
            <a:r>
              <a:rPr lang="en-US" altLang="zh-CN" sz="2000" dirty="0">
                <a:solidFill>
                  <a:srgbClr val="FFFFFF"/>
                </a:solidFill>
                <a:latin typeface="Arial" panose="020B0604020202020204" pitchFamily="34" charset="0"/>
                <a:ea typeface="楷体_GB2312"/>
                <a:cs typeface="楷体_GB2312"/>
              </a:rPr>
              <a:t>++){</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        for(int j = </a:t>
            </a:r>
            <a:r>
              <a:rPr lang="en-US" altLang="zh-CN" sz="2000" dirty="0" err="1">
                <a:solidFill>
                  <a:srgbClr val="FFFFFF"/>
                </a:solidFill>
                <a:latin typeface="Arial" panose="020B0604020202020204" pitchFamily="34" charset="0"/>
                <a:ea typeface="楷体_GB2312"/>
                <a:cs typeface="楷体_GB2312"/>
              </a:rPr>
              <a:t>i</a:t>
            </a:r>
            <a:r>
              <a:rPr lang="en-US" altLang="zh-CN" sz="2000" dirty="0">
                <a:solidFill>
                  <a:srgbClr val="FFFFFF"/>
                </a:solidFill>
                <a:latin typeface="Arial" panose="020B0604020202020204" pitchFamily="34" charset="0"/>
                <a:ea typeface="楷体_GB2312"/>
                <a:cs typeface="楷体_GB2312"/>
              </a:rPr>
              <a:t> + 1; j &lt; 10; </a:t>
            </a:r>
            <a:r>
              <a:rPr lang="en-US" altLang="zh-CN" sz="2000" dirty="0" err="1">
                <a:solidFill>
                  <a:srgbClr val="FFFFFF"/>
                </a:solidFill>
                <a:latin typeface="Arial" panose="020B0604020202020204" pitchFamily="34" charset="0"/>
                <a:ea typeface="楷体_GB2312"/>
                <a:cs typeface="楷体_GB2312"/>
              </a:rPr>
              <a:t>j++</a:t>
            </a:r>
            <a:r>
              <a:rPr lang="en-US" altLang="zh-CN" sz="2000" dirty="0">
                <a:solidFill>
                  <a:srgbClr val="FFFFFF"/>
                </a:solidFill>
                <a:latin typeface="Arial" panose="020B0604020202020204" pitchFamily="34" charset="0"/>
                <a:ea typeface="楷体_GB2312"/>
                <a:cs typeface="楷体_GB2312"/>
              </a:rPr>
              <a:t>){</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            if(a[</a:t>
            </a:r>
            <a:r>
              <a:rPr lang="en-US" altLang="zh-CN" sz="2000" dirty="0" err="1">
                <a:solidFill>
                  <a:srgbClr val="FFFFFF"/>
                </a:solidFill>
                <a:latin typeface="Arial" panose="020B0604020202020204" pitchFamily="34" charset="0"/>
                <a:ea typeface="楷体_GB2312"/>
                <a:cs typeface="楷体_GB2312"/>
              </a:rPr>
              <a:t>i</a:t>
            </a:r>
            <a:r>
              <a:rPr lang="en-US" altLang="zh-CN" sz="2000" dirty="0">
                <a:solidFill>
                  <a:srgbClr val="FFFFFF"/>
                </a:solidFill>
                <a:latin typeface="Arial" panose="020B0604020202020204" pitchFamily="34" charset="0"/>
                <a:ea typeface="楷体_GB2312"/>
                <a:cs typeface="楷体_GB2312"/>
              </a:rPr>
              <a:t>] &gt; a[j]){</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                </a:t>
            </a:r>
            <a:r>
              <a:rPr lang="en-US" altLang="zh-CN" sz="2000" dirty="0" err="1">
                <a:solidFill>
                  <a:srgbClr val="FFFFFF"/>
                </a:solidFill>
                <a:latin typeface="Arial" panose="020B0604020202020204" pitchFamily="34" charset="0"/>
                <a:ea typeface="楷体_GB2312"/>
                <a:cs typeface="楷体_GB2312"/>
              </a:rPr>
              <a:t>iTemp</a:t>
            </a:r>
            <a:r>
              <a:rPr lang="en-US" altLang="zh-CN" sz="2000" dirty="0">
                <a:solidFill>
                  <a:srgbClr val="FFFFFF"/>
                </a:solidFill>
                <a:latin typeface="Arial" panose="020B0604020202020204" pitchFamily="34" charset="0"/>
                <a:ea typeface="楷体_GB2312"/>
                <a:cs typeface="楷体_GB2312"/>
              </a:rPr>
              <a:t> = a[</a:t>
            </a:r>
            <a:r>
              <a:rPr lang="en-US" altLang="zh-CN" sz="2000" dirty="0" err="1">
                <a:solidFill>
                  <a:srgbClr val="FFFFFF"/>
                </a:solidFill>
                <a:latin typeface="Arial" panose="020B0604020202020204" pitchFamily="34" charset="0"/>
                <a:ea typeface="楷体_GB2312"/>
                <a:cs typeface="楷体_GB2312"/>
              </a:rPr>
              <a:t>i</a:t>
            </a:r>
            <a:r>
              <a:rPr lang="en-US" altLang="zh-CN" sz="2000" dirty="0">
                <a:solidFill>
                  <a:srgbClr val="FFFFFF"/>
                </a:solidFill>
                <a:latin typeface="Arial" panose="020B0604020202020204" pitchFamily="34" charset="0"/>
                <a:ea typeface="楷体_GB2312"/>
                <a:cs typeface="楷体_GB2312"/>
              </a:rPr>
              <a:t>];</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                a[</a:t>
            </a:r>
            <a:r>
              <a:rPr lang="en-US" altLang="zh-CN" sz="2000" dirty="0" err="1">
                <a:solidFill>
                  <a:srgbClr val="FFFFFF"/>
                </a:solidFill>
                <a:latin typeface="Arial" panose="020B0604020202020204" pitchFamily="34" charset="0"/>
                <a:ea typeface="楷体_GB2312"/>
                <a:cs typeface="楷体_GB2312"/>
              </a:rPr>
              <a:t>i</a:t>
            </a:r>
            <a:r>
              <a:rPr lang="en-US" altLang="zh-CN" sz="2000" dirty="0">
                <a:solidFill>
                  <a:srgbClr val="FFFFFF"/>
                </a:solidFill>
                <a:latin typeface="Arial" panose="020B0604020202020204" pitchFamily="34" charset="0"/>
                <a:ea typeface="楷体_GB2312"/>
                <a:cs typeface="楷体_GB2312"/>
              </a:rPr>
              <a:t>] = a[j];</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                a[j] = </a:t>
            </a:r>
            <a:r>
              <a:rPr lang="en-US" altLang="zh-CN" sz="2000" dirty="0" err="1">
                <a:solidFill>
                  <a:srgbClr val="FFFFFF"/>
                </a:solidFill>
                <a:latin typeface="Arial" panose="020B0604020202020204" pitchFamily="34" charset="0"/>
                <a:ea typeface="楷体_GB2312"/>
                <a:cs typeface="楷体_GB2312"/>
              </a:rPr>
              <a:t>iTemp</a:t>
            </a:r>
            <a:r>
              <a:rPr lang="en-US" altLang="zh-CN" sz="2000" dirty="0">
                <a:solidFill>
                  <a:srgbClr val="FFFFFF"/>
                </a:solidFill>
                <a:latin typeface="Arial" panose="020B0604020202020204" pitchFamily="34" charset="0"/>
                <a:ea typeface="楷体_GB2312"/>
                <a:cs typeface="楷体_GB2312"/>
              </a:rPr>
              <a:t>;</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            }</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        }</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    } </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    for(int </a:t>
            </a:r>
            <a:r>
              <a:rPr lang="en-US" altLang="zh-CN" sz="2000" dirty="0" err="1">
                <a:solidFill>
                  <a:srgbClr val="FFFFFF"/>
                </a:solidFill>
                <a:latin typeface="Arial" panose="020B0604020202020204" pitchFamily="34" charset="0"/>
                <a:ea typeface="楷体_GB2312"/>
                <a:cs typeface="楷体_GB2312"/>
              </a:rPr>
              <a:t>i</a:t>
            </a:r>
            <a:r>
              <a:rPr lang="en-US" altLang="zh-CN" sz="2000" dirty="0">
                <a:solidFill>
                  <a:srgbClr val="FFFFFF"/>
                </a:solidFill>
                <a:latin typeface="Arial" panose="020B0604020202020204" pitchFamily="34" charset="0"/>
                <a:ea typeface="楷体_GB2312"/>
                <a:cs typeface="楷体_GB2312"/>
              </a:rPr>
              <a:t> = 0; </a:t>
            </a:r>
            <a:r>
              <a:rPr lang="en-US" altLang="zh-CN" sz="2000" dirty="0" err="1">
                <a:solidFill>
                  <a:srgbClr val="FFFFFF"/>
                </a:solidFill>
                <a:latin typeface="Arial" panose="020B0604020202020204" pitchFamily="34" charset="0"/>
                <a:ea typeface="楷体_GB2312"/>
                <a:cs typeface="楷体_GB2312"/>
              </a:rPr>
              <a:t>i</a:t>
            </a:r>
            <a:r>
              <a:rPr lang="en-US" altLang="zh-CN" sz="2000" dirty="0">
                <a:solidFill>
                  <a:srgbClr val="FFFFFF"/>
                </a:solidFill>
                <a:latin typeface="Arial" panose="020B0604020202020204" pitchFamily="34" charset="0"/>
                <a:ea typeface="楷体_GB2312"/>
                <a:cs typeface="楷体_GB2312"/>
              </a:rPr>
              <a:t> &lt; 10; </a:t>
            </a:r>
            <a:r>
              <a:rPr lang="en-US" altLang="zh-CN" sz="2000" dirty="0" err="1">
                <a:solidFill>
                  <a:srgbClr val="FFFFFF"/>
                </a:solidFill>
                <a:latin typeface="Arial" panose="020B0604020202020204" pitchFamily="34" charset="0"/>
                <a:ea typeface="楷体_GB2312"/>
                <a:cs typeface="楷体_GB2312"/>
              </a:rPr>
              <a:t>i</a:t>
            </a:r>
            <a:r>
              <a:rPr lang="en-US" altLang="zh-CN" sz="2000" dirty="0">
                <a:solidFill>
                  <a:srgbClr val="FFFFFF"/>
                </a:solidFill>
                <a:latin typeface="Arial" panose="020B0604020202020204" pitchFamily="34" charset="0"/>
                <a:ea typeface="楷体_GB2312"/>
                <a:cs typeface="楷体_GB2312"/>
              </a:rPr>
              <a:t>++) { </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           </a:t>
            </a:r>
            <a:r>
              <a:rPr lang="en-US" altLang="zh-CN" sz="2000" dirty="0" err="1">
                <a:solidFill>
                  <a:srgbClr val="FFFFFF"/>
                </a:solidFill>
                <a:latin typeface="Arial" panose="020B0604020202020204" pitchFamily="34" charset="0"/>
                <a:ea typeface="楷体_GB2312"/>
                <a:cs typeface="楷体_GB2312"/>
              </a:rPr>
              <a:t>cout</a:t>
            </a:r>
            <a:r>
              <a:rPr lang="en-US" altLang="zh-CN" sz="2000" dirty="0">
                <a:solidFill>
                  <a:srgbClr val="FFFFFF"/>
                </a:solidFill>
                <a:latin typeface="Arial" panose="020B0604020202020204" pitchFamily="34" charset="0"/>
                <a:ea typeface="楷体_GB2312"/>
                <a:cs typeface="楷体_GB2312"/>
              </a:rPr>
              <a:t>  &lt;&lt; </a:t>
            </a:r>
            <a:r>
              <a:rPr lang="en-US" altLang="zh-CN" sz="2000" dirty="0" err="1">
                <a:solidFill>
                  <a:srgbClr val="FFFFFF"/>
                </a:solidFill>
                <a:latin typeface="Arial" panose="020B0604020202020204" pitchFamily="34" charset="0"/>
                <a:ea typeface="楷体_GB2312"/>
                <a:cs typeface="楷体_GB2312"/>
              </a:rPr>
              <a:t>setw</a:t>
            </a:r>
            <a:r>
              <a:rPr lang="en-US" altLang="zh-CN" sz="2000" dirty="0">
                <a:solidFill>
                  <a:srgbClr val="FFFFFF"/>
                </a:solidFill>
                <a:latin typeface="Arial" panose="020B0604020202020204" pitchFamily="34" charset="0"/>
                <a:ea typeface="楷体_GB2312"/>
                <a:cs typeface="楷体_GB2312"/>
              </a:rPr>
              <a:t>(5) &lt;&lt; a[</a:t>
            </a:r>
            <a:r>
              <a:rPr lang="en-US" altLang="zh-CN" sz="2000" dirty="0" err="1">
                <a:solidFill>
                  <a:srgbClr val="FFFFFF"/>
                </a:solidFill>
                <a:latin typeface="Arial" panose="020B0604020202020204" pitchFamily="34" charset="0"/>
                <a:ea typeface="楷体_GB2312"/>
                <a:cs typeface="楷体_GB2312"/>
              </a:rPr>
              <a:t>i</a:t>
            </a:r>
            <a:r>
              <a:rPr lang="en-US" altLang="zh-CN" sz="2000" dirty="0">
                <a:solidFill>
                  <a:srgbClr val="FFFFFF"/>
                </a:solidFill>
                <a:latin typeface="Arial" panose="020B0604020202020204" pitchFamily="34" charset="0"/>
                <a:ea typeface="楷体_GB2312"/>
                <a:cs typeface="楷体_GB2312"/>
              </a:rPr>
              <a:t>];</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    }</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    </a:t>
            </a:r>
            <a:r>
              <a:rPr lang="en-US" altLang="zh-CN" sz="2000" dirty="0" err="1">
                <a:solidFill>
                  <a:srgbClr val="FFFFFF"/>
                </a:solidFill>
                <a:latin typeface="Arial" panose="020B0604020202020204" pitchFamily="34" charset="0"/>
                <a:ea typeface="楷体_GB2312"/>
                <a:cs typeface="楷体_GB2312"/>
              </a:rPr>
              <a:t>cout</a:t>
            </a:r>
            <a:r>
              <a:rPr lang="en-US" altLang="zh-CN" sz="2000" dirty="0">
                <a:solidFill>
                  <a:srgbClr val="FFFFFF"/>
                </a:solidFill>
                <a:latin typeface="Arial" panose="020B0604020202020204" pitchFamily="34" charset="0"/>
                <a:ea typeface="楷体_GB2312"/>
                <a:cs typeface="楷体_GB2312"/>
              </a:rPr>
              <a:t> &lt;&lt; </a:t>
            </a:r>
            <a:r>
              <a:rPr lang="en-US" altLang="zh-CN" sz="2000" dirty="0" err="1">
                <a:solidFill>
                  <a:srgbClr val="FFFFFF"/>
                </a:solidFill>
                <a:latin typeface="Arial" panose="020B0604020202020204" pitchFamily="34" charset="0"/>
                <a:ea typeface="楷体_GB2312"/>
                <a:cs typeface="楷体_GB2312"/>
              </a:rPr>
              <a:t>endl</a:t>
            </a:r>
            <a:r>
              <a:rPr lang="en-US" altLang="zh-CN" sz="2000" dirty="0">
                <a:solidFill>
                  <a:srgbClr val="FFFFFF"/>
                </a:solidFill>
                <a:latin typeface="Arial" panose="020B0604020202020204" pitchFamily="34" charset="0"/>
                <a:ea typeface="楷体_GB2312"/>
                <a:cs typeface="楷体_GB2312"/>
              </a:rPr>
              <a:t>;</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    return 0;</a:t>
            </a:r>
          </a:p>
          <a:p>
            <a:pPr eaLnBrk="1" hangingPunct="1">
              <a:spcBef>
                <a:spcPct val="0"/>
              </a:spcBef>
              <a:buFontTx/>
              <a:buNone/>
            </a:pPr>
            <a:r>
              <a:rPr lang="en-US" altLang="zh-CN" sz="2000" dirty="0">
                <a:solidFill>
                  <a:srgbClr val="FFFFFF"/>
                </a:solidFill>
                <a:latin typeface="Arial" panose="020B0604020202020204" pitchFamily="34" charset="0"/>
                <a:ea typeface="楷体_GB2312"/>
                <a:cs typeface="楷体_GB2312"/>
              </a:rPr>
              <a:t>}</a:t>
            </a:r>
          </a:p>
        </p:txBody>
      </p:sp>
      <p:sp>
        <p:nvSpPr>
          <p:cNvPr id="73732" name="AutoShape 4">
            <a:extLst>
              <a:ext uri="{FF2B5EF4-FFF2-40B4-BE49-F238E27FC236}">
                <a16:creationId xmlns:a16="http://schemas.microsoft.com/office/drawing/2014/main" id="{088F99A0-3DDC-4D50-87CA-8E1181E807D8}"/>
              </a:ext>
            </a:extLst>
          </p:cNvPr>
          <p:cNvSpPr>
            <a:spLocks/>
          </p:cNvSpPr>
          <p:nvPr/>
        </p:nvSpPr>
        <p:spPr bwMode="auto">
          <a:xfrm>
            <a:off x="4562944" y="2244653"/>
            <a:ext cx="533400" cy="2524415"/>
          </a:xfrm>
          <a:prstGeom prst="leftBracket">
            <a:avLst>
              <a:gd name="adj" fmla="val 0"/>
            </a:avLst>
          </a:prstGeom>
          <a:noFill/>
          <a:ln w="9525">
            <a:solidFill>
              <a:srgbClr val="66FFCC"/>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a:solidFill>
                <a:srgbClr val="66FFCC"/>
              </a:solidFill>
              <a:ea typeface="楷体_GB2312"/>
              <a:cs typeface="楷体_GB2312"/>
            </a:endParaRPr>
          </a:p>
        </p:txBody>
      </p:sp>
      <p:sp>
        <p:nvSpPr>
          <p:cNvPr id="73733" name="Text Box 5">
            <a:extLst>
              <a:ext uri="{FF2B5EF4-FFF2-40B4-BE49-F238E27FC236}">
                <a16:creationId xmlns:a16="http://schemas.microsoft.com/office/drawing/2014/main" id="{C67B0700-556F-4476-8C4B-893AA20BD408}"/>
              </a:ext>
            </a:extLst>
          </p:cNvPr>
          <p:cNvSpPr txBox="1">
            <a:spLocks noChangeArrowheads="1"/>
          </p:cNvSpPr>
          <p:nvPr/>
        </p:nvSpPr>
        <p:spPr bwMode="auto">
          <a:xfrm>
            <a:off x="4496586" y="2547167"/>
            <a:ext cx="496805" cy="20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93600" tIns="46800" rIns="93600" bIns="46800" anchor="b">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dirty="0">
                <a:solidFill>
                  <a:srgbClr val="66FFCC"/>
                </a:solidFill>
                <a:latin typeface="Arial" panose="020B0604020202020204" pitchFamily="34" charset="0"/>
                <a:ea typeface="楷体_GB2312"/>
                <a:cs typeface="楷体_GB2312"/>
              </a:rPr>
              <a:t>外层循环</a:t>
            </a:r>
            <a:r>
              <a:rPr lang="en-US" altLang="zh-CN" sz="2000" dirty="0" err="1">
                <a:solidFill>
                  <a:srgbClr val="66FFCC"/>
                </a:solidFill>
                <a:latin typeface="Arial" panose="020B0604020202020204" pitchFamily="34" charset="0"/>
                <a:ea typeface="楷体_GB2312"/>
                <a:cs typeface="楷体_GB2312"/>
              </a:rPr>
              <a:t>i</a:t>
            </a:r>
            <a:r>
              <a:rPr lang="zh-CN" altLang="en-US" sz="2000" dirty="0">
                <a:solidFill>
                  <a:srgbClr val="66FFCC"/>
                </a:solidFill>
                <a:latin typeface="Arial" panose="020B0604020202020204" pitchFamily="34" charset="0"/>
                <a:ea typeface="楷体_GB2312"/>
                <a:cs typeface="楷体_GB2312"/>
              </a:rPr>
              <a:t>变化</a:t>
            </a:r>
          </a:p>
        </p:txBody>
      </p:sp>
      <p:sp>
        <p:nvSpPr>
          <p:cNvPr id="73734" name="AutoShape 6">
            <a:extLst>
              <a:ext uri="{FF2B5EF4-FFF2-40B4-BE49-F238E27FC236}">
                <a16:creationId xmlns:a16="http://schemas.microsoft.com/office/drawing/2014/main" id="{582BF743-A4CB-415F-B32A-5739A7387AAD}"/>
              </a:ext>
            </a:extLst>
          </p:cNvPr>
          <p:cNvSpPr>
            <a:spLocks/>
          </p:cNvSpPr>
          <p:nvPr/>
        </p:nvSpPr>
        <p:spPr bwMode="auto">
          <a:xfrm>
            <a:off x="5087888" y="2564070"/>
            <a:ext cx="381000" cy="1911350"/>
          </a:xfrm>
          <a:prstGeom prst="leftBracket">
            <a:avLst>
              <a:gd name="adj" fmla="val 0"/>
            </a:avLst>
          </a:pr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a:solidFill>
                <a:srgbClr val="FFFF00"/>
              </a:solidFill>
              <a:latin typeface="Arial" panose="020B0604020202020204" pitchFamily="34" charset="0"/>
              <a:ea typeface="楷体_GB2312"/>
              <a:cs typeface="楷体_GB2312"/>
            </a:endParaRPr>
          </a:p>
        </p:txBody>
      </p:sp>
      <p:sp>
        <p:nvSpPr>
          <p:cNvPr id="73735" name="Text Box 7">
            <a:extLst>
              <a:ext uri="{FF2B5EF4-FFF2-40B4-BE49-F238E27FC236}">
                <a16:creationId xmlns:a16="http://schemas.microsoft.com/office/drawing/2014/main" id="{E27F6B94-FC8B-4305-827E-0CCE8FFA7A06}"/>
              </a:ext>
            </a:extLst>
          </p:cNvPr>
          <p:cNvSpPr txBox="1">
            <a:spLocks noChangeArrowheads="1"/>
          </p:cNvSpPr>
          <p:nvPr/>
        </p:nvSpPr>
        <p:spPr bwMode="auto">
          <a:xfrm>
            <a:off x="5151137" y="2482630"/>
            <a:ext cx="496805"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3600" tIns="46800" rIns="93600" bIns="46800" anchor="b">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dirty="0">
                <a:solidFill>
                  <a:srgbClr val="FFFF00"/>
                </a:solidFill>
                <a:latin typeface="Arial" panose="020B0604020202020204" pitchFamily="34" charset="0"/>
                <a:ea typeface="楷体_GB2312"/>
                <a:cs typeface="楷体_GB2312"/>
              </a:rPr>
              <a:t>内层循环</a:t>
            </a:r>
            <a:r>
              <a:rPr lang="en-US" altLang="zh-CN" sz="2000" dirty="0">
                <a:solidFill>
                  <a:srgbClr val="FFFF00"/>
                </a:solidFill>
                <a:latin typeface="Arial" panose="020B0604020202020204" pitchFamily="34" charset="0"/>
                <a:ea typeface="楷体_GB2312"/>
                <a:cs typeface="楷体_GB2312"/>
              </a:rPr>
              <a:t>j</a:t>
            </a:r>
            <a:r>
              <a:rPr lang="zh-CN" altLang="en-US" sz="2000" dirty="0">
                <a:solidFill>
                  <a:srgbClr val="FFFF00"/>
                </a:solidFill>
                <a:latin typeface="Arial" panose="020B0604020202020204" pitchFamily="34" charset="0"/>
                <a:ea typeface="楷体_GB2312"/>
                <a:cs typeface="楷体_GB2312"/>
              </a:rPr>
              <a:t>变化</a:t>
            </a:r>
          </a:p>
        </p:txBody>
      </p:sp>
      <p:sp>
        <p:nvSpPr>
          <p:cNvPr id="73736" name="AutoShape 8">
            <a:extLst>
              <a:ext uri="{FF2B5EF4-FFF2-40B4-BE49-F238E27FC236}">
                <a16:creationId xmlns:a16="http://schemas.microsoft.com/office/drawing/2014/main" id="{B5568B3D-D1CE-4339-A3CD-8D9C304A6EA1}"/>
              </a:ext>
            </a:extLst>
          </p:cNvPr>
          <p:cNvSpPr>
            <a:spLocks/>
          </p:cNvSpPr>
          <p:nvPr/>
        </p:nvSpPr>
        <p:spPr bwMode="auto">
          <a:xfrm>
            <a:off x="7601815" y="2848150"/>
            <a:ext cx="685800" cy="1296145"/>
          </a:xfrm>
          <a:prstGeom prst="rightBracket">
            <a:avLst>
              <a:gd name="adj" fmla="val 0"/>
            </a:avLst>
          </a:pr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73737" name="Text Box 9">
            <a:extLst>
              <a:ext uri="{FF2B5EF4-FFF2-40B4-BE49-F238E27FC236}">
                <a16:creationId xmlns:a16="http://schemas.microsoft.com/office/drawing/2014/main" id="{7D318146-C2DF-48AC-B062-87740DF52A4B}"/>
              </a:ext>
            </a:extLst>
          </p:cNvPr>
          <p:cNvSpPr txBox="1">
            <a:spLocks noChangeArrowheads="1"/>
          </p:cNvSpPr>
          <p:nvPr/>
        </p:nvSpPr>
        <p:spPr bwMode="auto">
          <a:xfrm>
            <a:off x="8287615" y="2708920"/>
            <a:ext cx="496805" cy="1633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3600" tIns="46800" rIns="93600" bIns="46800" anchor="b">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solidFill>
                  <a:srgbClr val="66FF33"/>
                </a:solidFill>
                <a:latin typeface="Arial" panose="020B0604020202020204" pitchFamily="34" charset="0"/>
                <a:ea typeface="楷体_GB2312"/>
                <a:cs typeface="楷体_GB2312"/>
              </a:rPr>
              <a:t>升序比较交换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730"/>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73731"/>
                                        </p:tgtEl>
                                        <p:attrNameLst>
                                          <p:attrName>style.visibility</p:attrName>
                                        </p:attrNameLst>
                                      </p:cBhvr>
                                      <p:to>
                                        <p:strVal val="visible"/>
                                      </p:to>
                                    </p:set>
                                    <p:animEffect transition="in" filter="slide(fromBottom)">
                                      <p:cBhvr>
                                        <p:cTn id="11" dur="500"/>
                                        <p:tgtEl>
                                          <p:spTgt spid="7373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42" fill="hold" grpId="0" nodeType="clickEffect">
                                  <p:stCondLst>
                                    <p:cond delay="0"/>
                                  </p:stCondLst>
                                  <p:childTnLst>
                                    <p:set>
                                      <p:cBhvr>
                                        <p:cTn id="15" dur="1" fill="hold">
                                          <p:stCondLst>
                                            <p:cond delay="0"/>
                                          </p:stCondLst>
                                        </p:cTn>
                                        <p:tgtEl>
                                          <p:spTgt spid="73732"/>
                                        </p:tgtEl>
                                        <p:attrNameLst>
                                          <p:attrName>style.visibility</p:attrName>
                                        </p:attrNameLst>
                                      </p:cBhvr>
                                      <p:to>
                                        <p:strVal val="visible"/>
                                      </p:to>
                                    </p:set>
                                    <p:animEffect transition="in" filter="barn(outHorizontal)">
                                      <p:cBhvr>
                                        <p:cTn id="16" dur="500"/>
                                        <p:tgtEl>
                                          <p:spTgt spid="7373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3733"/>
                                        </p:tgtEl>
                                        <p:attrNameLst>
                                          <p:attrName>style.visibility</p:attrName>
                                        </p:attrNameLst>
                                      </p:cBhvr>
                                      <p:to>
                                        <p:strVal val="visible"/>
                                      </p:to>
                                    </p:set>
                                    <p:anim calcmode="lin" valueType="num">
                                      <p:cBhvr additive="base">
                                        <p:cTn id="21" dur="500" fill="hold"/>
                                        <p:tgtEl>
                                          <p:spTgt spid="73733"/>
                                        </p:tgtEl>
                                        <p:attrNameLst>
                                          <p:attrName>ppt_x</p:attrName>
                                        </p:attrNameLst>
                                      </p:cBhvr>
                                      <p:tavLst>
                                        <p:tav tm="0">
                                          <p:val>
                                            <p:strVal val="1+#ppt_w/2"/>
                                          </p:val>
                                        </p:tav>
                                        <p:tav tm="100000">
                                          <p:val>
                                            <p:strVal val="#ppt_x"/>
                                          </p:val>
                                        </p:tav>
                                      </p:tavLst>
                                    </p:anim>
                                    <p:anim calcmode="lin" valueType="num">
                                      <p:cBhvr additive="base">
                                        <p:cTn id="22" dur="500" fill="hold"/>
                                        <p:tgtEl>
                                          <p:spTgt spid="73733"/>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73734"/>
                                        </p:tgtEl>
                                        <p:attrNameLst>
                                          <p:attrName>style.visibility</p:attrName>
                                        </p:attrNameLst>
                                      </p:cBhvr>
                                      <p:to>
                                        <p:strVal val="visible"/>
                                      </p:to>
                                    </p:set>
                                    <p:animEffect transition="in" filter="barn(outHorizontal)">
                                      <p:cBhvr>
                                        <p:cTn id="27" dur="500"/>
                                        <p:tgtEl>
                                          <p:spTgt spid="737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73735"/>
                                        </p:tgtEl>
                                        <p:attrNameLst>
                                          <p:attrName>style.visibility</p:attrName>
                                        </p:attrNameLst>
                                      </p:cBhvr>
                                      <p:to>
                                        <p:strVal val="visible"/>
                                      </p:to>
                                    </p:set>
                                    <p:anim calcmode="lin" valueType="num">
                                      <p:cBhvr additive="base">
                                        <p:cTn id="32" dur="500" fill="hold"/>
                                        <p:tgtEl>
                                          <p:spTgt spid="73735"/>
                                        </p:tgtEl>
                                        <p:attrNameLst>
                                          <p:attrName>ppt_x</p:attrName>
                                        </p:attrNameLst>
                                      </p:cBhvr>
                                      <p:tavLst>
                                        <p:tav tm="0">
                                          <p:val>
                                            <p:strVal val="0-#ppt_w/2"/>
                                          </p:val>
                                        </p:tav>
                                        <p:tav tm="100000">
                                          <p:val>
                                            <p:strVal val="#ppt_x"/>
                                          </p:val>
                                        </p:tav>
                                      </p:tavLst>
                                    </p:anim>
                                    <p:anim calcmode="lin" valueType="num">
                                      <p:cBhvr additive="base">
                                        <p:cTn id="33" dur="500" fill="hold"/>
                                        <p:tgtEl>
                                          <p:spTgt spid="73735"/>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42" fill="hold" grpId="0" nodeType="clickEffect">
                                  <p:stCondLst>
                                    <p:cond delay="0"/>
                                  </p:stCondLst>
                                  <p:childTnLst>
                                    <p:set>
                                      <p:cBhvr>
                                        <p:cTn id="37" dur="1" fill="hold">
                                          <p:stCondLst>
                                            <p:cond delay="0"/>
                                          </p:stCondLst>
                                        </p:cTn>
                                        <p:tgtEl>
                                          <p:spTgt spid="73736"/>
                                        </p:tgtEl>
                                        <p:attrNameLst>
                                          <p:attrName>style.visibility</p:attrName>
                                        </p:attrNameLst>
                                      </p:cBhvr>
                                      <p:to>
                                        <p:strVal val="visible"/>
                                      </p:to>
                                    </p:set>
                                    <p:animEffect transition="in" filter="barn(outHorizontal)">
                                      <p:cBhvr>
                                        <p:cTn id="38" dur="500"/>
                                        <p:tgtEl>
                                          <p:spTgt spid="7373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3737"/>
                                        </p:tgtEl>
                                        <p:attrNameLst>
                                          <p:attrName>style.visibility</p:attrName>
                                        </p:attrNameLst>
                                      </p:cBhvr>
                                      <p:to>
                                        <p:strVal val="visible"/>
                                      </p:to>
                                    </p:set>
                                    <p:anim calcmode="lin" valueType="num">
                                      <p:cBhvr additive="base">
                                        <p:cTn id="43" dur="500" fill="hold"/>
                                        <p:tgtEl>
                                          <p:spTgt spid="73737"/>
                                        </p:tgtEl>
                                        <p:attrNameLst>
                                          <p:attrName>ppt_x</p:attrName>
                                        </p:attrNameLst>
                                      </p:cBhvr>
                                      <p:tavLst>
                                        <p:tav tm="0">
                                          <p:val>
                                            <p:strVal val="1+#ppt_w/2"/>
                                          </p:val>
                                        </p:tav>
                                        <p:tav tm="100000">
                                          <p:val>
                                            <p:strVal val="#ppt_x"/>
                                          </p:val>
                                        </p:tav>
                                      </p:tavLst>
                                    </p:anim>
                                    <p:anim calcmode="lin" valueType="num">
                                      <p:cBhvr additive="base">
                                        <p:cTn id="44" dur="500" fill="hold"/>
                                        <p:tgtEl>
                                          <p:spTgt spid="7373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4" name="清空回收站时奏幻想空间.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autoUpdateAnimBg="0"/>
      <p:bldP spid="73731" grpId="0" autoUpdateAnimBg="0"/>
      <p:bldP spid="73732" grpId="0" animBg="1" autoUpdateAnimBg="0"/>
      <p:bldP spid="73733" grpId="0" autoUpdateAnimBg="0"/>
      <p:bldP spid="73734" grpId="0" animBg="1" autoUpdateAnimBg="0"/>
      <p:bldP spid="73735" grpId="0" autoUpdateAnimBg="0"/>
      <p:bldP spid="73736" grpId="0" animBg="1"/>
      <p:bldP spid="7373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00F5424B-9484-4BF1-B42F-C380EEC82CB7}"/>
              </a:ext>
            </a:extLst>
          </p:cNvPr>
          <p:cNvSpPr>
            <a:spLocks noGrp="1" noChangeArrowheads="1"/>
          </p:cNvSpPr>
          <p:nvPr>
            <p:ph type="title"/>
          </p:nvPr>
        </p:nvSpPr>
        <p:spPr>
          <a:xfrm>
            <a:off x="253497" y="381000"/>
            <a:ext cx="11938503" cy="533400"/>
          </a:xfrm>
        </p:spPr>
        <p:txBody>
          <a:bodyPr/>
          <a:lstStyle/>
          <a:p>
            <a:pPr algn="l" eaLnBrk="1" hangingPunct="1"/>
            <a:r>
              <a:rPr lang="en-US" altLang="zh-CN" sz="2400" b="1" dirty="0">
                <a:solidFill>
                  <a:srgbClr val="66FFCC"/>
                </a:solidFill>
                <a:ea typeface="华文新魏" panose="02010800040101010101" pitchFamily="2" charset="-122"/>
              </a:rPr>
              <a:t>       ⑶</a:t>
            </a:r>
            <a:r>
              <a:rPr lang="zh-CN" altLang="en-US" sz="2400" b="1" dirty="0">
                <a:solidFill>
                  <a:srgbClr val="66FFCC"/>
                </a:solidFill>
                <a:ea typeface="楷体_GB2312"/>
                <a:cs typeface="楷体_GB2312"/>
              </a:rPr>
              <a:t>选择排序</a:t>
            </a:r>
          </a:p>
        </p:txBody>
      </p:sp>
      <p:sp>
        <p:nvSpPr>
          <p:cNvPr id="75779" name="Text Box 3">
            <a:extLst>
              <a:ext uri="{FF2B5EF4-FFF2-40B4-BE49-F238E27FC236}">
                <a16:creationId xmlns:a16="http://schemas.microsoft.com/office/drawing/2014/main" id="{F4581226-4A1A-4C72-BA63-BAB39A86214C}"/>
              </a:ext>
            </a:extLst>
          </p:cNvPr>
          <p:cNvSpPr txBox="1">
            <a:spLocks noChangeArrowheads="1"/>
          </p:cNvSpPr>
          <p:nvPr/>
        </p:nvSpPr>
        <p:spPr bwMode="auto">
          <a:xfrm>
            <a:off x="253497" y="838200"/>
            <a:ext cx="11938503"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ea typeface="楷体_GB2312"/>
                <a:cs typeface="楷体_GB2312"/>
              </a:rPr>
              <a:t>        </a:t>
            </a:r>
            <a:r>
              <a:rPr lang="zh-CN" altLang="en-US" sz="2400" dirty="0">
                <a:solidFill>
                  <a:srgbClr val="FFFF00"/>
                </a:solidFill>
                <a:ea typeface="楷体_GB2312"/>
                <a:cs typeface="楷体_GB2312"/>
              </a:rPr>
              <a:t>冒泡排序</a:t>
            </a:r>
            <a:r>
              <a:rPr lang="zh-CN" altLang="en-US" sz="2400" dirty="0">
                <a:solidFill>
                  <a:schemeClr val="bg1">
                    <a:lumMod val="95000"/>
                  </a:schemeClr>
                </a:solidFill>
                <a:ea typeface="楷体_GB2312"/>
                <a:cs typeface="楷体_GB2312"/>
              </a:rPr>
              <a:t>在内层循环的比较中，满足条件的每次都需要交换。其中一些交换是无效的，交换算法会占用系统时间，从而降低算法效率。</a:t>
            </a:r>
          </a:p>
        </p:txBody>
      </p:sp>
      <p:sp>
        <p:nvSpPr>
          <p:cNvPr id="75780" name="Text Box 4">
            <a:extLst>
              <a:ext uri="{FF2B5EF4-FFF2-40B4-BE49-F238E27FC236}">
                <a16:creationId xmlns:a16="http://schemas.microsoft.com/office/drawing/2014/main" id="{468B952D-9270-4BE6-A6E0-E3156702C2CD}"/>
              </a:ext>
            </a:extLst>
          </p:cNvPr>
          <p:cNvSpPr txBox="1">
            <a:spLocks noChangeArrowheads="1"/>
          </p:cNvSpPr>
          <p:nvPr/>
        </p:nvSpPr>
        <p:spPr bwMode="auto">
          <a:xfrm>
            <a:off x="253497" y="1792949"/>
            <a:ext cx="11938503"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chemeClr val="bg1">
                    <a:lumMod val="95000"/>
                  </a:schemeClr>
                </a:solidFill>
                <a:latin typeface="Arial" panose="020B0604020202020204" pitchFamily="34" charset="0"/>
                <a:ea typeface="楷体_GB2312"/>
                <a:cs typeface="楷体_GB2312"/>
              </a:rPr>
              <a:t>       </a:t>
            </a:r>
            <a:r>
              <a:rPr lang="zh-CN" altLang="en-US" sz="2400" dirty="0">
                <a:solidFill>
                  <a:schemeClr val="bg1">
                    <a:lumMod val="95000"/>
                  </a:schemeClr>
                </a:solidFill>
                <a:latin typeface="Arial" panose="020B0604020202020204" pitchFamily="34" charset="0"/>
                <a:ea typeface="楷体_GB2312"/>
                <a:cs typeface="楷体_GB2312"/>
              </a:rPr>
              <a:t>选择排序算法的基本思路，每轮排序将</a:t>
            </a:r>
            <a:r>
              <a:rPr lang="en-US" altLang="zh-CN" sz="2400" dirty="0">
                <a:solidFill>
                  <a:schemeClr val="bg1">
                    <a:lumMod val="95000"/>
                  </a:schemeClr>
                </a:solidFill>
                <a:latin typeface="Arial" panose="020B0604020202020204" pitchFamily="34" charset="0"/>
                <a:ea typeface="楷体_GB2312"/>
                <a:cs typeface="楷体_GB2312"/>
              </a:rPr>
              <a:t>a[ </a:t>
            </a:r>
            <a:r>
              <a:rPr lang="en-US" altLang="zh-CN" sz="2400" dirty="0" err="1">
                <a:solidFill>
                  <a:schemeClr val="bg1">
                    <a:lumMod val="95000"/>
                  </a:schemeClr>
                </a:solidFill>
                <a:latin typeface="Arial" panose="020B0604020202020204" pitchFamily="34" charset="0"/>
                <a:ea typeface="楷体_GB2312"/>
                <a:cs typeface="楷体_GB2312"/>
              </a:rPr>
              <a:t>i</a:t>
            </a:r>
            <a:r>
              <a:rPr lang="en-US" altLang="zh-CN" sz="2400" dirty="0">
                <a:solidFill>
                  <a:schemeClr val="bg1">
                    <a:lumMod val="95000"/>
                  </a:schemeClr>
                </a:solidFill>
                <a:latin typeface="Arial" panose="020B0604020202020204" pitchFamily="34" charset="0"/>
                <a:ea typeface="楷体_GB2312"/>
                <a:cs typeface="楷体_GB2312"/>
              </a:rPr>
              <a:t> ]</a:t>
            </a:r>
            <a:r>
              <a:rPr lang="zh-CN" altLang="en-US" sz="2400" dirty="0">
                <a:solidFill>
                  <a:schemeClr val="bg1">
                    <a:lumMod val="95000"/>
                  </a:schemeClr>
                </a:solidFill>
                <a:latin typeface="Arial" panose="020B0604020202020204" pitchFamily="34" charset="0"/>
                <a:ea typeface="楷体_GB2312"/>
                <a:cs typeface="楷体_GB2312"/>
              </a:rPr>
              <a:t>假定为极值，每次在</a:t>
            </a:r>
            <a:r>
              <a:rPr lang="en-US" altLang="zh-CN" sz="2400" dirty="0">
                <a:solidFill>
                  <a:schemeClr val="bg1">
                    <a:lumMod val="95000"/>
                  </a:schemeClr>
                </a:solidFill>
                <a:latin typeface="Arial" panose="020B0604020202020204" pitchFamily="34" charset="0"/>
                <a:ea typeface="楷体_GB2312"/>
                <a:cs typeface="楷体_GB2312"/>
              </a:rPr>
              <a:t>a[ </a:t>
            </a:r>
            <a:r>
              <a:rPr lang="en-US" altLang="zh-CN" sz="2400" dirty="0" err="1">
                <a:solidFill>
                  <a:schemeClr val="bg1">
                    <a:lumMod val="95000"/>
                  </a:schemeClr>
                </a:solidFill>
                <a:latin typeface="Arial" panose="020B0604020202020204" pitchFamily="34" charset="0"/>
                <a:ea typeface="楷体_GB2312"/>
                <a:cs typeface="楷体_GB2312"/>
              </a:rPr>
              <a:t>i</a:t>
            </a:r>
            <a:r>
              <a:rPr lang="en-US" altLang="zh-CN" sz="2400" dirty="0">
                <a:solidFill>
                  <a:schemeClr val="bg1">
                    <a:lumMod val="95000"/>
                  </a:schemeClr>
                </a:solidFill>
                <a:latin typeface="Arial" panose="020B0604020202020204" pitchFamily="34" charset="0"/>
                <a:ea typeface="楷体_GB2312"/>
                <a:cs typeface="楷体_GB2312"/>
              </a:rPr>
              <a:t> ]</a:t>
            </a:r>
            <a:r>
              <a:rPr lang="zh-CN" altLang="en-US" sz="2400" dirty="0">
                <a:solidFill>
                  <a:schemeClr val="bg1">
                    <a:lumMod val="95000"/>
                  </a:schemeClr>
                </a:solidFill>
                <a:latin typeface="Arial" panose="020B0604020202020204" pitchFamily="34" charset="0"/>
                <a:ea typeface="楷体_GB2312"/>
                <a:cs typeface="楷体_GB2312"/>
              </a:rPr>
              <a:t>到 </a:t>
            </a:r>
            <a:r>
              <a:rPr lang="en-US" altLang="zh-CN" sz="2400" dirty="0">
                <a:solidFill>
                  <a:schemeClr val="bg1">
                    <a:lumMod val="95000"/>
                  </a:schemeClr>
                </a:solidFill>
                <a:latin typeface="Arial" panose="020B0604020202020204" pitchFamily="34" charset="0"/>
                <a:ea typeface="楷体_GB2312"/>
                <a:cs typeface="楷体_GB2312"/>
              </a:rPr>
              <a:t>a[MAX]</a:t>
            </a:r>
            <a:r>
              <a:rPr lang="zh-CN" altLang="en-US" sz="2400" dirty="0">
                <a:solidFill>
                  <a:schemeClr val="bg1">
                    <a:lumMod val="95000"/>
                  </a:schemeClr>
                </a:solidFill>
                <a:latin typeface="Arial" panose="020B0604020202020204" pitchFamily="34" charset="0"/>
                <a:ea typeface="楷体_GB2312"/>
                <a:cs typeface="楷体_GB2312"/>
              </a:rPr>
              <a:t>中找出个极值，记录其位置，最后让极值位置的元素与</a:t>
            </a:r>
            <a:r>
              <a:rPr lang="en-US" altLang="zh-CN" sz="2400" dirty="0">
                <a:solidFill>
                  <a:schemeClr val="bg1">
                    <a:lumMod val="95000"/>
                  </a:schemeClr>
                </a:solidFill>
                <a:latin typeface="Arial" panose="020B0604020202020204" pitchFamily="34" charset="0"/>
                <a:ea typeface="楷体_GB2312"/>
                <a:cs typeface="楷体_GB2312"/>
              </a:rPr>
              <a:t>a[ </a:t>
            </a:r>
            <a:r>
              <a:rPr lang="en-US" altLang="zh-CN" sz="2400" dirty="0" err="1">
                <a:solidFill>
                  <a:schemeClr val="bg1">
                    <a:lumMod val="95000"/>
                  </a:schemeClr>
                </a:solidFill>
                <a:latin typeface="Arial" panose="020B0604020202020204" pitchFamily="34" charset="0"/>
                <a:ea typeface="楷体_GB2312"/>
                <a:cs typeface="楷体_GB2312"/>
              </a:rPr>
              <a:t>i</a:t>
            </a:r>
            <a:r>
              <a:rPr lang="en-US" altLang="zh-CN" sz="2400" dirty="0">
                <a:solidFill>
                  <a:schemeClr val="bg1">
                    <a:lumMod val="95000"/>
                  </a:schemeClr>
                </a:solidFill>
                <a:latin typeface="Arial" panose="020B0604020202020204" pitchFamily="34" charset="0"/>
                <a:ea typeface="楷体_GB2312"/>
                <a:cs typeface="楷体_GB2312"/>
              </a:rPr>
              <a:t> ]</a:t>
            </a:r>
            <a:r>
              <a:rPr lang="zh-CN" altLang="en-US" sz="2400" dirty="0">
                <a:solidFill>
                  <a:schemeClr val="bg1">
                    <a:lumMod val="95000"/>
                  </a:schemeClr>
                </a:solidFill>
                <a:latin typeface="Arial" panose="020B0604020202020204" pitchFamily="34" charset="0"/>
                <a:ea typeface="楷体_GB2312"/>
                <a:cs typeface="楷体_GB2312"/>
              </a:rPr>
              <a:t>交换。</a:t>
            </a:r>
          </a:p>
          <a:p>
            <a:pPr eaLnBrk="1" hangingPunct="1">
              <a:spcBef>
                <a:spcPct val="0"/>
              </a:spcBef>
              <a:buFontTx/>
              <a:buNone/>
            </a:pPr>
            <a:r>
              <a:rPr lang="zh-CN" altLang="en-US" sz="2400" dirty="0">
                <a:latin typeface="Arial" panose="020B0604020202020204" pitchFamily="34" charset="0"/>
                <a:ea typeface="楷体_GB2312"/>
                <a:cs typeface="楷体_GB2312"/>
              </a:rPr>
              <a:t>       </a:t>
            </a:r>
            <a:r>
              <a:rPr lang="zh-CN" altLang="en-US" sz="2400" dirty="0">
                <a:solidFill>
                  <a:srgbClr val="FFFF00"/>
                </a:solidFill>
                <a:latin typeface="Arial" panose="020B0604020202020204" pitchFamily="34" charset="0"/>
                <a:ea typeface="楷体_GB2312"/>
                <a:cs typeface="楷体_GB2312"/>
              </a:rPr>
              <a:t>选择排序保证每轮排序只有一次交换，且为有效的交换！</a:t>
            </a:r>
            <a:endParaRPr lang="zh-CN" altLang="en-US" sz="2400" dirty="0">
              <a:solidFill>
                <a:srgbClr val="FFFF00"/>
              </a:solidFill>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5778"/>
                                        </p:tgtEl>
                                        <p:attrNameLst>
                                          <p:attrName>style.visibility</p:attrName>
                                        </p:attrNameLst>
                                      </p:cBhvr>
                                      <p:to>
                                        <p:strVal val="visible"/>
                                      </p:to>
                                    </p:set>
                                    <p:animEffect transition="in" filter="box(in)">
                                      <p:cBhvr>
                                        <p:cTn id="7" dur="500"/>
                                        <p:tgtEl>
                                          <p:spTgt spid="75778"/>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7577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75780">
                                            <p:txEl>
                                              <p:pRg st="0" end="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7578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autoUpdateAnimBg="0"/>
      <p:bldP spid="75779" grpId="0" autoUpdateAnimBg="0"/>
      <p:bldP spid="75780"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3A6C68EF-EA58-4339-8C4C-FA95BCD0E186}"/>
              </a:ext>
            </a:extLst>
          </p:cNvPr>
          <p:cNvSpPr>
            <a:spLocks noGrp="1" noChangeArrowheads="1"/>
          </p:cNvSpPr>
          <p:nvPr>
            <p:ph type="title"/>
          </p:nvPr>
        </p:nvSpPr>
        <p:spPr>
          <a:xfrm>
            <a:off x="289711" y="381000"/>
            <a:ext cx="9692489" cy="685800"/>
          </a:xfrm>
        </p:spPr>
        <p:txBody>
          <a:bodyPr/>
          <a:lstStyle/>
          <a:p>
            <a:pPr eaLnBrk="1" hangingPunct="1"/>
            <a:r>
              <a:rPr lang="zh-CN" altLang="en-US" sz="3200" b="1" dirty="0">
                <a:solidFill>
                  <a:srgbClr val="FFFFFF"/>
                </a:solidFill>
                <a:ea typeface="楷体_GB2312"/>
                <a:cs typeface="楷体_GB2312"/>
              </a:rPr>
              <a:t>    思考题</a:t>
            </a:r>
          </a:p>
        </p:txBody>
      </p:sp>
      <p:sp>
        <p:nvSpPr>
          <p:cNvPr id="74756" name="Text Box 4">
            <a:extLst>
              <a:ext uri="{FF2B5EF4-FFF2-40B4-BE49-F238E27FC236}">
                <a16:creationId xmlns:a16="http://schemas.microsoft.com/office/drawing/2014/main" id="{B138B155-2A45-466E-BC70-AD84573E007F}"/>
              </a:ext>
            </a:extLst>
          </p:cNvPr>
          <p:cNvSpPr txBox="1">
            <a:spLocks noChangeArrowheads="1"/>
          </p:cNvSpPr>
          <p:nvPr/>
        </p:nvSpPr>
        <p:spPr bwMode="hidden">
          <a:xfrm>
            <a:off x="289710" y="992460"/>
            <a:ext cx="11902289"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FF"/>
                </a:solidFill>
                <a:latin typeface="Arial" panose="020B0604020202020204" pitchFamily="34" charset="0"/>
                <a:ea typeface="楷体_GB2312"/>
                <a:cs typeface="楷体_GB2312"/>
              </a:rPr>
              <a:t>       </a:t>
            </a:r>
            <a:r>
              <a:rPr lang="zh-CN" altLang="en-US" sz="2400" dirty="0">
                <a:solidFill>
                  <a:srgbClr val="FFFFFF"/>
                </a:solidFill>
                <a:latin typeface="Arial" panose="020B0604020202020204" pitchFamily="34" charset="0"/>
                <a:ea typeface="楷体_GB2312"/>
                <a:cs typeface="楷体_GB2312"/>
              </a:rPr>
              <a:t>联合排序问题</a:t>
            </a:r>
          </a:p>
          <a:p>
            <a:pPr eaLnBrk="1" hangingPunct="1">
              <a:spcBef>
                <a:spcPct val="0"/>
              </a:spcBef>
              <a:buFontTx/>
              <a:buNone/>
            </a:pPr>
            <a:r>
              <a:rPr lang="zh-CN" altLang="en-US" sz="2400" dirty="0">
                <a:solidFill>
                  <a:srgbClr val="FFFFFF"/>
                </a:solidFill>
                <a:latin typeface="Arial" panose="020B0604020202020204" pitchFamily="34" charset="0"/>
                <a:ea typeface="楷体_GB2312"/>
                <a:cs typeface="楷体_GB2312"/>
              </a:rPr>
              <a:t>       已知一个班有</a:t>
            </a:r>
            <a:r>
              <a:rPr lang="en-US" altLang="zh-CN" sz="2400" dirty="0">
                <a:solidFill>
                  <a:srgbClr val="FFFFFF"/>
                </a:solidFill>
                <a:latin typeface="Arial" panose="020B0604020202020204" pitchFamily="34" charset="0"/>
                <a:ea typeface="楷体_GB2312"/>
                <a:cs typeface="楷体_GB2312"/>
              </a:rPr>
              <a:t>36</a:t>
            </a:r>
            <a:r>
              <a:rPr lang="zh-CN" altLang="en-US" sz="2400" dirty="0">
                <a:solidFill>
                  <a:srgbClr val="FFFFFF"/>
                </a:solidFill>
                <a:latin typeface="Arial" panose="020B0604020202020204" pitchFamily="34" charset="0"/>
                <a:ea typeface="楷体_GB2312"/>
                <a:cs typeface="楷体_GB2312"/>
              </a:rPr>
              <a:t>个同学，</a:t>
            </a:r>
            <a:r>
              <a:rPr lang="en-US" altLang="zh-CN" sz="2400" dirty="0">
                <a:solidFill>
                  <a:srgbClr val="FFFFFF"/>
                </a:solidFill>
                <a:latin typeface="Arial" panose="020B0604020202020204" pitchFamily="34" charset="0"/>
                <a:ea typeface="楷体_GB2312"/>
                <a:cs typeface="楷体_GB2312"/>
              </a:rPr>
              <a:t>a</a:t>
            </a:r>
            <a:r>
              <a:rPr lang="zh-CN" altLang="en-US" sz="2400" dirty="0">
                <a:solidFill>
                  <a:srgbClr val="FFFFFF"/>
                </a:solidFill>
                <a:latin typeface="Arial" panose="020B0604020202020204" pitchFamily="34" charset="0"/>
                <a:ea typeface="楷体_GB2312"/>
                <a:cs typeface="楷体_GB2312"/>
              </a:rPr>
              <a:t>数组存放一门课的成绩，</a:t>
            </a:r>
            <a:r>
              <a:rPr lang="en-US" altLang="zh-CN" sz="2400" dirty="0">
                <a:solidFill>
                  <a:srgbClr val="FFFFFF"/>
                </a:solidFill>
                <a:latin typeface="Arial" panose="020B0604020202020204" pitchFamily="34" charset="0"/>
                <a:ea typeface="楷体_GB2312"/>
                <a:cs typeface="楷体_GB2312"/>
              </a:rPr>
              <a:t>m</a:t>
            </a:r>
            <a:r>
              <a:rPr lang="zh-CN" altLang="en-US" sz="2400" dirty="0">
                <a:solidFill>
                  <a:srgbClr val="FFFFFF"/>
                </a:solidFill>
                <a:latin typeface="Arial" panose="020B0604020202020204" pitchFamily="34" charset="0"/>
                <a:ea typeface="楷体_GB2312"/>
                <a:cs typeface="楷体_GB2312"/>
              </a:rPr>
              <a:t>数组存放其学号。要求将成绩从大到小排序。</a:t>
            </a:r>
          </a:p>
        </p:txBody>
      </p:sp>
      <p:sp>
        <p:nvSpPr>
          <p:cNvPr id="74757" name="Text Box 5">
            <a:extLst>
              <a:ext uri="{FF2B5EF4-FFF2-40B4-BE49-F238E27FC236}">
                <a16:creationId xmlns:a16="http://schemas.microsoft.com/office/drawing/2014/main" id="{CC429BC8-5B54-49A3-805F-7D27C82889A3}"/>
              </a:ext>
            </a:extLst>
          </p:cNvPr>
          <p:cNvSpPr txBox="1">
            <a:spLocks noChangeArrowheads="1"/>
          </p:cNvSpPr>
          <p:nvPr/>
        </p:nvSpPr>
        <p:spPr bwMode="hidden">
          <a:xfrm>
            <a:off x="289710" y="2254854"/>
            <a:ext cx="1051715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00"/>
                </a:solidFill>
                <a:latin typeface="Arial" panose="020B0604020202020204" pitchFamily="34" charset="0"/>
                <a:ea typeface="楷体_GB2312"/>
                <a:cs typeface="楷体_GB2312"/>
              </a:rPr>
              <a:t>       应考虑的问题是当</a:t>
            </a:r>
            <a:r>
              <a:rPr lang="en-US" altLang="zh-CN" sz="2400" dirty="0">
                <a:solidFill>
                  <a:srgbClr val="FFFF00"/>
                </a:solidFill>
                <a:latin typeface="Arial" panose="020B0604020202020204" pitchFamily="34" charset="0"/>
                <a:ea typeface="楷体_GB2312"/>
                <a:cs typeface="楷体_GB2312"/>
              </a:rPr>
              <a:t>a</a:t>
            </a:r>
            <a:r>
              <a:rPr lang="zh-CN" altLang="en-US" sz="2400" dirty="0">
                <a:solidFill>
                  <a:srgbClr val="FFFF00"/>
                </a:solidFill>
                <a:latin typeface="Arial" panose="020B0604020202020204" pitchFamily="34" charset="0"/>
                <a:ea typeface="楷体_GB2312"/>
                <a:cs typeface="楷体_GB2312"/>
              </a:rPr>
              <a:t>数组元素比较交换时，</a:t>
            </a:r>
            <a:r>
              <a:rPr lang="en-US" altLang="zh-CN" sz="2400" dirty="0">
                <a:solidFill>
                  <a:srgbClr val="FFFF00"/>
                </a:solidFill>
                <a:latin typeface="Arial" panose="020B0604020202020204" pitchFamily="34" charset="0"/>
                <a:ea typeface="楷体_GB2312"/>
                <a:cs typeface="楷体_GB2312"/>
              </a:rPr>
              <a:t>m</a:t>
            </a:r>
            <a:r>
              <a:rPr lang="zh-CN" altLang="en-US" sz="2400" dirty="0">
                <a:solidFill>
                  <a:srgbClr val="FFFF00"/>
                </a:solidFill>
                <a:latin typeface="Arial" panose="020B0604020202020204" pitchFamily="34" charset="0"/>
                <a:ea typeface="楷体_GB2312"/>
                <a:cs typeface="楷体_GB2312"/>
              </a:rPr>
              <a:t>数组如何处理？</a:t>
            </a:r>
          </a:p>
        </p:txBody>
      </p:sp>
      <p:sp>
        <p:nvSpPr>
          <p:cNvPr id="74758" name="Text Box 6">
            <a:extLst>
              <a:ext uri="{FF2B5EF4-FFF2-40B4-BE49-F238E27FC236}">
                <a16:creationId xmlns:a16="http://schemas.microsoft.com/office/drawing/2014/main" id="{A5EB5186-C590-43D3-9FC0-D54485A3AF6F}"/>
              </a:ext>
            </a:extLst>
          </p:cNvPr>
          <p:cNvSpPr txBox="1">
            <a:spLocks noChangeArrowheads="1"/>
          </p:cNvSpPr>
          <p:nvPr/>
        </p:nvSpPr>
        <p:spPr bwMode="hidden">
          <a:xfrm>
            <a:off x="2954760" y="3269056"/>
            <a:ext cx="4702226"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Arial" panose="020B0604020202020204" pitchFamily="34" charset="0"/>
                <a:ea typeface="楷体_GB2312"/>
                <a:cs typeface="楷体_GB2312"/>
              </a:rPr>
              <a:t>a[ 5 ]     89.5</a:t>
            </a:r>
            <a:r>
              <a:rPr lang="en-US" altLang="zh-CN" sz="2400" dirty="0">
                <a:solidFill>
                  <a:srgbClr val="33CCFF"/>
                </a:solidFill>
                <a:latin typeface="Arial" panose="020B0604020202020204" pitchFamily="34" charset="0"/>
                <a:ea typeface="楷体_GB2312"/>
                <a:cs typeface="楷体_GB2312"/>
              </a:rPr>
              <a:t>           </a:t>
            </a:r>
            <a:r>
              <a:rPr lang="en-US" altLang="zh-CN" sz="2400" dirty="0">
                <a:solidFill>
                  <a:srgbClr val="66FFCC"/>
                </a:solidFill>
                <a:latin typeface="Arial" panose="020B0604020202020204" pitchFamily="34" charset="0"/>
                <a:ea typeface="楷体_GB2312"/>
                <a:cs typeface="楷体_GB2312"/>
              </a:rPr>
              <a:t>m[ 5 ]     1005</a:t>
            </a:r>
          </a:p>
          <a:p>
            <a:pPr eaLnBrk="1" hangingPunct="1">
              <a:spcBef>
                <a:spcPct val="0"/>
              </a:spcBef>
              <a:buFontTx/>
              <a:buNone/>
            </a:pPr>
            <a:endParaRPr lang="en-US" altLang="zh-CN" sz="2400" dirty="0">
              <a:solidFill>
                <a:srgbClr val="66FFCC"/>
              </a:solidFill>
              <a:latin typeface="Arial" panose="020B0604020202020204" pitchFamily="34" charset="0"/>
              <a:ea typeface="楷体_GB2312"/>
              <a:cs typeface="楷体_GB2312"/>
            </a:endParaRPr>
          </a:p>
          <a:p>
            <a:pPr eaLnBrk="1" hangingPunct="1">
              <a:spcBef>
                <a:spcPct val="0"/>
              </a:spcBef>
              <a:buFontTx/>
              <a:buNone/>
            </a:pPr>
            <a:endParaRPr lang="en-US" altLang="zh-CN" sz="2400" dirty="0">
              <a:solidFill>
                <a:srgbClr val="33CCFF"/>
              </a:solidFill>
              <a:latin typeface="Arial" panose="020B0604020202020204" pitchFamily="34" charset="0"/>
              <a:ea typeface="楷体_GB2312"/>
              <a:cs typeface="楷体_GB2312"/>
            </a:endParaRPr>
          </a:p>
          <a:p>
            <a:pPr eaLnBrk="1" hangingPunct="1">
              <a:spcBef>
                <a:spcPct val="0"/>
              </a:spcBef>
              <a:buFontTx/>
              <a:buNone/>
            </a:pPr>
            <a:r>
              <a:rPr lang="en-US" altLang="zh-CN" sz="2400" dirty="0">
                <a:solidFill>
                  <a:srgbClr val="FFFF00"/>
                </a:solidFill>
                <a:latin typeface="Arial" panose="020B0604020202020204" pitchFamily="34" charset="0"/>
                <a:ea typeface="楷体_GB2312"/>
                <a:cs typeface="楷体_GB2312"/>
              </a:rPr>
              <a:t>a[ 7 ]     90.0</a:t>
            </a:r>
            <a:r>
              <a:rPr lang="en-US" altLang="zh-CN" sz="2400" dirty="0">
                <a:solidFill>
                  <a:srgbClr val="33CCFF"/>
                </a:solidFill>
                <a:latin typeface="Arial" panose="020B0604020202020204" pitchFamily="34" charset="0"/>
                <a:ea typeface="楷体_GB2312"/>
                <a:cs typeface="楷体_GB2312"/>
              </a:rPr>
              <a:t>           </a:t>
            </a:r>
            <a:r>
              <a:rPr lang="en-US" altLang="zh-CN" sz="2400" dirty="0">
                <a:solidFill>
                  <a:srgbClr val="66FFCC"/>
                </a:solidFill>
                <a:latin typeface="Arial" panose="020B0604020202020204" pitchFamily="34" charset="0"/>
                <a:ea typeface="楷体_GB2312"/>
                <a:cs typeface="楷体_GB2312"/>
              </a:rPr>
              <a:t>m[ 7 ]     1007</a:t>
            </a:r>
          </a:p>
        </p:txBody>
      </p:sp>
      <p:sp>
        <p:nvSpPr>
          <p:cNvPr id="74759" name="AutoShape 7">
            <a:extLst>
              <a:ext uri="{FF2B5EF4-FFF2-40B4-BE49-F238E27FC236}">
                <a16:creationId xmlns:a16="http://schemas.microsoft.com/office/drawing/2014/main" id="{B981C714-2983-437D-ACDC-4665584B598C}"/>
              </a:ext>
            </a:extLst>
          </p:cNvPr>
          <p:cNvSpPr>
            <a:spLocks noChangeArrowheads="1"/>
          </p:cNvSpPr>
          <p:nvPr/>
        </p:nvSpPr>
        <p:spPr bwMode="hidden">
          <a:xfrm>
            <a:off x="4297784" y="3726256"/>
            <a:ext cx="304800" cy="609600"/>
          </a:xfrm>
          <a:prstGeom prst="upDownArrow">
            <a:avLst>
              <a:gd name="adj1" fmla="val 50000"/>
              <a:gd name="adj2" fmla="val 40000"/>
            </a:avLst>
          </a:prstGeom>
          <a:gradFill rotWithShape="0">
            <a:gsLst>
              <a:gs pos="0">
                <a:srgbClr val="2F7618"/>
              </a:gs>
              <a:gs pos="50000">
                <a:srgbClr val="66FF33"/>
              </a:gs>
              <a:gs pos="100000">
                <a:srgbClr val="2F7618"/>
              </a:gs>
            </a:gsLst>
            <a:lin ang="0" scaled="1"/>
          </a:gradFill>
          <a:ln>
            <a:noFill/>
          </a:ln>
          <a:extLs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74760" name="AutoShape 8">
            <a:extLst>
              <a:ext uri="{FF2B5EF4-FFF2-40B4-BE49-F238E27FC236}">
                <a16:creationId xmlns:a16="http://schemas.microsoft.com/office/drawing/2014/main" id="{E906A004-BB85-4E48-AE26-FE0130F19083}"/>
              </a:ext>
            </a:extLst>
          </p:cNvPr>
          <p:cNvSpPr>
            <a:spLocks noChangeArrowheads="1"/>
          </p:cNvSpPr>
          <p:nvPr/>
        </p:nvSpPr>
        <p:spPr bwMode="hidden">
          <a:xfrm>
            <a:off x="6961008" y="3726256"/>
            <a:ext cx="304800" cy="609600"/>
          </a:xfrm>
          <a:prstGeom prst="upDownArrow">
            <a:avLst>
              <a:gd name="adj1" fmla="val 50000"/>
              <a:gd name="adj2" fmla="val 40000"/>
            </a:avLst>
          </a:prstGeom>
          <a:gradFill rotWithShape="0">
            <a:gsLst>
              <a:gs pos="0">
                <a:srgbClr val="66FFCC"/>
              </a:gs>
              <a:gs pos="50000">
                <a:srgbClr val="2F765E"/>
              </a:gs>
              <a:gs pos="100000">
                <a:srgbClr val="66FFCC"/>
              </a:gs>
            </a:gsLst>
            <a:lin ang="0" scaled="1"/>
          </a:gradFill>
          <a:ln w="9525">
            <a:solidFill>
              <a:srgbClr val="66FFCC"/>
            </a:solidFill>
            <a:miter lim="800000"/>
            <a:headEnd type="none" w="lg" len="me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74761" name="AutoShape 9">
            <a:extLst>
              <a:ext uri="{FF2B5EF4-FFF2-40B4-BE49-F238E27FC236}">
                <a16:creationId xmlns:a16="http://schemas.microsoft.com/office/drawing/2014/main" id="{9F576E24-8E14-4837-8D3C-51AB48164EF9}"/>
              </a:ext>
            </a:extLst>
          </p:cNvPr>
          <p:cNvSpPr>
            <a:spLocks/>
          </p:cNvSpPr>
          <p:nvPr/>
        </p:nvSpPr>
        <p:spPr bwMode="hidden">
          <a:xfrm>
            <a:off x="6640986" y="5298098"/>
            <a:ext cx="2032000" cy="474662"/>
          </a:xfrm>
          <a:prstGeom prst="accentCallout2">
            <a:avLst>
              <a:gd name="adj1" fmla="val 24079"/>
              <a:gd name="adj2" fmla="val -3750"/>
              <a:gd name="adj3" fmla="val 24079"/>
              <a:gd name="adj4" fmla="val -30079"/>
              <a:gd name="adj5" fmla="val -310704"/>
              <a:gd name="adj6" fmla="val -30315"/>
            </a:avLst>
          </a:prstGeom>
          <a:noFill/>
          <a:ln w="9525">
            <a:solidFill>
              <a:srgbClr val="66FFCC"/>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rgbClr val="66FFCC"/>
                </a:solidFill>
                <a:latin typeface="Arial" panose="020B0604020202020204" pitchFamily="34" charset="0"/>
                <a:ea typeface="楷体_GB2312"/>
                <a:cs typeface="楷体_GB2312"/>
              </a:rPr>
              <a:t>被动排序方。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74754"/>
                                        </p:tgtEl>
                                        <p:attrNameLst>
                                          <p:attrName>style.visibility</p:attrName>
                                        </p:attrNameLst>
                                      </p:cBhvr>
                                      <p:to>
                                        <p:strVal val="visible"/>
                                      </p:to>
                                    </p:set>
                                    <p:anim calcmode="lin" valueType="num">
                                      <p:cBhvr>
                                        <p:cTn id="7" dur="500" fill="hold"/>
                                        <p:tgtEl>
                                          <p:spTgt spid="74754"/>
                                        </p:tgtEl>
                                        <p:attrNameLst>
                                          <p:attrName>ppt_w</p:attrName>
                                        </p:attrNameLst>
                                      </p:cBhvr>
                                      <p:tavLst>
                                        <p:tav tm="0">
                                          <p:val>
                                            <p:fltVal val="0"/>
                                          </p:val>
                                        </p:tav>
                                        <p:tav tm="100000">
                                          <p:val>
                                            <p:strVal val="#ppt_w"/>
                                          </p:val>
                                        </p:tav>
                                      </p:tavLst>
                                    </p:anim>
                                    <p:anim calcmode="lin" valueType="num">
                                      <p:cBhvr>
                                        <p:cTn id="8" dur="500" fill="hold"/>
                                        <p:tgtEl>
                                          <p:spTgt spid="74754"/>
                                        </p:tgtEl>
                                        <p:attrNameLst>
                                          <p:attrName>ppt_h</p:attrName>
                                        </p:attrNameLst>
                                      </p:cBhvr>
                                      <p:tavLst>
                                        <p:tav tm="0">
                                          <p:val>
                                            <p:fltVal val="0"/>
                                          </p:val>
                                        </p:tav>
                                        <p:tav tm="100000">
                                          <p:val>
                                            <p:strVal val="#ppt_h"/>
                                          </p:val>
                                        </p:tav>
                                      </p:tavLst>
                                    </p:anim>
                                    <p:anim calcmode="lin" valueType="num">
                                      <p:cBhvr>
                                        <p:cTn id="9" dur="500" fill="hold"/>
                                        <p:tgtEl>
                                          <p:spTgt spid="74754"/>
                                        </p:tgtEl>
                                        <p:attrNameLst>
                                          <p:attrName>ppt_x</p:attrName>
                                        </p:attrNameLst>
                                      </p:cBhvr>
                                      <p:tavLst>
                                        <p:tav tm="0">
                                          <p:val>
                                            <p:fltVal val="0.5"/>
                                          </p:val>
                                        </p:tav>
                                        <p:tav tm="100000">
                                          <p:val>
                                            <p:strVal val="#ppt_x"/>
                                          </p:val>
                                        </p:tav>
                                      </p:tavLst>
                                    </p:anim>
                                    <p:anim calcmode="lin" valueType="num">
                                      <p:cBhvr>
                                        <p:cTn id="10" dur="500" fill="hold"/>
                                        <p:tgtEl>
                                          <p:spTgt spid="7475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indows 启动时发金属声.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4756">
                                            <p:txEl>
                                              <p:pRg st="0" end="0"/>
                                            </p:txEl>
                                          </p:spTgt>
                                        </p:tgtEl>
                                        <p:attrNameLst>
                                          <p:attrName>style.visibility</p:attrName>
                                        </p:attrNameLst>
                                      </p:cBhvr>
                                      <p:to>
                                        <p:strVal val="visible"/>
                                      </p:to>
                                    </p:set>
                                    <p:animEffect transition="in" filter="blinds(horizontal)">
                                      <p:cBhvr>
                                        <p:cTn id="15" dur="500"/>
                                        <p:tgtEl>
                                          <p:spTgt spid="74756">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4756">
                                            <p:txEl>
                                              <p:pRg st="1" end="1"/>
                                            </p:txEl>
                                          </p:spTgt>
                                        </p:tgtEl>
                                        <p:attrNameLst>
                                          <p:attrName>style.visibility</p:attrName>
                                        </p:attrNameLst>
                                      </p:cBhvr>
                                      <p:to>
                                        <p:strVal val="visible"/>
                                      </p:to>
                                    </p:set>
                                    <p:animEffect transition="in" filter="blinds(horizontal)">
                                      <p:cBhvr>
                                        <p:cTn id="20" dur="500"/>
                                        <p:tgtEl>
                                          <p:spTgt spid="74756">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iterate type="lt">
                                    <p:tmAbs val="75"/>
                                  </p:iterate>
                                  <p:childTnLst>
                                    <p:set>
                                      <p:cBhvr>
                                        <p:cTn id="24" dur="1" fill="hold">
                                          <p:stCondLst>
                                            <p:cond delay="74"/>
                                          </p:stCondLst>
                                        </p:cTn>
                                        <p:tgtEl>
                                          <p:spTgt spid="74757"/>
                                        </p:tgtEl>
                                        <p:attrNameLst>
                                          <p:attrName>style.visibility</p:attrName>
                                        </p:attrNameLst>
                                      </p:cBhvr>
                                      <p:to>
                                        <p:strVal val="visible"/>
                                      </p:to>
                                    </p:set>
                                  </p:childTnLst>
                                  <p:subTnLst>
                                    <p:audio>
                                      <p:cMediaNode>
                                        <p:cTn display="0" masterRel="sameClick">
                                          <p:stCondLst>
                                            <p:cond evt="begin" delay="0">
                                              <p:tn val="23"/>
                                            </p:cond>
                                          </p:stCondLst>
                                          <p:endCondLst>
                                            <p:cond evt="onStopAudio" delay="0">
                                              <p:tgtEl>
                                                <p:sldTgt/>
                                              </p:tgtEl>
                                            </p:cond>
                                          </p:endCondLst>
                                        </p:cTn>
                                        <p:tgtEl>
                                          <p:sndTgt r:embed="rId4" name="type.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4758">
                                            <p:txEl>
                                              <p:pRg st="0" end="0"/>
                                            </p:txEl>
                                          </p:spTgt>
                                        </p:tgtEl>
                                        <p:attrNameLst>
                                          <p:attrName>style.visibility</p:attrName>
                                        </p:attrNameLst>
                                      </p:cBhvr>
                                      <p:to>
                                        <p:strVal val="visible"/>
                                      </p:to>
                                    </p:set>
                                    <p:anim calcmode="lin" valueType="num">
                                      <p:cBhvr additive="base">
                                        <p:cTn id="29" dur="500" fill="hold"/>
                                        <p:tgtEl>
                                          <p:spTgt spid="74758">
                                            <p:txEl>
                                              <p:pRg st="0" end="0"/>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47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74758">
                                            <p:txEl>
                                              <p:pRg st="3" end="3"/>
                                            </p:txEl>
                                          </p:spTgt>
                                        </p:tgtEl>
                                        <p:attrNameLst>
                                          <p:attrName>style.visibility</p:attrName>
                                        </p:attrNameLst>
                                      </p:cBhvr>
                                      <p:to>
                                        <p:strVal val="visible"/>
                                      </p:to>
                                    </p:set>
                                    <p:anim calcmode="lin" valueType="num">
                                      <p:cBhvr additive="base">
                                        <p:cTn id="35" dur="500" fill="hold"/>
                                        <p:tgtEl>
                                          <p:spTgt spid="74758">
                                            <p:txEl>
                                              <p:pRg st="3" end="3"/>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475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42" fill="hold" grpId="0" nodeType="clickEffect">
                                  <p:stCondLst>
                                    <p:cond delay="0"/>
                                  </p:stCondLst>
                                  <p:childTnLst>
                                    <p:set>
                                      <p:cBhvr>
                                        <p:cTn id="40" dur="1" fill="hold">
                                          <p:stCondLst>
                                            <p:cond delay="0"/>
                                          </p:stCondLst>
                                        </p:cTn>
                                        <p:tgtEl>
                                          <p:spTgt spid="74759"/>
                                        </p:tgtEl>
                                        <p:attrNameLst>
                                          <p:attrName>style.visibility</p:attrName>
                                        </p:attrNameLst>
                                      </p:cBhvr>
                                      <p:to>
                                        <p:strVal val="visible"/>
                                      </p:to>
                                    </p:set>
                                    <p:animEffect transition="in" filter="barn(outHorizontal)">
                                      <p:cBhvr>
                                        <p:cTn id="41" dur="500"/>
                                        <p:tgtEl>
                                          <p:spTgt spid="74759"/>
                                        </p:tgtEl>
                                      </p:cBhvr>
                                    </p:animEffect>
                                  </p:childTnLst>
                                  <p:subTnLst>
                                    <p:audio>
                                      <p:cMediaNode>
                                        <p:cTn display="0" masterRel="sameClick">
                                          <p:stCondLst>
                                            <p:cond evt="begin" delay="0">
                                              <p:tn val="39"/>
                                            </p:cond>
                                          </p:stCondLst>
                                          <p:endCondLst>
                                            <p:cond evt="onStopAudio" delay="0">
                                              <p:tgtEl>
                                                <p:sldTgt/>
                                              </p:tgtEl>
                                            </p:cond>
                                          </p:endCondLst>
                                        </p:cTn>
                                        <p:tgtEl>
                                          <p:sndTgt r:embed="rId5" name="CHIMES.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16" presetClass="entr" presetSubtype="42" fill="hold" grpId="0" nodeType="clickEffect">
                                  <p:stCondLst>
                                    <p:cond delay="0"/>
                                  </p:stCondLst>
                                  <p:childTnLst>
                                    <p:set>
                                      <p:cBhvr>
                                        <p:cTn id="45" dur="1" fill="hold">
                                          <p:stCondLst>
                                            <p:cond delay="0"/>
                                          </p:stCondLst>
                                        </p:cTn>
                                        <p:tgtEl>
                                          <p:spTgt spid="74760"/>
                                        </p:tgtEl>
                                        <p:attrNameLst>
                                          <p:attrName>style.visibility</p:attrName>
                                        </p:attrNameLst>
                                      </p:cBhvr>
                                      <p:to>
                                        <p:strVal val="visible"/>
                                      </p:to>
                                    </p:set>
                                    <p:animEffect transition="in" filter="barn(outHorizontal)">
                                      <p:cBhvr>
                                        <p:cTn id="46" dur="500"/>
                                        <p:tgtEl>
                                          <p:spTgt spid="74760"/>
                                        </p:tgtEl>
                                      </p:cBhvr>
                                    </p:animEffect>
                                  </p:childTnLst>
                                  <p:subTnLst>
                                    <p:audio>
                                      <p:cMediaNode>
                                        <p:cTn display="0" masterRel="sameClick">
                                          <p:stCondLst>
                                            <p:cond evt="begin" delay="0">
                                              <p:tn val="44"/>
                                            </p:cond>
                                          </p:stCondLst>
                                          <p:endCondLst>
                                            <p:cond evt="onStopAudio" delay="0">
                                              <p:tgtEl>
                                                <p:sldTgt/>
                                              </p:tgtEl>
                                            </p:cond>
                                          </p:endCondLst>
                                        </p:cTn>
                                        <p:tgtEl>
                                          <p:sndTgt r:embed="rId6" name="CHORD.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18" presetClass="entr" presetSubtype="6" fill="hold" grpId="0" nodeType="clickEffect">
                                  <p:stCondLst>
                                    <p:cond delay="0"/>
                                  </p:stCondLst>
                                  <p:childTnLst>
                                    <p:set>
                                      <p:cBhvr>
                                        <p:cTn id="50" dur="1" fill="hold">
                                          <p:stCondLst>
                                            <p:cond delay="0"/>
                                          </p:stCondLst>
                                        </p:cTn>
                                        <p:tgtEl>
                                          <p:spTgt spid="74761"/>
                                        </p:tgtEl>
                                        <p:attrNameLst>
                                          <p:attrName>style.visibility</p:attrName>
                                        </p:attrNameLst>
                                      </p:cBhvr>
                                      <p:to>
                                        <p:strVal val="visible"/>
                                      </p:to>
                                    </p:set>
                                    <p:animEffect transition="in" filter="strips(downRight)">
                                      <p:cBhvr>
                                        <p:cTn id="51" dur="500"/>
                                        <p:tgtEl>
                                          <p:spTgt spid="74761"/>
                                        </p:tgtEl>
                                      </p:cBhvr>
                                    </p:animEffect>
                                  </p:childTnLst>
                                  <p:subTnLst>
                                    <p:audio>
                                      <p:cMediaNode>
                                        <p:cTn display="0" masterRel="sameClick">
                                          <p:stCondLst>
                                            <p:cond evt="begin" delay="0">
                                              <p:tn val="49"/>
                                            </p:cond>
                                          </p:stCondLst>
                                          <p:endCondLst>
                                            <p:cond evt="onStopAudio" delay="0">
                                              <p:tgtEl>
                                                <p:sldTgt/>
                                              </p:tgtEl>
                                            </p:cond>
                                          </p:endCondLst>
                                        </p:cTn>
                                        <p:tgtEl>
                                          <p:sndTgt r:embed="rId7"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autoUpdateAnimBg="0"/>
      <p:bldP spid="74756" grpId="0" build="p" autoUpdateAnimBg="0"/>
      <p:bldP spid="74757" grpId="0" autoUpdateAnimBg="0"/>
      <p:bldP spid="74758" grpId="0" build="p" autoUpdateAnimBg="0"/>
      <p:bldP spid="74759" grpId="0" animBg="1"/>
      <p:bldP spid="74760" grpId="0" animBg="1"/>
      <p:bldP spid="74761"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D7941C79-683B-4B2B-B5EB-27D4607E19AC}"/>
              </a:ext>
            </a:extLst>
          </p:cNvPr>
          <p:cNvSpPr>
            <a:spLocks noGrp="1" noChangeArrowheads="1"/>
          </p:cNvSpPr>
          <p:nvPr>
            <p:ph type="title"/>
          </p:nvPr>
        </p:nvSpPr>
        <p:spPr>
          <a:xfrm>
            <a:off x="280657" y="381000"/>
            <a:ext cx="11778559" cy="609600"/>
          </a:xfrm>
        </p:spPr>
        <p:txBody>
          <a:bodyPr>
            <a:normAutofit/>
          </a:bodyPr>
          <a:lstStyle/>
          <a:p>
            <a:pPr algn="ctr" eaLnBrk="1" hangingPunct="1"/>
            <a:r>
              <a:rPr lang="zh-CN" altLang="en-US" sz="3600" dirty="0">
                <a:solidFill>
                  <a:srgbClr val="FFFF00"/>
                </a:solidFill>
                <a:ea typeface="华文新魏" panose="02010800040101010101" pitchFamily="2" charset="-122"/>
              </a:rPr>
              <a:t>算法的效率</a:t>
            </a:r>
          </a:p>
        </p:txBody>
      </p:sp>
      <p:sp>
        <p:nvSpPr>
          <p:cNvPr id="77827" name="Text Box 3">
            <a:extLst>
              <a:ext uri="{FF2B5EF4-FFF2-40B4-BE49-F238E27FC236}">
                <a16:creationId xmlns:a16="http://schemas.microsoft.com/office/drawing/2014/main" id="{C3327468-C213-4722-80C2-C7A08ED07A7D}"/>
              </a:ext>
            </a:extLst>
          </p:cNvPr>
          <p:cNvSpPr txBox="1">
            <a:spLocks noChangeArrowheads="1"/>
          </p:cNvSpPr>
          <p:nvPr/>
        </p:nvSpPr>
        <p:spPr bwMode="hidden">
          <a:xfrm>
            <a:off x="280657" y="990600"/>
            <a:ext cx="8977459"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66FF33"/>
                </a:solidFill>
                <a:latin typeface="Arial" panose="020B0604020202020204" pitchFamily="34" charset="0"/>
                <a:ea typeface="楷体_GB2312"/>
                <a:cs typeface="楷体_GB2312"/>
              </a:rPr>
              <a:t>        </a:t>
            </a:r>
            <a:r>
              <a:rPr lang="zh-CN" altLang="en-US" sz="2400" dirty="0">
                <a:solidFill>
                  <a:srgbClr val="66FF33"/>
                </a:solidFill>
                <a:latin typeface="Arial" panose="020B0604020202020204" pitchFamily="34" charset="0"/>
                <a:ea typeface="楷体_GB2312"/>
                <a:cs typeface="楷体_GB2312"/>
              </a:rPr>
              <a:t>无论是选择排序，还是冒泡排序其循环次数相同。</a:t>
            </a:r>
          </a:p>
          <a:p>
            <a:pPr eaLnBrk="1" hangingPunct="1">
              <a:spcBef>
                <a:spcPct val="0"/>
              </a:spcBef>
              <a:buFontTx/>
              <a:buNone/>
            </a:pPr>
            <a:r>
              <a:rPr lang="zh-CN" altLang="en-US" sz="2400" dirty="0">
                <a:solidFill>
                  <a:srgbClr val="66FF33"/>
                </a:solidFill>
                <a:latin typeface="Arial" panose="020B0604020202020204" pitchFamily="34" charset="0"/>
                <a:ea typeface="楷体_GB2312"/>
                <a:cs typeface="楷体_GB2312"/>
              </a:rPr>
              <a:t>        	     </a:t>
            </a:r>
            <a:r>
              <a:rPr lang="zh-CN" altLang="en-US" sz="2400" dirty="0">
                <a:solidFill>
                  <a:srgbClr val="FFFFCC"/>
                </a:solidFill>
                <a:latin typeface="Arial" panose="020B0604020202020204" pitchFamily="34" charset="0"/>
                <a:ea typeface="楷体_GB2312"/>
                <a:cs typeface="楷体_GB2312"/>
              </a:rPr>
              <a:t>外层循环</a:t>
            </a:r>
            <a:r>
              <a:rPr lang="en-US" altLang="zh-CN" sz="2400" dirty="0" err="1">
                <a:solidFill>
                  <a:srgbClr val="FFFFCC"/>
                </a:solidFill>
                <a:latin typeface="Arial" panose="020B0604020202020204" pitchFamily="34" charset="0"/>
                <a:ea typeface="楷体_GB2312"/>
                <a:cs typeface="楷体_GB2312"/>
              </a:rPr>
              <a:t>i</a:t>
            </a:r>
            <a:r>
              <a:rPr lang="zh-CN" altLang="en-US" sz="2400" dirty="0">
                <a:solidFill>
                  <a:srgbClr val="FFFFCC"/>
                </a:solidFill>
                <a:latin typeface="Arial" panose="020B0604020202020204" pitchFamily="34" charset="0"/>
                <a:ea typeface="楷体_GB2312"/>
                <a:cs typeface="楷体_GB2312"/>
              </a:rPr>
              <a:t>从</a:t>
            </a:r>
            <a:r>
              <a:rPr lang="en-US" altLang="zh-CN" sz="2400" dirty="0">
                <a:solidFill>
                  <a:srgbClr val="FFFFCC"/>
                </a:solidFill>
                <a:latin typeface="Arial" panose="020B0604020202020204" pitchFamily="34" charset="0"/>
                <a:ea typeface="楷体_GB2312"/>
                <a:cs typeface="楷体_GB2312"/>
              </a:rPr>
              <a:t>0</a:t>
            </a:r>
            <a:r>
              <a:rPr lang="zh-CN" altLang="en-US" sz="2400" dirty="0">
                <a:solidFill>
                  <a:srgbClr val="FFFFCC"/>
                </a:solidFill>
                <a:latin typeface="Arial" panose="020B0604020202020204" pitchFamily="34" charset="0"/>
                <a:ea typeface="楷体_GB2312"/>
                <a:cs typeface="楷体_GB2312"/>
              </a:rPr>
              <a:t>到</a:t>
            </a:r>
            <a:r>
              <a:rPr lang="en-US" altLang="zh-CN" sz="2400" dirty="0">
                <a:solidFill>
                  <a:srgbClr val="FFFFCC"/>
                </a:solidFill>
                <a:latin typeface="Arial" panose="020B0604020202020204" pitchFamily="34" charset="0"/>
                <a:ea typeface="楷体_GB2312"/>
                <a:cs typeface="楷体_GB2312"/>
              </a:rPr>
              <a:t>MAX-1</a:t>
            </a:r>
          </a:p>
          <a:p>
            <a:pPr eaLnBrk="1" hangingPunct="1">
              <a:spcBef>
                <a:spcPct val="0"/>
              </a:spcBef>
              <a:buFontTx/>
              <a:buNone/>
            </a:pPr>
            <a:r>
              <a:rPr lang="en-US" altLang="zh-CN" sz="2400" i="1" dirty="0">
                <a:solidFill>
                  <a:srgbClr val="66FF33"/>
                </a:solidFill>
                <a:latin typeface="Arial" panose="020B0604020202020204" pitchFamily="34" charset="0"/>
                <a:ea typeface="楷体_GB2312"/>
                <a:cs typeface="楷体_GB2312"/>
              </a:rPr>
              <a:t>                </a:t>
            </a:r>
            <a:r>
              <a:rPr lang="zh-CN" altLang="en-US" sz="2400" i="1" dirty="0">
                <a:solidFill>
                  <a:srgbClr val="33CCFF"/>
                </a:solidFill>
                <a:latin typeface="Arial" panose="020B0604020202020204" pitchFamily="34" charset="0"/>
                <a:ea typeface="楷体_GB2312"/>
                <a:cs typeface="楷体_GB2312"/>
              </a:rPr>
              <a:t>内层循环</a:t>
            </a:r>
            <a:r>
              <a:rPr lang="en-US" altLang="zh-CN" sz="2400" i="1" dirty="0">
                <a:solidFill>
                  <a:srgbClr val="33CCFF"/>
                </a:solidFill>
                <a:latin typeface="Arial" panose="020B0604020202020204" pitchFamily="34" charset="0"/>
                <a:ea typeface="楷体_GB2312"/>
                <a:cs typeface="楷体_GB2312"/>
              </a:rPr>
              <a:t>j</a:t>
            </a:r>
            <a:r>
              <a:rPr lang="zh-CN" altLang="en-US" sz="2400" i="1" dirty="0">
                <a:solidFill>
                  <a:srgbClr val="33CCFF"/>
                </a:solidFill>
                <a:latin typeface="Arial" panose="020B0604020202020204" pitchFamily="34" charset="0"/>
                <a:ea typeface="楷体_GB2312"/>
                <a:cs typeface="楷体_GB2312"/>
              </a:rPr>
              <a:t>从</a:t>
            </a:r>
            <a:r>
              <a:rPr lang="en-US" altLang="zh-CN" sz="2400" i="1" dirty="0">
                <a:solidFill>
                  <a:srgbClr val="33CCFF"/>
                </a:solidFill>
                <a:latin typeface="Arial" panose="020B0604020202020204" pitchFamily="34" charset="0"/>
                <a:ea typeface="楷体_GB2312"/>
                <a:cs typeface="楷体_GB2312"/>
              </a:rPr>
              <a:t>i+1</a:t>
            </a:r>
            <a:r>
              <a:rPr lang="zh-CN" altLang="en-US" sz="2400" i="1" dirty="0">
                <a:solidFill>
                  <a:srgbClr val="33CCFF"/>
                </a:solidFill>
                <a:latin typeface="Arial" panose="020B0604020202020204" pitchFamily="34" charset="0"/>
                <a:ea typeface="楷体_GB2312"/>
                <a:cs typeface="楷体_GB2312"/>
              </a:rPr>
              <a:t>到</a:t>
            </a:r>
            <a:r>
              <a:rPr lang="en-US" altLang="zh-CN" sz="2400" i="1" dirty="0">
                <a:solidFill>
                  <a:srgbClr val="33CCFF"/>
                </a:solidFill>
                <a:latin typeface="Arial" panose="020B0604020202020204" pitchFamily="34" charset="0"/>
                <a:ea typeface="楷体_GB2312"/>
                <a:cs typeface="楷体_GB2312"/>
              </a:rPr>
              <a:t>MAX</a:t>
            </a:r>
            <a:endParaRPr lang="en-US" altLang="zh-CN" sz="2400" i="1" dirty="0">
              <a:latin typeface="Arial" panose="020B0604020202020204" pitchFamily="34" charset="0"/>
              <a:ea typeface="楷体_GB2312"/>
              <a:cs typeface="楷体_GB2312"/>
            </a:endParaRPr>
          </a:p>
        </p:txBody>
      </p:sp>
      <p:sp>
        <p:nvSpPr>
          <p:cNvPr id="77828" name="Text Box 4">
            <a:extLst>
              <a:ext uri="{FF2B5EF4-FFF2-40B4-BE49-F238E27FC236}">
                <a16:creationId xmlns:a16="http://schemas.microsoft.com/office/drawing/2014/main" id="{9B4CE5DD-43DF-4D6B-9B72-37F163F12A16}"/>
              </a:ext>
            </a:extLst>
          </p:cNvPr>
          <p:cNvSpPr txBox="1">
            <a:spLocks noChangeArrowheads="1"/>
          </p:cNvSpPr>
          <p:nvPr/>
        </p:nvSpPr>
        <p:spPr bwMode="hidden">
          <a:xfrm>
            <a:off x="894594" y="2164666"/>
            <a:ext cx="727664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33"/>
                </a:solidFill>
                <a:latin typeface="Arial" panose="020B0604020202020204" pitchFamily="34" charset="0"/>
                <a:ea typeface="楷体_GB2312"/>
                <a:cs typeface="楷体_GB2312"/>
              </a:rPr>
              <a:t>总次数： </a:t>
            </a:r>
            <a:r>
              <a:rPr lang="en-US" altLang="zh-CN" sz="2400" dirty="0">
                <a:solidFill>
                  <a:srgbClr val="66FF33"/>
                </a:solidFill>
                <a:latin typeface="Arial" panose="020B0604020202020204" pitchFamily="34" charset="0"/>
                <a:ea typeface="楷体_GB2312"/>
                <a:cs typeface="楷体_GB2312"/>
              </a:rPr>
              <a:t>r=1+2+…+n-1 </a:t>
            </a:r>
            <a:r>
              <a:rPr lang="en-US" altLang="zh-CN" sz="2400" dirty="0">
                <a:solidFill>
                  <a:srgbClr val="66FF33"/>
                </a:solidFill>
                <a:latin typeface="Arial" panose="020B0604020202020204" pitchFamily="34" charset="0"/>
                <a:ea typeface="楷体_GB2312"/>
                <a:cs typeface="楷体_GB2312"/>
                <a:sym typeface="Symbol" panose="05050102010706020507" pitchFamily="18" charset="2"/>
              </a:rPr>
              <a:t></a:t>
            </a:r>
            <a:r>
              <a:rPr lang="en-US" altLang="zh-CN" sz="2400" dirty="0">
                <a:solidFill>
                  <a:srgbClr val="66FF33"/>
                </a:solidFill>
                <a:latin typeface="Arial" panose="020B0604020202020204" pitchFamily="34" charset="0"/>
                <a:ea typeface="楷体_GB2312"/>
                <a:cs typeface="楷体_GB2312"/>
              </a:rPr>
              <a:t>n*n/2,  n</a:t>
            </a:r>
            <a:r>
              <a:rPr lang="zh-CN" altLang="zh-CN" sz="2400" dirty="0">
                <a:solidFill>
                  <a:srgbClr val="66FF33"/>
                </a:solidFill>
                <a:latin typeface="Arial" panose="020B0604020202020204" pitchFamily="34" charset="0"/>
                <a:ea typeface="楷体_GB2312"/>
                <a:cs typeface="楷体_GB2312"/>
              </a:rPr>
              <a:t>为数组元素个数。</a:t>
            </a:r>
            <a:endParaRPr lang="zh-CN" altLang="en-US" sz="2400" dirty="0">
              <a:latin typeface="Arial" panose="020B0604020202020204" pitchFamily="34" charset="0"/>
              <a:ea typeface="楷体_GB2312"/>
              <a:cs typeface="楷体_GB2312"/>
            </a:endParaRPr>
          </a:p>
        </p:txBody>
      </p:sp>
      <p:sp>
        <p:nvSpPr>
          <p:cNvPr id="77829" name="Text Box 5">
            <a:extLst>
              <a:ext uri="{FF2B5EF4-FFF2-40B4-BE49-F238E27FC236}">
                <a16:creationId xmlns:a16="http://schemas.microsoft.com/office/drawing/2014/main" id="{AB1C3ABE-4E49-4D95-A258-CAD24D1C4B05}"/>
              </a:ext>
            </a:extLst>
          </p:cNvPr>
          <p:cNvSpPr txBox="1">
            <a:spLocks noChangeArrowheads="1"/>
          </p:cNvSpPr>
          <p:nvPr/>
        </p:nvSpPr>
        <p:spPr bwMode="hidden">
          <a:xfrm>
            <a:off x="894594" y="2646633"/>
            <a:ext cx="719169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FF"/>
                </a:solidFill>
                <a:latin typeface="Arial" panose="020B0604020202020204" pitchFamily="34" charset="0"/>
                <a:ea typeface="楷体_GB2312"/>
                <a:cs typeface="楷体_GB2312"/>
              </a:rPr>
              <a:t>问    题：</a:t>
            </a:r>
            <a:r>
              <a:rPr lang="en-US" altLang="zh-CN" sz="2400">
                <a:solidFill>
                  <a:srgbClr val="FFFFFF"/>
                </a:solidFill>
                <a:latin typeface="Arial" panose="020B0604020202020204" pitchFamily="34" charset="0"/>
                <a:ea typeface="楷体_GB2312"/>
                <a:cs typeface="楷体_GB2312"/>
              </a:rPr>
              <a:t>400</a:t>
            </a:r>
            <a:r>
              <a:rPr lang="zh-CN" altLang="en-US" sz="2400">
                <a:solidFill>
                  <a:srgbClr val="FFFFFF"/>
                </a:solidFill>
                <a:latin typeface="Arial" panose="020B0604020202020204" pitchFamily="34" charset="0"/>
                <a:ea typeface="楷体_GB2312"/>
                <a:cs typeface="楷体_GB2312"/>
              </a:rPr>
              <a:t>个元素求前十名，如何高效率地排序？</a:t>
            </a:r>
          </a:p>
        </p:txBody>
      </p:sp>
      <p:sp>
        <p:nvSpPr>
          <p:cNvPr id="77830" name="Text Box 6">
            <a:extLst>
              <a:ext uri="{FF2B5EF4-FFF2-40B4-BE49-F238E27FC236}">
                <a16:creationId xmlns:a16="http://schemas.microsoft.com/office/drawing/2014/main" id="{B10FAB98-81A4-460C-9A11-AE85DA220B1A}"/>
              </a:ext>
            </a:extLst>
          </p:cNvPr>
          <p:cNvSpPr txBox="1">
            <a:spLocks noChangeArrowheads="1"/>
          </p:cNvSpPr>
          <p:nvPr/>
        </p:nvSpPr>
        <p:spPr bwMode="hidden">
          <a:xfrm>
            <a:off x="894595" y="3027633"/>
            <a:ext cx="8668055"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CC"/>
                </a:solidFill>
                <a:latin typeface="Arial" panose="020B0604020202020204" pitchFamily="34" charset="0"/>
                <a:ea typeface="楷体_GB2312"/>
                <a:cs typeface="楷体_GB2312"/>
              </a:rPr>
              <a:t>方法一：对</a:t>
            </a:r>
            <a:r>
              <a:rPr lang="en-US" altLang="zh-CN" sz="2400" dirty="0">
                <a:solidFill>
                  <a:srgbClr val="FFFFCC"/>
                </a:solidFill>
                <a:latin typeface="Arial" panose="020B0604020202020204" pitchFamily="34" charset="0"/>
                <a:ea typeface="楷体_GB2312"/>
                <a:cs typeface="楷体_GB2312"/>
              </a:rPr>
              <a:t>400</a:t>
            </a:r>
            <a:r>
              <a:rPr lang="zh-CN" altLang="en-US" sz="2400" dirty="0">
                <a:solidFill>
                  <a:srgbClr val="FFFFCC"/>
                </a:solidFill>
                <a:latin typeface="Arial" panose="020B0604020202020204" pitchFamily="34" charset="0"/>
                <a:ea typeface="楷体_GB2312"/>
                <a:cs typeface="楷体_GB2312"/>
              </a:rPr>
              <a:t>个元素排完序后，取前</a:t>
            </a:r>
            <a:r>
              <a:rPr lang="en-US" altLang="zh-CN" sz="2400" dirty="0">
                <a:solidFill>
                  <a:srgbClr val="FFFFCC"/>
                </a:solidFill>
                <a:latin typeface="Arial" panose="020B0604020202020204" pitchFamily="34" charset="0"/>
                <a:ea typeface="楷体_GB2312"/>
                <a:cs typeface="楷体_GB2312"/>
              </a:rPr>
              <a:t>10</a:t>
            </a:r>
            <a:r>
              <a:rPr lang="zh-CN" altLang="en-US" sz="2400" dirty="0">
                <a:solidFill>
                  <a:srgbClr val="FFFFCC"/>
                </a:solidFill>
                <a:latin typeface="Arial" panose="020B0604020202020204" pitchFamily="34" charset="0"/>
                <a:ea typeface="楷体_GB2312"/>
                <a:cs typeface="楷体_GB2312"/>
              </a:rPr>
              <a:t>个。次数为</a:t>
            </a:r>
            <a:r>
              <a:rPr lang="en-US" altLang="zh-CN" sz="2400" dirty="0">
                <a:solidFill>
                  <a:srgbClr val="FFFFCC"/>
                </a:solidFill>
                <a:latin typeface="Arial" panose="020B0604020202020204" pitchFamily="34" charset="0"/>
                <a:ea typeface="楷体_GB2312"/>
                <a:cs typeface="楷体_GB2312"/>
              </a:rPr>
              <a:t>80000</a:t>
            </a:r>
            <a:r>
              <a:rPr lang="zh-CN" altLang="en-US" sz="2400" dirty="0">
                <a:solidFill>
                  <a:srgbClr val="FFFFCC"/>
                </a:solidFill>
                <a:latin typeface="Arial" panose="020B0604020202020204" pitchFamily="34" charset="0"/>
                <a:ea typeface="楷体_GB2312"/>
                <a:cs typeface="楷体_GB2312"/>
              </a:rPr>
              <a:t>次。</a:t>
            </a:r>
          </a:p>
        </p:txBody>
      </p:sp>
      <p:sp>
        <p:nvSpPr>
          <p:cNvPr id="77831" name="Text Box 7">
            <a:extLst>
              <a:ext uri="{FF2B5EF4-FFF2-40B4-BE49-F238E27FC236}">
                <a16:creationId xmlns:a16="http://schemas.microsoft.com/office/drawing/2014/main" id="{9DDE3C12-52B7-4003-AC7F-D7CA7BC8D872}"/>
              </a:ext>
            </a:extLst>
          </p:cNvPr>
          <p:cNvSpPr txBox="1">
            <a:spLocks noChangeArrowheads="1"/>
          </p:cNvSpPr>
          <p:nvPr/>
        </p:nvSpPr>
        <p:spPr bwMode="hidden">
          <a:xfrm>
            <a:off x="894595" y="3408633"/>
            <a:ext cx="613531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99FFCC"/>
                </a:solidFill>
                <a:latin typeface="Arial" panose="020B0604020202020204" pitchFamily="34" charset="0"/>
                <a:ea typeface="楷体_GB2312"/>
                <a:cs typeface="楷体_GB2312"/>
              </a:rPr>
              <a:t>方法二：选择</a:t>
            </a:r>
            <a:r>
              <a:rPr lang="en-US" altLang="zh-CN" sz="2400">
                <a:solidFill>
                  <a:srgbClr val="99FFCC"/>
                </a:solidFill>
                <a:latin typeface="Arial" panose="020B0604020202020204" pitchFamily="34" charset="0"/>
                <a:ea typeface="楷体_GB2312"/>
                <a:cs typeface="楷体_GB2312"/>
              </a:rPr>
              <a:t>10</a:t>
            </a:r>
            <a:r>
              <a:rPr lang="zh-CN" altLang="en-US" sz="2400">
                <a:solidFill>
                  <a:srgbClr val="99FFCC"/>
                </a:solidFill>
                <a:latin typeface="Arial" panose="020B0604020202020204" pitchFamily="34" charset="0"/>
                <a:ea typeface="楷体_GB2312"/>
                <a:cs typeface="楷体_GB2312"/>
              </a:rPr>
              <a:t>个最大值。次数为</a:t>
            </a:r>
            <a:r>
              <a:rPr lang="en-US" altLang="zh-CN" sz="2400">
                <a:solidFill>
                  <a:srgbClr val="99FFCC"/>
                </a:solidFill>
                <a:latin typeface="Arial" panose="020B0604020202020204" pitchFamily="34" charset="0"/>
                <a:ea typeface="楷体_GB2312"/>
                <a:cs typeface="楷体_GB2312"/>
              </a:rPr>
              <a:t>4000</a:t>
            </a:r>
            <a:r>
              <a:rPr lang="zh-CN" altLang="en-US" sz="2400">
                <a:solidFill>
                  <a:srgbClr val="99FFCC"/>
                </a:solidFill>
                <a:latin typeface="Arial" panose="020B0604020202020204" pitchFamily="34" charset="0"/>
                <a:ea typeface="楷体_GB2312"/>
                <a:cs typeface="楷体_GB2312"/>
              </a:rPr>
              <a:t>次。</a:t>
            </a:r>
          </a:p>
        </p:txBody>
      </p:sp>
      <p:sp>
        <p:nvSpPr>
          <p:cNvPr id="77832" name="Text Box 8">
            <a:extLst>
              <a:ext uri="{FF2B5EF4-FFF2-40B4-BE49-F238E27FC236}">
                <a16:creationId xmlns:a16="http://schemas.microsoft.com/office/drawing/2014/main" id="{B3BA4D02-2312-4DF4-86B1-BF0E006E38B9}"/>
              </a:ext>
            </a:extLst>
          </p:cNvPr>
          <p:cNvSpPr txBox="1">
            <a:spLocks noChangeArrowheads="1"/>
          </p:cNvSpPr>
          <p:nvPr/>
        </p:nvSpPr>
        <p:spPr bwMode="hidden">
          <a:xfrm>
            <a:off x="894595" y="3789633"/>
            <a:ext cx="3225861"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33"/>
                </a:solidFill>
                <a:latin typeface="Arial" panose="020B0604020202020204" pitchFamily="34" charset="0"/>
                <a:ea typeface="楷体_GB2312"/>
                <a:cs typeface="楷体_GB2312"/>
              </a:rPr>
              <a:t>假如一次循环需要</a:t>
            </a:r>
            <a:r>
              <a:rPr lang="en-US" altLang="zh-CN" sz="2400" dirty="0">
                <a:solidFill>
                  <a:srgbClr val="66FF33"/>
                </a:solidFill>
                <a:latin typeface="Arial" panose="020B0604020202020204" pitchFamily="34" charset="0"/>
                <a:ea typeface="楷体_GB2312"/>
                <a:cs typeface="楷体_GB2312"/>
              </a:rPr>
              <a:t>1ms</a:t>
            </a:r>
          </a:p>
          <a:p>
            <a:pPr eaLnBrk="1" hangingPunct="1">
              <a:spcBef>
                <a:spcPct val="0"/>
              </a:spcBef>
              <a:buFontTx/>
              <a:buNone/>
            </a:pPr>
            <a:r>
              <a:rPr lang="zh-CN" altLang="en-US" sz="2400" dirty="0">
                <a:solidFill>
                  <a:srgbClr val="FFFFCC"/>
                </a:solidFill>
                <a:latin typeface="Arial" panose="020B0604020202020204" pitchFamily="34" charset="0"/>
                <a:ea typeface="楷体_GB2312"/>
                <a:cs typeface="楷体_GB2312"/>
              </a:rPr>
              <a:t>方法一需要</a:t>
            </a:r>
            <a:r>
              <a:rPr lang="en-US" altLang="zh-CN" sz="2400" dirty="0">
                <a:solidFill>
                  <a:srgbClr val="FFFFCC"/>
                </a:solidFill>
                <a:latin typeface="Arial" panose="020B0604020202020204" pitchFamily="34" charset="0"/>
                <a:ea typeface="楷体_GB2312"/>
                <a:cs typeface="楷体_GB2312"/>
              </a:rPr>
              <a:t>80s</a:t>
            </a:r>
          </a:p>
          <a:p>
            <a:pPr eaLnBrk="1" hangingPunct="1">
              <a:spcBef>
                <a:spcPct val="0"/>
              </a:spcBef>
              <a:buFontTx/>
              <a:buNone/>
            </a:pPr>
            <a:r>
              <a:rPr lang="zh-CN" altLang="en-US" sz="2400" dirty="0">
                <a:solidFill>
                  <a:srgbClr val="99FFCC"/>
                </a:solidFill>
                <a:latin typeface="Arial" panose="020B0604020202020204" pitchFamily="34" charset="0"/>
                <a:ea typeface="楷体_GB2312"/>
                <a:cs typeface="楷体_GB2312"/>
              </a:rPr>
              <a:t>方法二需要</a:t>
            </a:r>
            <a:r>
              <a:rPr lang="en-US" altLang="zh-CN" sz="2400" dirty="0">
                <a:solidFill>
                  <a:srgbClr val="99FFCC"/>
                </a:solidFill>
                <a:latin typeface="Arial" panose="020B0604020202020204" pitchFamily="34" charset="0"/>
                <a:ea typeface="楷体_GB2312"/>
                <a:cs typeface="楷体_GB2312"/>
              </a:rPr>
              <a:t>4s</a:t>
            </a:r>
          </a:p>
        </p:txBody>
      </p:sp>
      <p:sp>
        <p:nvSpPr>
          <p:cNvPr id="77833" name="Text Box 9">
            <a:extLst>
              <a:ext uri="{FF2B5EF4-FFF2-40B4-BE49-F238E27FC236}">
                <a16:creationId xmlns:a16="http://schemas.microsoft.com/office/drawing/2014/main" id="{2930BDB6-51EA-49C0-97A2-713DDF59AC9E}"/>
              </a:ext>
            </a:extLst>
          </p:cNvPr>
          <p:cNvSpPr txBox="1">
            <a:spLocks noChangeArrowheads="1"/>
          </p:cNvSpPr>
          <p:nvPr/>
        </p:nvSpPr>
        <p:spPr bwMode="hidden">
          <a:xfrm>
            <a:off x="3200400" y="5349876"/>
            <a:ext cx="5789062"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a:solidFill>
                  <a:srgbClr val="FFFFFF"/>
                </a:solidFill>
                <a:latin typeface="Arial" panose="020B0604020202020204" pitchFamily="34" charset="0"/>
                <a:ea typeface="楷体_GB2312"/>
                <a:cs typeface="楷体_GB2312"/>
              </a:rPr>
              <a:t>如何构造</a:t>
            </a:r>
            <a:r>
              <a:rPr lang="en-US" altLang="zh-CN">
                <a:solidFill>
                  <a:srgbClr val="FFFFFF"/>
                </a:solidFill>
                <a:latin typeface="Arial" panose="020B0604020202020204" pitchFamily="34" charset="0"/>
                <a:ea typeface="楷体_GB2312"/>
                <a:cs typeface="楷体_GB2312"/>
              </a:rPr>
              <a:t>400</a:t>
            </a:r>
            <a:r>
              <a:rPr lang="zh-CN" altLang="en-US">
                <a:solidFill>
                  <a:srgbClr val="FFFFFF"/>
                </a:solidFill>
                <a:latin typeface="Arial" panose="020B0604020202020204" pitchFamily="34" charset="0"/>
                <a:ea typeface="楷体_GB2312"/>
                <a:cs typeface="楷体_GB2312"/>
              </a:rPr>
              <a:t>取前十名的算法？</a:t>
            </a:r>
            <a:endParaRPr lang="zh-CN" altLang="en-US" sz="2400">
              <a:solidFill>
                <a:srgbClr val="FFFFFF"/>
              </a:solidFill>
              <a:latin typeface="Arial" panose="020B0604020202020204" pitchFamily="34" charset="0"/>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 calcmode="lin" valueType="num">
                                      <p:cBhvr>
                                        <p:cTn id="7" dur="500" fill="hold"/>
                                        <p:tgtEl>
                                          <p:spTgt spid="77826"/>
                                        </p:tgtEl>
                                        <p:attrNameLst>
                                          <p:attrName>ppt_w</p:attrName>
                                        </p:attrNameLst>
                                      </p:cBhvr>
                                      <p:tavLst>
                                        <p:tav tm="0">
                                          <p:val>
                                            <p:fltVal val="0"/>
                                          </p:val>
                                        </p:tav>
                                        <p:tav tm="100000">
                                          <p:val>
                                            <p:strVal val="#ppt_w"/>
                                          </p:val>
                                        </p:tav>
                                      </p:tavLst>
                                    </p:anim>
                                    <p:anim calcmode="lin" valueType="num">
                                      <p:cBhvr>
                                        <p:cTn id="8" dur="500" fill="hold"/>
                                        <p:tgtEl>
                                          <p:spTgt spid="77826"/>
                                        </p:tgtEl>
                                        <p:attrNameLst>
                                          <p:attrName>ppt_h</p:attrName>
                                        </p:attrNameLst>
                                      </p:cBhvr>
                                      <p:tavLst>
                                        <p:tav tm="0">
                                          <p:val>
                                            <p:fltVal val="0"/>
                                          </p:val>
                                        </p:tav>
                                        <p:tav tm="100000">
                                          <p:val>
                                            <p:strVal val="#ppt_h"/>
                                          </p:val>
                                        </p:tav>
                                      </p:tavLst>
                                    </p:anim>
                                    <p:anim calcmode="lin" valueType="num">
                                      <p:cBhvr>
                                        <p:cTn id="9" dur="500" fill="hold"/>
                                        <p:tgtEl>
                                          <p:spTgt spid="77826"/>
                                        </p:tgtEl>
                                        <p:attrNameLst>
                                          <p:attrName>ppt_x</p:attrName>
                                        </p:attrNameLst>
                                      </p:cBhvr>
                                      <p:tavLst>
                                        <p:tav tm="0">
                                          <p:val>
                                            <p:fltVal val="0.5"/>
                                          </p:val>
                                        </p:tav>
                                        <p:tav tm="100000">
                                          <p:val>
                                            <p:strVal val="#ppt_x"/>
                                          </p:val>
                                        </p:tav>
                                      </p:tavLst>
                                    </p:anim>
                                    <p:anim calcmode="lin" valueType="num">
                                      <p:cBhvr>
                                        <p:cTn id="10" dur="500" fill="hold"/>
                                        <p:tgtEl>
                                          <p:spTgt spid="77826"/>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indows 启动时发金属声.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7827">
                                            <p:txEl>
                                              <p:pRg st="0" end="0"/>
                                            </p:txEl>
                                          </p:spTgt>
                                        </p:tgtEl>
                                        <p:attrNameLst>
                                          <p:attrName>style.visibility</p:attrName>
                                        </p:attrNameLst>
                                      </p:cBhvr>
                                      <p:to>
                                        <p:strVal val="visible"/>
                                      </p:to>
                                    </p:set>
                                    <p:animEffect transition="in" filter="blinds(horizontal)">
                                      <p:cBhvr>
                                        <p:cTn id="15" dur="500"/>
                                        <p:tgtEl>
                                          <p:spTgt spid="77827">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7827">
                                            <p:txEl>
                                              <p:pRg st="1" end="1"/>
                                            </p:txEl>
                                          </p:spTgt>
                                        </p:tgtEl>
                                        <p:attrNameLst>
                                          <p:attrName>style.visibility</p:attrName>
                                        </p:attrNameLst>
                                      </p:cBhvr>
                                      <p:to>
                                        <p:strVal val="visible"/>
                                      </p:to>
                                    </p:set>
                                    <p:animEffect transition="in" filter="blinds(horizontal)">
                                      <p:cBhvr>
                                        <p:cTn id="20" dur="500"/>
                                        <p:tgtEl>
                                          <p:spTgt spid="77827">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7827">
                                            <p:txEl>
                                              <p:pRg st="2" end="2"/>
                                            </p:txEl>
                                          </p:spTgt>
                                        </p:tgtEl>
                                        <p:attrNameLst>
                                          <p:attrName>style.visibility</p:attrName>
                                        </p:attrNameLst>
                                      </p:cBhvr>
                                      <p:to>
                                        <p:strVal val="visible"/>
                                      </p:to>
                                    </p:set>
                                    <p:animEffect transition="in" filter="blinds(horizontal)">
                                      <p:cBhvr>
                                        <p:cTn id="25" dur="500"/>
                                        <p:tgtEl>
                                          <p:spTgt spid="77827">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77828"/>
                                        </p:tgtEl>
                                        <p:attrNameLst>
                                          <p:attrName>style.visibility</p:attrName>
                                        </p:attrNameLst>
                                      </p:cBhvr>
                                      <p:to>
                                        <p:strVal val="visible"/>
                                      </p:to>
                                    </p:set>
                                    <p:animEffect transition="in" filter="blinds(horizontal)">
                                      <p:cBhvr>
                                        <p:cTn id="30" dur="500"/>
                                        <p:tgtEl>
                                          <p:spTgt spid="77828"/>
                                        </p:tgtEl>
                                      </p:cBhvr>
                                    </p:animEffect>
                                  </p:childTnLst>
                                  <p:subTnLst>
                                    <p:audio>
                                      <p:cMediaNode>
                                        <p:cTn display="0" masterRel="sameClick">
                                          <p:stCondLst>
                                            <p:cond evt="begin" delay="0">
                                              <p:tn val="28"/>
                                            </p:cond>
                                          </p:stCondLst>
                                          <p:endCondLst>
                                            <p:cond evt="onStopAudio" delay="0">
                                              <p:tgtEl>
                                                <p:sldTgt/>
                                              </p:tgtEl>
                                            </p:cond>
                                          </p:endCondLst>
                                        </p:cTn>
                                        <p:tgtEl>
                                          <p:sndTgt r:embed="rId4" name="tada.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77829"/>
                                        </p:tgtEl>
                                        <p:attrNameLst>
                                          <p:attrName>style.visibility</p:attrName>
                                        </p:attrNameLst>
                                      </p:cBhvr>
                                      <p:to>
                                        <p:strVal val="visible"/>
                                      </p:to>
                                    </p:set>
                                    <p:anim calcmode="lin" valueType="num">
                                      <p:cBhvr additive="base">
                                        <p:cTn id="35" dur="500" fill="hold"/>
                                        <p:tgtEl>
                                          <p:spTgt spid="77829"/>
                                        </p:tgtEl>
                                        <p:attrNameLst>
                                          <p:attrName>ppt_x</p:attrName>
                                        </p:attrNameLst>
                                      </p:cBhvr>
                                      <p:tavLst>
                                        <p:tav tm="0">
                                          <p:val>
                                            <p:strVal val="1+#ppt_w/2"/>
                                          </p:val>
                                        </p:tav>
                                        <p:tav tm="100000">
                                          <p:val>
                                            <p:strVal val="#ppt_x"/>
                                          </p:val>
                                        </p:tav>
                                      </p:tavLst>
                                    </p:anim>
                                    <p:anim calcmode="lin" valueType="num">
                                      <p:cBhvr additive="base">
                                        <p:cTn id="36" dur="500" fill="hold"/>
                                        <p:tgtEl>
                                          <p:spTgt spid="7782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5" name="chimes.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iterate type="lt">
                                    <p:tmAbs val="75"/>
                                  </p:iterate>
                                  <p:childTnLst>
                                    <p:set>
                                      <p:cBhvr>
                                        <p:cTn id="40" dur="1" fill="hold">
                                          <p:stCondLst>
                                            <p:cond delay="74"/>
                                          </p:stCondLst>
                                        </p:cTn>
                                        <p:tgtEl>
                                          <p:spTgt spid="77830"/>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iterate type="lt">
                                    <p:tmAbs val="75"/>
                                  </p:iterate>
                                  <p:childTnLst>
                                    <p:set>
                                      <p:cBhvr>
                                        <p:cTn id="44" dur="1" fill="hold">
                                          <p:stCondLst>
                                            <p:cond delay="74"/>
                                          </p:stCondLst>
                                        </p:cTn>
                                        <p:tgtEl>
                                          <p:spTgt spid="77831"/>
                                        </p:tgtEl>
                                        <p:attrNameLst>
                                          <p:attrName>style.visibility</p:attrName>
                                        </p:attrNameLst>
                                      </p:cBhvr>
                                      <p:to>
                                        <p:strVal val="visible"/>
                                      </p:to>
                                    </p:set>
                                  </p:childTnLst>
                                  <p:subTnLst>
                                    <p:audio>
                                      <p:cMediaNode>
                                        <p:cTn display="0" masterRel="sameClick">
                                          <p:stCondLst>
                                            <p:cond evt="begin" delay="0">
                                              <p:tn val="43"/>
                                            </p:cond>
                                          </p:stCondLst>
                                          <p:endCondLst>
                                            <p:cond evt="onStopAudio" delay="0">
                                              <p:tgtEl>
                                                <p:sldTgt/>
                                              </p:tgtEl>
                                            </p:cond>
                                          </p:endCondLst>
                                        </p:cTn>
                                        <p:tgtEl>
                                          <p:sndTgt r:embed="rId6" name="type.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7832">
                                            <p:txEl>
                                              <p:pRg st="0" end="0"/>
                                            </p:txEl>
                                          </p:spTgt>
                                        </p:tgtEl>
                                        <p:attrNameLst>
                                          <p:attrName>style.visibility</p:attrName>
                                        </p:attrNameLst>
                                      </p:cBhvr>
                                      <p:to>
                                        <p:strVal val="visible"/>
                                      </p:to>
                                    </p:set>
                                    <p:anim calcmode="lin" valueType="num">
                                      <p:cBhvr additive="base">
                                        <p:cTn id="49" dur="500" fill="hold"/>
                                        <p:tgtEl>
                                          <p:spTgt spid="77832">
                                            <p:txEl>
                                              <p:pRg st="0" end="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78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77832">
                                            <p:txEl>
                                              <p:pRg st="1" end="1"/>
                                            </p:txEl>
                                          </p:spTgt>
                                        </p:tgtEl>
                                        <p:attrNameLst>
                                          <p:attrName>style.visibility</p:attrName>
                                        </p:attrNameLst>
                                      </p:cBhvr>
                                      <p:to>
                                        <p:strVal val="visible"/>
                                      </p:to>
                                    </p:set>
                                    <p:anim calcmode="lin" valueType="num">
                                      <p:cBhvr additive="base">
                                        <p:cTn id="55" dur="500" fill="hold"/>
                                        <p:tgtEl>
                                          <p:spTgt spid="77832">
                                            <p:txEl>
                                              <p:pRg st="1" end="1"/>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783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77832">
                                            <p:txEl>
                                              <p:pRg st="2" end="2"/>
                                            </p:txEl>
                                          </p:spTgt>
                                        </p:tgtEl>
                                        <p:attrNameLst>
                                          <p:attrName>style.visibility</p:attrName>
                                        </p:attrNameLst>
                                      </p:cBhvr>
                                      <p:to>
                                        <p:strVal val="visible"/>
                                      </p:to>
                                    </p:set>
                                    <p:anim calcmode="lin" valueType="num">
                                      <p:cBhvr additive="base">
                                        <p:cTn id="61" dur="500" fill="hold"/>
                                        <p:tgtEl>
                                          <p:spTgt spid="77832">
                                            <p:txEl>
                                              <p:pRg st="2" end="2"/>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783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3" presetClass="entr" presetSubtype="16" fill="hold" grpId="0" nodeType="clickEffect">
                                  <p:stCondLst>
                                    <p:cond delay="0"/>
                                  </p:stCondLst>
                                  <p:childTnLst>
                                    <p:set>
                                      <p:cBhvr>
                                        <p:cTn id="66" dur="1" fill="hold">
                                          <p:stCondLst>
                                            <p:cond delay="0"/>
                                          </p:stCondLst>
                                        </p:cTn>
                                        <p:tgtEl>
                                          <p:spTgt spid="77833"/>
                                        </p:tgtEl>
                                        <p:attrNameLst>
                                          <p:attrName>style.visibility</p:attrName>
                                        </p:attrNameLst>
                                      </p:cBhvr>
                                      <p:to>
                                        <p:strVal val="visible"/>
                                      </p:to>
                                    </p:set>
                                    <p:anim calcmode="lin" valueType="num">
                                      <p:cBhvr>
                                        <p:cTn id="67" dur="500" fill="hold"/>
                                        <p:tgtEl>
                                          <p:spTgt spid="77833"/>
                                        </p:tgtEl>
                                        <p:attrNameLst>
                                          <p:attrName>ppt_w</p:attrName>
                                        </p:attrNameLst>
                                      </p:cBhvr>
                                      <p:tavLst>
                                        <p:tav tm="0">
                                          <p:val>
                                            <p:fltVal val="0"/>
                                          </p:val>
                                        </p:tav>
                                        <p:tav tm="100000">
                                          <p:val>
                                            <p:strVal val="#ppt_w"/>
                                          </p:val>
                                        </p:tav>
                                      </p:tavLst>
                                    </p:anim>
                                    <p:anim calcmode="lin" valueType="num">
                                      <p:cBhvr>
                                        <p:cTn id="68" dur="500" fill="hold"/>
                                        <p:tgtEl>
                                          <p:spTgt spid="7783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65"/>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utoUpdateAnimBg="0"/>
      <p:bldP spid="77827" grpId="0" build="p" autoUpdateAnimBg="0"/>
      <p:bldP spid="77828" grpId="0" autoUpdateAnimBg="0"/>
      <p:bldP spid="77829" grpId="0" autoUpdateAnimBg="0"/>
      <p:bldP spid="77830" grpId="0" autoUpdateAnimBg="0"/>
      <p:bldP spid="77831" grpId="0" autoUpdateAnimBg="0"/>
      <p:bldP spid="77832" grpId="0" build="p" autoUpdateAnimBg="0"/>
      <p:bldP spid="7783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2748A034-65F4-4403-974D-DE5366011CD7}"/>
              </a:ext>
            </a:extLst>
          </p:cNvPr>
          <p:cNvSpPr>
            <a:spLocks noGrp="1" noChangeArrowheads="1"/>
          </p:cNvSpPr>
          <p:nvPr>
            <p:ph type="title"/>
          </p:nvPr>
        </p:nvSpPr>
        <p:spPr>
          <a:xfrm>
            <a:off x="271604" y="381000"/>
            <a:ext cx="9710596" cy="381000"/>
          </a:xfrm>
        </p:spPr>
        <p:txBody>
          <a:bodyPr>
            <a:normAutofit fontScale="90000"/>
          </a:bodyPr>
          <a:lstStyle/>
          <a:p>
            <a:pPr eaLnBrk="1" hangingPunct="1"/>
            <a:r>
              <a:rPr lang="en-US" altLang="zh-CN" sz="2800" b="1" dirty="0">
                <a:solidFill>
                  <a:srgbClr val="FFFF00"/>
                </a:solidFill>
                <a:latin typeface="华文新魏" panose="02010800040101010101" pitchFamily="2" charset="-122"/>
                <a:ea typeface="华文新魏" panose="02010800040101010101" pitchFamily="2" charset="-122"/>
              </a:rPr>
              <a:t>       ⒊ </a:t>
            </a:r>
            <a:r>
              <a:rPr lang="zh-CN" altLang="en-US" sz="2800" b="1" dirty="0">
                <a:solidFill>
                  <a:srgbClr val="FFFF00"/>
                </a:solidFill>
                <a:latin typeface="华文新魏" panose="02010800040101010101" pitchFamily="2" charset="-122"/>
                <a:ea typeface="华文新魏" panose="02010800040101010101" pitchFamily="2" charset="-122"/>
              </a:rPr>
              <a:t>查   找</a:t>
            </a:r>
          </a:p>
        </p:txBody>
      </p:sp>
      <p:sp>
        <p:nvSpPr>
          <p:cNvPr id="78851" name="Text Box 3">
            <a:extLst>
              <a:ext uri="{FF2B5EF4-FFF2-40B4-BE49-F238E27FC236}">
                <a16:creationId xmlns:a16="http://schemas.microsoft.com/office/drawing/2014/main" id="{FA163770-C899-4477-BBA6-BBEC6A0EEE5D}"/>
              </a:ext>
            </a:extLst>
          </p:cNvPr>
          <p:cNvSpPr txBox="1">
            <a:spLocks noChangeArrowheads="1"/>
          </p:cNvSpPr>
          <p:nvPr/>
        </p:nvSpPr>
        <p:spPr bwMode="hidden">
          <a:xfrm>
            <a:off x="881466" y="694445"/>
            <a:ext cx="7568395"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CC"/>
                </a:solidFill>
                <a:ea typeface="楷体_GB2312"/>
                <a:cs typeface="楷体_GB2312"/>
              </a:rPr>
              <a:t>查找是在一组数中，寻找一个特定的数，并显示结果。</a:t>
            </a:r>
            <a:endParaRPr lang="zh-CN" altLang="en-US" sz="2400" dirty="0">
              <a:solidFill>
                <a:srgbClr val="FFFFCC"/>
              </a:solidFill>
              <a:latin typeface="Arial" panose="020B0604020202020204" pitchFamily="34" charset="0"/>
              <a:ea typeface="楷体_GB2312"/>
              <a:cs typeface="楷体_GB2312"/>
            </a:endParaRPr>
          </a:p>
        </p:txBody>
      </p:sp>
      <p:sp>
        <p:nvSpPr>
          <p:cNvPr id="78852" name="Text Box 4">
            <a:extLst>
              <a:ext uri="{FF2B5EF4-FFF2-40B4-BE49-F238E27FC236}">
                <a16:creationId xmlns:a16="http://schemas.microsoft.com/office/drawing/2014/main" id="{7E407ABC-15A8-4577-AAC7-F060B575C7B2}"/>
              </a:ext>
            </a:extLst>
          </p:cNvPr>
          <p:cNvSpPr txBox="1">
            <a:spLocks noChangeArrowheads="1"/>
          </p:cNvSpPr>
          <p:nvPr/>
        </p:nvSpPr>
        <p:spPr bwMode="hidden">
          <a:xfrm>
            <a:off x="881466" y="1089047"/>
            <a:ext cx="172064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66FFCC"/>
                </a:solidFill>
                <a:ea typeface="华文行楷" panose="02010800040101010101" pitchFamily="2" charset="-122"/>
              </a:rPr>
              <a:t>⑴</a:t>
            </a:r>
            <a:r>
              <a:rPr lang="zh-CN" altLang="en-US" sz="2400" dirty="0">
                <a:solidFill>
                  <a:srgbClr val="66FFCC"/>
                </a:solidFill>
                <a:ea typeface="华文行楷" panose="02010800040101010101" pitchFamily="2" charset="-122"/>
              </a:rPr>
              <a:t>顺序查找</a:t>
            </a:r>
            <a:endParaRPr lang="zh-CN" altLang="en-US" sz="2400" dirty="0">
              <a:solidFill>
                <a:srgbClr val="66FFCC"/>
              </a:solidFill>
              <a:latin typeface="Arial" panose="020B0604020202020204" pitchFamily="34" charset="0"/>
              <a:ea typeface="华文行楷" panose="02010800040101010101" pitchFamily="2" charset="-122"/>
            </a:endParaRPr>
          </a:p>
        </p:txBody>
      </p:sp>
      <p:sp>
        <p:nvSpPr>
          <p:cNvPr id="78853" name="Text Box 5">
            <a:extLst>
              <a:ext uri="{FF2B5EF4-FFF2-40B4-BE49-F238E27FC236}">
                <a16:creationId xmlns:a16="http://schemas.microsoft.com/office/drawing/2014/main" id="{35140D46-A1CA-44D3-978A-6E335E0C4E46}"/>
              </a:ext>
            </a:extLst>
          </p:cNvPr>
          <p:cNvSpPr txBox="1">
            <a:spLocks noChangeArrowheads="1"/>
          </p:cNvSpPr>
          <p:nvPr/>
        </p:nvSpPr>
        <p:spPr bwMode="hidden">
          <a:xfrm>
            <a:off x="271604" y="1447800"/>
            <a:ext cx="11920396"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ea typeface="楷体_GB2312"/>
                <a:cs typeface="楷体_GB2312"/>
              </a:rPr>
              <a:t>        </a:t>
            </a:r>
            <a:r>
              <a:rPr lang="zh-CN" altLang="en-US" sz="2400" dirty="0">
                <a:solidFill>
                  <a:srgbClr val="FFFFFF"/>
                </a:solidFill>
                <a:ea typeface="楷体_GB2312"/>
                <a:cs typeface="楷体_GB2312"/>
              </a:rPr>
              <a:t>顺序查找算法：</a:t>
            </a:r>
            <a:r>
              <a:rPr lang="zh-CN" altLang="en-US" sz="2400" dirty="0">
                <a:solidFill>
                  <a:srgbClr val="FFFF00"/>
                </a:solidFill>
                <a:ea typeface="楷体_GB2312"/>
                <a:cs typeface="楷体_GB2312"/>
              </a:rPr>
              <a:t>构造循环，使循环的变量遍历数组每个元素的下标。循环的过程中让特定的数和每个元素比较，相等则表示找到该数，并输出其下标（位置）。</a:t>
            </a:r>
            <a:endParaRPr lang="zh-CN" altLang="en-US" sz="2400" dirty="0">
              <a:solidFill>
                <a:srgbClr val="FFFF00"/>
              </a:solidFill>
              <a:latin typeface="Arial" panose="020B0604020202020204" pitchFamily="34" charset="0"/>
              <a:ea typeface="楷体_GB2312"/>
              <a:cs typeface="楷体_GB2312"/>
            </a:endParaRPr>
          </a:p>
        </p:txBody>
      </p:sp>
      <p:sp>
        <p:nvSpPr>
          <p:cNvPr id="78854" name="Text Box 6">
            <a:extLst>
              <a:ext uri="{FF2B5EF4-FFF2-40B4-BE49-F238E27FC236}">
                <a16:creationId xmlns:a16="http://schemas.microsoft.com/office/drawing/2014/main" id="{C43192A6-F4ED-4E94-8CE1-80C6D45C4BF1}"/>
              </a:ext>
            </a:extLst>
          </p:cNvPr>
          <p:cNvSpPr txBox="1">
            <a:spLocks noChangeArrowheads="1"/>
          </p:cNvSpPr>
          <p:nvPr/>
        </p:nvSpPr>
        <p:spPr bwMode="hidden">
          <a:xfrm>
            <a:off x="857660" y="2300172"/>
            <a:ext cx="449063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chemeClr val="bg1">
                    <a:lumMod val="95000"/>
                  </a:schemeClr>
                </a:solidFill>
                <a:latin typeface="Arial" panose="020B0604020202020204" pitchFamily="34" charset="0"/>
                <a:ea typeface="楷体_GB2312"/>
                <a:cs typeface="楷体_GB2312"/>
              </a:rPr>
              <a:t>程序设计中标志的设置和应用：</a:t>
            </a:r>
          </a:p>
        </p:txBody>
      </p:sp>
      <p:sp>
        <p:nvSpPr>
          <p:cNvPr id="78855" name="Text Box 7">
            <a:extLst>
              <a:ext uri="{FF2B5EF4-FFF2-40B4-BE49-F238E27FC236}">
                <a16:creationId xmlns:a16="http://schemas.microsoft.com/office/drawing/2014/main" id="{866557CF-7E1F-4346-AC64-5794A6EEB042}"/>
              </a:ext>
            </a:extLst>
          </p:cNvPr>
          <p:cNvSpPr txBox="1">
            <a:spLocks noChangeArrowheads="1"/>
          </p:cNvSpPr>
          <p:nvPr/>
        </p:nvSpPr>
        <p:spPr bwMode="hidden">
          <a:xfrm>
            <a:off x="261217" y="2828002"/>
            <a:ext cx="11920396"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latin typeface="Arial" panose="020B0604020202020204" pitchFamily="34" charset="0"/>
                <a:ea typeface="楷体_GB2312"/>
                <a:cs typeface="楷体_GB2312"/>
              </a:rPr>
              <a:t>       </a:t>
            </a:r>
            <a:r>
              <a:rPr lang="zh-CN" altLang="en-US" sz="2400" dirty="0">
                <a:solidFill>
                  <a:srgbClr val="FFFF00"/>
                </a:solidFill>
                <a:latin typeface="Arial" panose="020B0604020202020204" pitchFamily="34" charset="0"/>
                <a:ea typeface="楷体_GB2312"/>
                <a:cs typeface="楷体_GB2312"/>
              </a:rPr>
              <a:t>在程序设计中，经常要记录一些状态，作为判断的条件。因此需要在程序中设置一些标志，通常标志是逻辑变量。</a:t>
            </a:r>
          </a:p>
        </p:txBody>
      </p:sp>
      <p:sp>
        <p:nvSpPr>
          <p:cNvPr id="78856" name="Text Box 8">
            <a:extLst>
              <a:ext uri="{FF2B5EF4-FFF2-40B4-BE49-F238E27FC236}">
                <a16:creationId xmlns:a16="http://schemas.microsoft.com/office/drawing/2014/main" id="{7BB94631-3E0E-41B8-82E3-1C90815BEA57}"/>
              </a:ext>
            </a:extLst>
          </p:cNvPr>
          <p:cNvSpPr txBox="1">
            <a:spLocks noChangeArrowheads="1"/>
          </p:cNvSpPr>
          <p:nvPr/>
        </p:nvSpPr>
        <p:spPr bwMode="hidden">
          <a:xfrm>
            <a:off x="271604" y="3661148"/>
            <a:ext cx="11920395"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       </a:t>
            </a:r>
            <a:r>
              <a:rPr lang="zh-CN" altLang="en-US" sz="2400" dirty="0">
                <a:solidFill>
                  <a:srgbClr val="FFFFCC"/>
                </a:solidFill>
                <a:latin typeface="Arial" panose="020B0604020202020204" pitchFamily="34" charset="0"/>
                <a:ea typeface="楷体_GB2312"/>
                <a:cs typeface="楷体_GB2312"/>
              </a:rPr>
              <a:t>如查找问题，可以先设置一个逻辑变量</a:t>
            </a:r>
            <a:r>
              <a:rPr lang="en-US" altLang="zh-CN" sz="2400" dirty="0" err="1">
                <a:solidFill>
                  <a:srgbClr val="FFFFCC"/>
                </a:solidFill>
                <a:latin typeface="Arial" panose="020B0604020202020204" pitchFamily="34" charset="0"/>
                <a:ea typeface="楷体_GB2312"/>
                <a:cs typeface="楷体_GB2312"/>
              </a:rPr>
              <a:t>iFlag</a:t>
            </a:r>
            <a:r>
              <a:rPr lang="en-US" altLang="zh-CN" sz="2400" dirty="0">
                <a:solidFill>
                  <a:srgbClr val="FFFFCC"/>
                </a:solidFill>
                <a:latin typeface="Arial" panose="020B0604020202020204" pitchFamily="34" charset="0"/>
                <a:ea typeface="楷体_GB2312"/>
                <a:cs typeface="楷体_GB2312"/>
              </a:rPr>
              <a:t>=false</a:t>
            </a:r>
            <a:r>
              <a:rPr lang="zh-CN" altLang="en-US" sz="2400" dirty="0">
                <a:solidFill>
                  <a:srgbClr val="FFFFCC"/>
                </a:solidFill>
                <a:latin typeface="Arial" panose="020B0604020202020204" pitchFamily="34" charset="0"/>
                <a:ea typeface="楷体_GB2312"/>
                <a:cs typeface="楷体_GB2312"/>
              </a:rPr>
              <a:t>表示没有找到，在查找的过程中一旦找到后，将</a:t>
            </a:r>
            <a:r>
              <a:rPr lang="en-US" altLang="zh-CN" sz="2400" dirty="0" err="1">
                <a:solidFill>
                  <a:srgbClr val="FFFFCC"/>
                </a:solidFill>
                <a:latin typeface="Arial" panose="020B0604020202020204" pitchFamily="34" charset="0"/>
                <a:ea typeface="楷体_GB2312"/>
                <a:cs typeface="楷体_GB2312"/>
              </a:rPr>
              <a:t>iFlag</a:t>
            </a:r>
            <a:r>
              <a:rPr lang="zh-CN" altLang="en-US" sz="2400" dirty="0">
                <a:solidFill>
                  <a:srgbClr val="FFFFCC"/>
                </a:solidFill>
                <a:latin typeface="Arial" panose="020B0604020202020204" pitchFamily="34" charset="0"/>
                <a:ea typeface="楷体_GB2312"/>
                <a:cs typeface="楷体_GB2312"/>
              </a:rPr>
              <a:t>赋值为</a:t>
            </a:r>
            <a:r>
              <a:rPr lang="en-US" altLang="zh-CN" sz="2400" dirty="0">
                <a:solidFill>
                  <a:srgbClr val="FFFFCC"/>
                </a:solidFill>
                <a:latin typeface="Arial" panose="020B0604020202020204" pitchFamily="34" charset="0"/>
                <a:ea typeface="楷体_GB2312"/>
                <a:cs typeface="楷体_GB2312"/>
              </a:rPr>
              <a:t>true</a:t>
            </a:r>
            <a:r>
              <a:rPr lang="zh-CN" altLang="en-US" sz="2400" dirty="0">
                <a:solidFill>
                  <a:srgbClr val="FFFFCC"/>
                </a:solidFill>
                <a:latin typeface="Arial" panose="020B0604020202020204" pitchFamily="34" charset="0"/>
                <a:ea typeface="楷体_GB2312"/>
                <a:cs typeface="楷体_GB2312"/>
              </a:rPr>
              <a:t>，结束查找后，可以由</a:t>
            </a:r>
            <a:r>
              <a:rPr lang="en-US" altLang="zh-CN" sz="2400" dirty="0" err="1">
                <a:solidFill>
                  <a:srgbClr val="FFFFCC"/>
                </a:solidFill>
                <a:latin typeface="Arial" panose="020B0604020202020204" pitchFamily="34" charset="0"/>
                <a:ea typeface="楷体_GB2312"/>
                <a:cs typeface="楷体_GB2312"/>
              </a:rPr>
              <a:t>iFlag</a:t>
            </a:r>
            <a:r>
              <a:rPr lang="zh-CN" altLang="en-US" sz="2400" dirty="0">
                <a:solidFill>
                  <a:srgbClr val="FFFFCC"/>
                </a:solidFill>
                <a:latin typeface="Arial" panose="020B0604020202020204" pitchFamily="34" charset="0"/>
                <a:ea typeface="楷体_GB2312"/>
                <a:cs typeface="楷体_GB2312"/>
              </a:rPr>
              <a:t>值逻辑状态，确定是否已找到特定的数。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blinds(horizontal)">
                                      <p:cBhvr>
                                        <p:cTn id="7" dur="500"/>
                                        <p:tgtEl>
                                          <p:spTgt spid="78850"/>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7885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78852"/>
                                        </p:tgtEl>
                                        <p:attrNameLst>
                                          <p:attrName>style.visibility</p:attrName>
                                        </p:attrNameLst>
                                      </p:cBhvr>
                                      <p:to>
                                        <p:strVal val="visible"/>
                                      </p:to>
                                    </p:set>
                                    <p:animEffect transition="in" filter="blinds(vertical)">
                                      <p:cBhvr>
                                        <p:cTn id="16" dur="500"/>
                                        <p:tgtEl>
                                          <p:spTgt spid="78852"/>
                                        </p:tgtEl>
                                      </p:cBhvr>
                                    </p:animEffect>
                                  </p:childTnLst>
                                  <p:subTnLst>
                                    <p:audio>
                                      <p:cMediaNode>
                                        <p:cTn display="0" masterRel="sameClick">
                                          <p:stCondLst>
                                            <p:cond evt="begin" delay="0">
                                              <p:tn val="14"/>
                                            </p:cond>
                                          </p:stCondLst>
                                          <p:endCondLst>
                                            <p:cond evt="onStopAudio" delay="0">
                                              <p:tgtEl>
                                                <p:sldTgt/>
                                              </p:tgtEl>
                                            </p:cond>
                                          </p:endCondLst>
                                        </p:cTn>
                                        <p:tgtEl>
                                          <p:sndTgt r:embed="rId4" name="CHIMES.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iterate type="lt">
                                    <p:tmAbs val="75"/>
                                  </p:iterate>
                                  <p:childTnLst>
                                    <p:set>
                                      <p:cBhvr>
                                        <p:cTn id="20" dur="1" fill="hold">
                                          <p:stCondLst>
                                            <p:cond delay="74"/>
                                          </p:stCondLst>
                                        </p:cTn>
                                        <p:tgtEl>
                                          <p:spTgt spid="7885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885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iterate type="lt">
                                    <p:tmAbs val="75"/>
                                  </p:iterate>
                                  <p:childTnLst>
                                    <p:set>
                                      <p:cBhvr>
                                        <p:cTn id="28" dur="1" fill="hold">
                                          <p:stCondLst>
                                            <p:cond delay="74"/>
                                          </p:stCondLst>
                                        </p:cTn>
                                        <p:tgtEl>
                                          <p:spTgt spid="7885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78856"/>
                                        </p:tgtEl>
                                        <p:attrNameLst>
                                          <p:attrName>style.visibility</p:attrName>
                                        </p:attrNameLst>
                                      </p:cBhvr>
                                      <p:to>
                                        <p:strVal val="visible"/>
                                      </p:to>
                                    </p:set>
                                    <p:animEffect transition="in" filter="box(in)">
                                      <p:cBhvr>
                                        <p:cTn id="33" dur="500"/>
                                        <p:tgtEl>
                                          <p:spTgt spid="78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autoUpdateAnimBg="0"/>
      <p:bldP spid="78851" grpId="0" autoUpdateAnimBg="0"/>
      <p:bldP spid="78852" grpId="0" autoUpdateAnimBg="0"/>
      <p:bldP spid="78853" grpId="0" autoUpdateAnimBg="0"/>
      <p:bldP spid="78854" grpId="0" autoUpdateAnimBg="0"/>
      <p:bldP spid="78855" grpId="0" autoUpdateAnimBg="0"/>
      <p:bldP spid="7885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C083962-337F-4389-B637-C91718D0BC48}"/>
              </a:ext>
            </a:extLst>
          </p:cNvPr>
          <p:cNvSpPr>
            <a:spLocks noGrp="1" noChangeArrowheads="1"/>
          </p:cNvSpPr>
          <p:nvPr>
            <p:ph type="title"/>
          </p:nvPr>
        </p:nvSpPr>
        <p:spPr>
          <a:xfrm>
            <a:off x="262550" y="381000"/>
            <a:ext cx="9719650" cy="609600"/>
          </a:xfrm>
        </p:spPr>
        <p:txBody>
          <a:bodyPr>
            <a:normAutofit/>
          </a:bodyPr>
          <a:lstStyle/>
          <a:p>
            <a:pPr eaLnBrk="1" hangingPunct="1"/>
            <a:r>
              <a:rPr lang="zh-CN" altLang="en-US" sz="2800" dirty="0">
                <a:solidFill>
                  <a:srgbClr val="FFFF00"/>
                </a:solidFill>
                <a:latin typeface="+mj-ea"/>
              </a:rPr>
              <a:t>       数组的概念</a:t>
            </a:r>
          </a:p>
        </p:txBody>
      </p:sp>
      <p:sp>
        <p:nvSpPr>
          <p:cNvPr id="49155" name="Text Box 3">
            <a:extLst>
              <a:ext uri="{FF2B5EF4-FFF2-40B4-BE49-F238E27FC236}">
                <a16:creationId xmlns:a16="http://schemas.microsoft.com/office/drawing/2014/main" id="{1CCD0570-8825-4317-BAD4-29E50FF34BA7}"/>
              </a:ext>
            </a:extLst>
          </p:cNvPr>
          <p:cNvSpPr txBox="1">
            <a:spLocks noChangeArrowheads="1"/>
          </p:cNvSpPr>
          <p:nvPr/>
        </p:nvSpPr>
        <p:spPr bwMode="auto">
          <a:xfrm>
            <a:off x="262550" y="918002"/>
            <a:ext cx="1179666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        C ++</a:t>
            </a:r>
            <a:r>
              <a:rPr lang="zh-CN" altLang="en-US" sz="2400" dirty="0">
                <a:solidFill>
                  <a:srgbClr val="FFFFCC"/>
                </a:solidFill>
                <a:latin typeface="Arial" panose="020B0604020202020204" pitchFamily="34" charset="0"/>
                <a:ea typeface="楷体_GB2312"/>
                <a:cs typeface="楷体_GB2312"/>
              </a:rPr>
              <a:t>可以根据用户需要，用基本数据类型定义特殊性质的数据类型，称为构造类型。构造类型有：</a:t>
            </a:r>
            <a:r>
              <a:rPr lang="zh-CN" altLang="en-US" sz="2400" dirty="0">
                <a:solidFill>
                  <a:srgbClr val="FFFF00"/>
                </a:solidFill>
                <a:latin typeface="Arial" panose="020B0604020202020204" pitchFamily="34" charset="0"/>
                <a:ea typeface="楷体_GB2312"/>
                <a:cs typeface="楷体_GB2312"/>
              </a:rPr>
              <a:t>数组、</a:t>
            </a:r>
            <a:r>
              <a:rPr lang="zh-CN" altLang="en-US" sz="2400" dirty="0">
                <a:solidFill>
                  <a:srgbClr val="FFFFFF"/>
                </a:solidFill>
                <a:latin typeface="Arial" panose="020B0604020202020204" pitchFamily="34" charset="0"/>
                <a:ea typeface="楷体_GB2312"/>
                <a:cs typeface="楷体_GB2312"/>
              </a:rPr>
              <a:t>结构、联合、类。</a:t>
            </a:r>
          </a:p>
        </p:txBody>
      </p:sp>
      <p:sp>
        <p:nvSpPr>
          <p:cNvPr id="49156" name="Text Box 4">
            <a:extLst>
              <a:ext uri="{FF2B5EF4-FFF2-40B4-BE49-F238E27FC236}">
                <a16:creationId xmlns:a16="http://schemas.microsoft.com/office/drawing/2014/main" id="{3E37AA29-1C75-4616-9416-42062A356A30}"/>
              </a:ext>
            </a:extLst>
          </p:cNvPr>
          <p:cNvSpPr txBox="1">
            <a:spLocks noChangeArrowheads="1"/>
          </p:cNvSpPr>
          <p:nvPr/>
        </p:nvSpPr>
        <p:spPr bwMode="auto">
          <a:xfrm>
            <a:off x="262549" y="1768476"/>
            <a:ext cx="117061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ea typeface="楷体_GB2312"/>
                <a:cs typeface="楷体_GB2312"/>
              </a:rPr>
              <a:t>        </a:t>
            </a:r>
            <a:r>
              <a:rPr lang="zh-CN" altLang="en-US" sz="2400" dirty="0">
                <a:solidFill>
                  <a:srgbClr val="99FF33"/>
                </a:solidFill>
                <a:ea typeface="楷体_GB2312"/>
                <a:cs typeface="楷体_GB2312"/>
              </a:rPr>
              <a:t>数组：</a:t>
            </a:r>
            <a:r>
              <a:rPr lang="zh-CN" altLang="en-US" sz="2400" dirty="0">
                <a:solidFill>
                  <a:srgbClr val="FFFF00"/>
                </a:solidFill>
                <a:ea typeface="楷体_GB2312"/>
                <a:cs typeface="楷体_GB2312"/>
              </a:rPr>
              <a:t>相同数据类型变量</a:t>
            </a:r>
            <a:r>
              <a:rPr lang="zh-CN" altLang="en-US" sz="2400" dirty="0">
                <a:solidFill>
                  <a:srgbClr val="FFFFCC"/>
                </a:solidFill>
                <a:ea typeface="楷体_GB2312"/>
                <a:cs typeface="楷体_GB2312"/>
              </a:rPr>
              <a:t>的</a:t>
            </a:r>
            <a:r>
              <a:rPr lang="zh-CN" altLang="en-US" sz="2400" dirty="0">
                <a:solidFill>
                  <a:srgbClr val="FFFF00"/>
                </a:solidFill>
                <a:ea typeface="楷体_GB2312"/>
                <a:cs typeface="楷体_GB2312"/>
              </a:rPr>
              <a:t>有序</a:t>
            </a:r>
            <a:r>
              <a:rPr lang="zh-CN" altLang="en-US" sz="2400" dirty="0">
                <a:solidFill>
                  <a:srgbClr val="FFFFCC"/>
                </a:solidFill>
                <a:ea typeface="楷体_GB2312"/>
                <a:cs typeface="楷体_GB2312"/>
              </a:rPr>
              <a:t>集合。有序表现在数组元素在内存中连续存放。</a:t>
            </a:r>
          </a:p>
        </p:txBody>
      </p:sp>
      <p:sp>
        <p:nvSpPr>
          <p:cNvPr id="49157" name="Text Box 5">
            <a:extLst>
              <a:ext uri="{FF2B5EF4-FFF2-40B4-BE49-F238E27FC236}">
                <a16:creationId xmlns:a16="http://schemas.microsoft.com/office/drawing/2014/main" id="{133ECDC4-E752-49E1-8BDF-C2D573F50D18}"/>
              </a:ext>
            </a:extLst>
          </p:cNvPr>
          <p:cNvSpPr txBox="1">
            <a:spLocks noChangeArrowheads="1"/>
          </p:cNvSpPr>
          <p:nvPr/>
        </p:nvSpPr>
        <p:spPr bwMode="auto">
          <a:xfrm>
            <a:off x="262549" y="2197005"/>
            <a:ext cx="1170613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3300"/>
                </a:solidFill>
                <a:ea typeface="楷体_GB2312"/>
                <a:cs typeface="楷体_GB2312"/>
              </a:rPr>
              <a:t>        </a:t>
            </a:r>
            <a:r>
              <a:rPr lang="zh-CN" altLang="en-US" sz="2400" dirty="0">
                <a:solidFill>
                  <a:srgbClr val="FFFFFF"/>
                </a:solidFill>
                <a:ea typeface="楷体_GB2312"/>
                <a:cs typeface="楷体_GB2312"/>
              </a:rPr>
              <a:t>数组用一个名字作为标识。</a:t>
            </a:r>
            <a:r>
              <a:rPr lang="zh-CN" altLang="en-US" sz="2400" dirty="0">
                <a:solidFill>
                  <a:srgbClr val="FFFF00"/>
                </a:solidFill>
                <a:ea typeface="楷体_GB2312"/>
                <a:cs typeface="楷体_GB2312"/>
              </a:rPr>
              <a:t>为区分各元素，每个元素有一个用整型表示的序号，称之为下标。下标可以有多个，下标的个数称为数组的维数。</a:t>
            </a:r>
            <a:endParaRPr lang="zh-CN" altLang="en-US" sz="2400" dirty="0">
              <a:ea typeface="楷体_GB2312"/>
              <a:cs typeface="楷体_GB2312"/>
            </a:endParaRPr>
          </a:p>
        </p:txBody>
      </p:sp>
      <p:sp>
        <p:nvSpPr>
          <p:cNvPr id="49158" name="Text Box 6">
            <a:extLst>
              <a:ext uri="{FF2B5EF4-FFF2-40B4-BE49-F238E27FC236}">
                <a16:creationId xmlns:a16="http://schemas.microsoft.com/office/drawing/2014/main" id="{20CF6C07-9604-4F56-8368-FD34ACD68B08}"/>
              </a:ext>
            </a:extLst>
          </p:cNvPr>
          <p:cNvSpPr txBox="1">
            <a:spLocks noChangeArrowheads="1"/>
          </p:cNvSpPr>
          <p:nvPr/>
        </p:nvSpPr>
        <p:spPr bwMode="auto">
          <a:xfrm>
            <a:off x="809625" y="3292997"/>
            <a:ext cx="5229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FF"/>
                </a:solidFill>
                <a:latin typeface="Arial" panose="020B0604020202020204" pitchFamily="34" charset="0"/>
                <a:ea typeface="楷体_GB2312"/>
                <a:cs typeface="楷体_GB2312"/>
              </a:rPr>
              <a:t>如：十个整型变量   </a:t>
            </a:r>
            <a:r>
              <a:rPr lang="en-US" altLang="zh-CN" sz="2400" dirty="0">
                <a:solidFill>
                  <a:srgbClr val="FFFFFF"/>
                </a:solidFill>
                <a:latin typeface="Arial" panose="020B0604020202020204" pitchFamily="34" charset="0"/>
                <a:ea typeface="楷体_GB2312"/>
                <a:cs typeface="楷体_GB2312"/>
              </a:rPr>
              <a:t>k</a:t>
            </a:r>
            <a:r>
              <a:rPr lang="en-US" altLang="zh-CN" sz="2400" dirty="0">
                <a:solidFill>
                  <a:srgbClr val="FFFF00"/>
                </a:solidFill>
                <a:latin typeface="Arial" panose="020B0604020202020204" pitchFamily="34" charset="0"/>
                <a:ea typeface="楷体_GB2312"/>
                <a:cs typeface="楷体_GB2312"/>
              </a:rPr>
              <a:t>[0]</a:t>
            </a:r>
            <a:r>
              <a:rPr lang="en-US" altLang="zh-CN" sz="2400" dirty="0">
                <a:solidFill>
                  <a:srgbClr val="FFFFFF"/>
                </a:solidFill>
                <a:latin typeface="Arial" panose="020B0604020202020204" pitchFamily="34" charset="0"/>
                <a:ea typeface="楷体_GB2312"/>
                <a:cs typeface="楷体_GB2312"/>
              </a:rPr>
              <a:t>,k</a:t>
            </a:r>
            <a:r>
              <a:rPr lang="en-US" altLang="zh-CN" sz="2400" dirty="0">
                <a:solidFill>
                  <a:srgbClr val="FFFF00"/>
                </a:solidFill>
                <a:latin typeface="Arial" panose="020B0604020202020204" pitchFamily="34" charset="0"/>
                <a:ea typeface="楷体_GB2312"/>
                <a:cs typeface="楷体_GB2312"/>
              </a:rPr>
              <a:t>[1]</a:t>
            </a:r>
            <a:r>
              <a:rPr lang="en-US" altLang="zh-CN" sz="2400" dirty="0">
                <a:solidFill>
                  <a:srgbClr val="FFFFFF"/>
                </a:solidFill>
                <a:latin typeface="Arial" panose="020B0604020202020204" pitchFamily="34" charset="0"/>
                <a:ea typeface="楷体_GB2312"/>
                <a:cs typeface="楷体_GB2312"/>
              </a:rPr>
              <a:t>, …  k</a:t>
            </a:r>
            <a:r>
              <a:rPr lang="en-US" altLang="zh-CN" sz="2400" dirty="0">
                <a:solidFill>
                  <a:srgbClr val="FFFF00"/>
                </a:solidFill>
                <a:latin typeface="Arial" panose="020B0604020202020204" pitchFamily="34" charset="0"/>
                <a:ea typeface="楷体_GB2312"/>
                <a:cs typeface="楷体_GB2312"/>
              </a:rPr>
              <a:t>[9]</a:t>
            </a:r>
            <a:endParaRPr lang="en-US" altLang="zh-CN" sz="2400" dirty="0">
              <a:solidFill>
                <a:srgbClr val="FFFF00"/>
              </a:solidFill>
              <a:ea typeface="楷体_GB2312"/>
              <a:cs typeface="楷体_GB2312"/>
            </a:endParaRPr>
          </a:p>
        </p:txBody>
      </p:sp>
      <p:sp>
        <p:nvSpPr>
          <p:cNvPr id="49159" name="AutoShape 7">
            <a:extLst>
              <a:ext uri="{FF2B5EF4-FFF2-40B4-BE49-F238E27FC236}">
                <a16:creationId xmlns:a16="http://schemas.microsoft.com/office/drawing/2014/main" id="{3BE55DE9-ADAC-4D82-8DE9-729C28A85282}"/>
              </a:ext>
            </a:extLst>
          </p:cNvPr>
          <p:cNvSpPr>
            <a:spLocks/>
          </p:cNvSpPr>
          <p:nvPr/>
        </p:nvSpPr>
        <p:spPr bwMode="auto">
          <a:xfrm>
            <a:off x="7398093" y="3014040"/>
            <a:ext cx="1924050" cy="457200"/>
          </a:xfrm>
          <a:prstGeom prst="accentCallout2">
            <a:avLst>
              <a:gd name="adj1" fmla="val 25000"/>
              <a:gd name="adj2" fmla="val -3958"/>
              <a:gd name="adj3" fmla="val 25000"/>
              <a:gd name="adj4" fmla="val -93236"/>
              <a:gd name="adj5" fmla="val 88542"/>
              <a:gd name="adj6" fmla="val -93315"/>
            </a:avLst>
          </a:prstGeom>
          <a:noFill/>
          <a:ln w="9525">
            <a:solidFill>
              <a:srgbClr val="FFFF00"/>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00"/>
                </a:solidFill>
                <a:latin typeface="楷体_GB2312"/>
                <a:ea typeface="楷体_GB2312"/>
                <a:cs typeface="楷体_GB2312"/>
              </a:rPr>
              <a:t>一个下标。 </a:t>
            </a:r>
          </a:p>
        </p:txBody>
      </p:sp>
      <p:sp>
        <p:nvSpPr>
          <p:cNvPr id="49160" name="AutoShape 8">
            <a:extLst>
              <a:ext uri="{FF2B5EF4-FFF2-40B4-BE49-F238E27FC236}">
                <a16:creationId xmlns:a16="http://schemas.microsoft.com/office/drawing/2014/main" id="{9C2C991F-42F5-4201-8908-7E01F26DE256}"/>
              </a:ext>
            </a:extLst>
          </p:cNvPr>
          <p:cNvSpPr>
            <a:spLocks/>
          </p:cNvSpPr>
          <p:nvPr/>
        </p:nvSpPr>
        <p:spPr bwMode="auto">
          <a:xfrm>
            <a:off x="7523957" y="3810000"/>
            <a:ext cx="1563687" cy="457200"/>
          </a:xfrm>
          <a:prstGeom prst="accentCallout2">
            <a:avLst>
              <a:gd name="adj1" fmla="val 25000"/>
              <a:gd name="adj2" fmla="val -4875"/>
              <a:gd name="adj3" fmla="val 25000"/>
              <a:gd name="adj4" fmla="val -131065"/>
              <a:gd name="adj5" fmla="val -28125"/>
              <a:gd name="adj6" fmla="val -131269"/>
            </a:avLst>
          </a:prstGeom>
          <a:noFill/>
          <a:ln w="9525">
            <a:solidFill>
              <a:srgbClr val="FFFFFF"/>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rgbClr val="FFFFFF"/>
                </a:solidFill>
                <a:ea typeface="楷体_GB2312"/>
                <a:cs typeface="楷体_GB2312"/>
              </a:rPr>
              <a:t>数组名。</a:t>
            </a:r>
          </a:p>
        </p:txBody>
      </p:sp>
      <p:sp>
        <p:nvSpPr>
          <p:cNvPr id="49161" name="Text Box 9">
            <a:extLst>
              <a:ext uri="{FF2B5EF4-FFF2-40B4-BE49-F238E27FC236}">
                <a16:creationId xmlns:a16="http://schemas.microsoft.com/office/drawing/2014/main" id="{2814D807-6509-4D9D-9C72-610C90AEEAF1}"/>
              </a:ext>
            </a:extLst>
          </p:cNvPr>
          <p:cNvSpPr txBox="1">
            <a:spLocks noChangeArrowheads="1"/>
          </p:cNvSpPr>
          <p:nvPr/>
        </p:nvSpPr>
        <p:spPr bwMode="auto">
          <a:xfrm>
            <a:off x="2239963" y="4038600"/>
            <a:ext cx="356730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00"/>
                </a:solidFill>
                <a:ea typeface="楷体_GB2312"/>
                <a:cs typeface="楷体_GB2312"/>
              </a:rPr>
              <a:t>三个学生三门课程的成绩</a:t>
            </a:r>
          </a:p>
        </p:txBody>
      </p:sp>
      <p:sp>
        <p:nvSpPr>
          <p:cNvPr id="49162" name="Text Box 10">
            <a:extLst>
              <a:ext uri="{FF2B5EF4-FFF2-40B4-BE49-F238E27FC236}">
                <a16:creationId xmlns:a16="http://schemas.microsoft.com/office/drawing/2014/main" id="{4D6963F0-B862-48FB-88A4-F77A43039926}"/>
              </a:ext>
            </a:extLst>
          </p:cNvPr>
          <p:cNvSpPr txBox="1">
            <a:spLocks noChangeArrowheads="1"/>
          </p:cNvSpPr>
          <p:nvPr/>
        </p:nvSpPr>
        <p:spPr bwMode="auto">
          <a:xfrm>
            <a:off x="3962401" y="5410200"/>
            <a:ext cx="3169755"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66FF33"/>
                </a:solidFill>
                <a:latin typeface="Arial" panose="020B0604020202020204" pitchFamily="34" charset="0"/>
                <a:ea typeface="楷体_GB2312"/>
                <a:cs typeface="楷体_GB2312"/>
              </a:rPr>
              <a:t>97.5        80.5     94.5 </a:t>
            </a:r>
          </a:p>
          <a:p>
            <a:pPr eaLnBrk="1" hangingPunct="1">
              <a:spcBef>
                <a:spcPct val="0"/>
              </a:spcBef>
              <a:buFontTx/>
              <a:buNone/>
            </a:pPr>
            <a:r>
              <a:rPr lang="en-US" altLang="zh-CN" sz="2400">
                <a:solidFill>
                  <a:srgbClr val="66FF33"/>
                </a:solidFill>
                <a:latin typeface="Arial" panose="020B0604020202020204" pitchFamily="34" charset="0"/>
                <a:ea typeface="楷体_GB2312"/>
                <a:cs typeface="楷体_GB2312"/>
              </a:rPr>
              <a:t>76.5        81.4     90.0</a:t>
            </a:r>
          </a:p>
          <a:p>
            <a:pPr eaLnBrk="1" hangingPunct="1">
              <a:spcBef>
                <a:spcPct val="0"/>
              </a:spcBef>
              <a:buFontTx/>
              <a:buNone/>
            </a:pPr>
            <a:r>
              <a:rPr lang="en-US" altLang="zh-CN" sz="2400">
                <a:solidFill>
                  <a:srgbClr val="66FF33"/>
                </a:solidFill>
                <a:latin typeface="Arial" panose="020B0604020202020204" pitchFamily="34" charset="0"/>
                <a:ea typeface="楷体_GB2312"/>
                <a:cs typeface="楷体_GB2312"/>
              </a:rPr>
              <a:t>60.0        64.5     75.0 </a:t>
            </a:r>
            <a:endParaRPr lang="en-US" altLang="zh-CN" sz="2400">
              <a:latin typeface="Arial" panose="020B0604020202020204" pitchFamily="34" charset="0"/>
              <a:ea typeface="楷体_GB2312"/>
              <a:cs typeface="楷体_GB2312"/>
            </a:endParaRPr>
          </a:p>
        </p:txBody>
      </p:sp>
      <p:sp>
        <p:nvSpPr>
          <p:cNvPr id="49163" name="Text Box 11">
            <a:extLst>
              <a:ext uri="{FF2B5EF4-FFF2-40B4-BE49-F238E27FC236}">
                <a16:creationId xmlns:a16="http://schemas.microsoft.com/office/drawing/2014/main" id="{8A6C2361-9974-41DB-91CB-7A9EF98515BA}"/>
              </a:ext>
            </a:extLst>
          </p:cNvPr>
          <p:cNvSpPr txBox="1">
            <a:spLocks noChangeArrowheads="1"/>
          </p:cNvSpPr>
          <p:nvPr/>
        </p:nvSpPr>
        <p:spPr bwMode="auto">
          <a:xfrm>
            <a:off x="3258910" y="4564064"/>
            <a:ext cx="551090" cy="205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FF"/>
                </a:solidFill>
                <a:latin typeface="Arial" panose="020B0604020202020204" pitchFamily="34" charset="0"/>
                <a:ea typeface="楷体_GB2312"/>
                <a:cs typeface="楷体_GB2312"/>
              </a:rPr>
              <a:t>学号  </a:t>
            </a:r>
            <a:r>
              <a:rPr lang="en-US" altLang="zh-CN" sz="2400">
                <a:solidFill>
                  <a:srgbClr val="FFFFFF"/>
                </a:solidFill>
                <a:latin typeface="Arial" panose="020B0604020202020204" pitchFamily="34" charset="0"/>
                <a:ea typeface="楷体_GB2312"/>
                <a:cs typeface="楷体_GB2312"/>
              </a:rPr>
              <a:t>0 1 2</a:t>
            </a:r>
          </a:p>
        </p:txBody>
      </p:sp>
      <p:sp>
        <p:nvSpPr>
          <p:cNvPr id="49164" name="Text Box 12">
            <a:extLst>
              <a:ext uri="{FF2B5EF4-FFF2-40B4-BE49-F238E27FC236}">
                <a16:creationId xmlns:a16="http://schemas.microsoft.com/office/drawing/2014/main" id="{66C1B58C-36B8-4DA8-98BD-2EA51BBB6A4E}"/>
              </a:ext>
            </a:extLst>
          </p:cNvPr>
          <p:cNvSpPr txBox="1">
            <a:spLocks noChangeArrowheads="1"/>
          </p:cNvSpPr>
          <p:nvPr/>
        </p:nvSpPr>
        <p:spPr bwMode="auto">
          <a:xfrm>
            <a:off x="4100514" y="4800600"/>
            <a:ext cx="420528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chemeClr val="bg1">
                    <a:lumMod val="95000"/>
                  </a:schemeClr>
                </a:solidFill>
                <a:latin typeface="Arial" panose="020B0604020202020204" pitchFamily="34" charset="0"/>
                <a:ea typeface="楷体_GB2312"/>
                <a:cs typeface="楷体_GB2312"/>
              </a:rPr>
              <a:t>0             1          2       </a:t>
            </a:r>
            <a:r>
              <a:rPr lang="zh-CN" altLang="en-US" sz="2400" dirty="0">
                <a:solidFill>
                  <a:schemeClr val="bg1">
                    <a:lumMod val="95000"/>
                  </a:schemeClr>
                </a:solidFill>
                <a:latin typeface="Arial" panose="020B0604020202020204" pitchFamily="34" charset="0"/>
                <a:ea typeface="楷体_GB2312"/>
                <a:cs typeface="楷体_GB2312"/>
              </a:rPr>
              <a:t>课程 </a:t>
            </a:r>
          </a:p>
        </p:txBody>
      </p:sp>
      <p:sp>
        <p:nvSpPr>
          <p:cNvPr id="49165" name="AutoShape 13">
            <a:extLst>
              <a:ext uri="{FF2B5EF4-FFF2-40B4-BE49-F238E27FC236}">
                <a16:creationId xmlns:a16="http://schemas.microsoft.com/office/drawing/2014/main" id="{1BDFC88F-E8E2-4D60-8FD0-F92B09F96E53}"/>
              </a:ext>
            </a:extLst>
          </p:cNvPr>
          <p:cNvSpPr>
            <a:spLocks/>
          </p:cNvSpPr>
          <p:nvPr/>
        </p:nvSpPr>
        <p:spPr bwMode="auto">
          <a:xfrm>
            <a:off x="1595438" y="5419725"/>
            <a:ext cx="1828800" cy="452438"/>
          </a:xfrm>
          <a:prstGeom prst="callout1">
            <a:avLst>
              <a:gd name="adj1" fmla="val 116843"/>
              <a:gd name="adj2" fmla="val 6250"/>
              <a:gd name="adj3" fmla="val 116843"/>
              <a:gd name="adj4" fmla="val 97657"/>
            </a:avLst>
          </a:prstGeom>
          <a:noFill/>
          <a:ln w="9525">
            <a:solidFill>
              <a:srgbClr val="FFFFFF"/>
            </a:solidFill>
            <a:miter lim="800000"/>
            <a:headEnd type="triangle" w="lg" len="me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FF"/>
                </a:solidFill>
                <a:ea typeface="楷体_GB2312"/>
                <a:cs typeface="楷体_GB2312"/>
              </a:rPr>
              <a:t>下标一：行</a:t>
            </a:r>
          </a:p>
        </p:txBody>
      </p:sp>
      <p:sp>
        <p:nvSpPr>
          <p:cNvPr id="49166" name="AutoShape 14">
            <a:extLst>
              <a:ext uri="{FF2B5EF4-FFF2-40B4-BE49-F238E27FC236}">
                <a16:creationId xmlns:a16="http://schemas.microsoft.com/office/drawing/2014/main" id="{EE1A137C-5046-4F71-87EA-2D214AE51EB2}"/>
              </a:ext>
            </a:extLst>
          </p:cNvPr>
          <p:cNvSpPr>
            <a:spLocks/>
          </p:cNvSpPr>
          <p:nvPr/>
        </p:nvSpPr>
        <p:spPr bwMode="auto">
          <a:xfrm>
            <a:off x="8062914" y="5257800"/>
            <a:ext cx="1843087" cy="457200"/>
          </a:xfrm>
          <a:prstGeom prst="accentCallout2">
            <a:avLst>
              <a:gd name="adj1" fmla="val 25000"/>
              <a:gd name="adj2" fmla="val -4134"/>
              <a:gd name="adj3" fmla="val 25000"/>
              <a:gd name="adj4" fmla="val -135833"/>
              <a:gd name="adj5" fmla="val -8333"/>
              <a:gd name="adj6" fmla="val -136176"/>
            </a:avLst>
          </a:prstGeom>
          <a:noFill/>
          <a:ln w="9525">
            <a:solidFill>
              <a:schemeClr val="bg1"/>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chemeClr val="bg1">
                    <a:lumMod val="95000"/>
                  </a:schemeClr>
                </a:solidFill>
                <a:ea typeface="楷体_GB2312"/>
                <a:cs typeface="楷体_GB2312"/>
              </a:rPr>
              <a:t>下标二：列</a:t>
            </a:r>
          </a:p>
        </p:txBody>
      </p:sp>
      <p:sp>
        <p:nvSpPr>
          <p:cNvPr id="49167" name="Line 15">
            <a:extLst>
              <a:ext uri="{FF2B5EF4-FFF2-40B4-BE49-F238E27FC236}">
                <a16:creationId xmlns:a16="http://schemas.microsoft.com/office/drawing/2014/main" id="{C5BDE287-7F93-4766-9312-872B75D53CA1}"/>
              </a:ext>
            </a:extLst>
          </p:cNvPr>
          <p:cNvSpPr>
            <a:spLocks noChangeShapeType="1"/>
          </p:cNvSpPr>
          <p:nvPr/>
        </p:nvSpPr>
        <p:spPr bwMode="auto">
          <a:xfrm>
            <a:off x="3810000" y="6019800"/>
            <a:ext cx="3733800" cy="0"/>
          </a:xfrm>
          <a:prstGeom prst="line">
            <a:avLst/>
          </a:prstGeom>
          <a:noFill/>
          <a:ln w="9525">
            <a:solidFill>
              <a:srgbClr val="FFFFFF"/>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9168" name="Line 16">
            <a:extLst>
              <a:ext uri="{FF2B5EF4-FFF2-40B4-BE49-F238E27FC236}">
                <a16:creationId xmlns:a16="http://schemas.microsoft.com/office/drawing/2014/main" id="{539E0FB4-769E-4FF8-832C-061FE04A238D}"/>
              </a:ext>
            </a:extLst>
          </p:cNvPr>
          <p:cNvSpPr>
            <a:spLocks noChangeShapeType="1"/>
          </p:cNvSpPr>
          <p:nvPr/>
        </p:nvSpPr>
        <p:spPr bwMode="auto">
          <a:xfrm>
            <a:off x="5562600" y="4724400"/>
            <a:ext cx="0" cy="2209800"/>
          </a:xfrm>
          <a:prstGeom prst="line">
            <a:avLst/>
          </a:prstGeom>
          <a:noFill/>
          <a:ln w="9525">
            <a:solidFill>
              <a:schemeClr val="bg1"/>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9169" name="AutoShape 17">
            <a:extLst>
              <a:ext uri="{FF2B5EF4-FFF2-40B4-BE49-F238E27FC236}">
                <a16:creationId xmlns:a16="http://schemas.microsoft.com/office/drawing/2014/main" id="{958112C1-D590-42AB-AC9A-19D15F1EE3C9}"/>
              </a:ext>
            </a:extLst>
          </p:cNvPr>
          <p:cNvSpPr>
            <a:spLocks/>
          </p:cNvSpPr>
          <p:nvPr/>
        </p:nvSpPr>
        <p:spPr bwMode="auto">
          <a:xfrm>
            <a:off x="7200900" y="6362700"/>
            <a:ext cx="2705100" cy="571500"/>
          </a:xfrm>
          <a:prstGeom prst="accentCallout2">
            <a:avLst>
              <a:gd name="adj1" fmla="val 20000"/>
              <a:gd name="adj2" fmla="val -2815"/>
              <a:gd name="adj3" fmla="val 20000"/>
              <a:gd name="adj4" fmla="val -41843"/>
              <a:gd name="adj5" fmla="val -65000"/>
              <a:gd name="adj6" fmla="val -59861"/>
            </a:avLst>
          </a:prstGeom>
          <a:noFill/>
          <a:ln w="9525">
            <a:solidFill>
              <a:srgbClr val="66FF33"/>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solidFill>
                  <a:srgbClr val="66FF33"/>
                </a:solidFill>
                <a:latin typeface="Arial" panose="020B0604020202020204" pitchFamily="34" charset="0"/>
                <a:ea typeface="楷体_GB2312"/>
                <a:cs typeface="楷体_GB2312"/>
              </a:rPr>
              <a:t>数组元素：</a:t>
            </a:r>
            <a:r>
              <a:rPr lang="en-US" altLang="zh-CN" sz="2400" dirty="0">
                <a:solidFill>
                  <a:srgbClr val="66FF33"/>
                </a:solidFill>
                <a:latin typeface="Arial" panose="020B0604020202020204" pitchFamily="34" charset="0"/>
                <a:ea typeface="楷体_GB2312"/>
                <a:cs typeface="楷体_GB2312"/>
              </a:rPr>
              <a:t>a[1][1]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 calcmode="lin" valueType="num">
                                      <p:cBhvr>
                                        <p:cTn id="7" dur="500" fill="hold"/>
                                        <p:tgtEl>
                                          <p:spTgt spid="49154"/>
                                        </p:tgtEl>
                                        <p:attrNameLst>
                                          <p:attrName>ppt_w</p:attrName>
                                        </p:attrNameLst>
                                      </p:cBhvr>
                                      <p:tavLst>
                                        <p:tav tm="0">
                                          <p:val>
                                            <p:fltVal val="0"/>
                                          </p:val>
                                        </p:tav>
                                        <p:tav tm="100000">
                                          <p:val>
                                            <p:strVal val="#ppt_w"/>
                                          </p:val>
                                        </p:tav>
                                      </p:tavLst>
                                    </p:anim>
                                    <p:anim calcmode="lin" valueType="num">
                                      <p:cBhvr>
                                        <p:cTn id="8" dur="500" fill="hold"/>
                                        <p:tgtEl>
                                          <p:spTgt spid="4915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Windows 启动时发金属声.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iterate type="lt">
                                    <p:tmAbs val="75"/>
                                  </p:iterate>
                                  <p:childTnLst>
                                    <p:set>
                                      <p:cBhvr>
                                        <p:cTn id="12" dur="1" fill="hold">
                                          <p:stCondLst>
                                            <p:cond delay="74"/>
                                          </p:stCondLst>
                                        </p:cTn>
                                        <p:tgtEl>
                                          <p:spTgt spid="4915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iterate type="lt">
                                    <p:tmAbs val="75"/>
                                  </p:iterate>
                                  <p:childTnLst>
                                    <p:set>
                                      <p:cBhvr>
                                        <p:cTn id="16" dur="1" fill="hold">
                                          <p:stCondLst>
                                            <p:cond delay="74"/>
                                          </p:stCondLst>
                                        </p:cTn>
                                        <p:tgtEl>
                                          <p:spTgt spid="4915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iterate type="lt">
                                    <p:tmAbs val="75"/>
                                  </p:iterate>
                                  <p:childTnLst>
                                    <p:set>
                                      <p:cBhvr>
                                        <p:cTn id="20" dur="1" fill="hold">
                                          <p:stCondLst>
                                            <p:cond delay="74"/>
                                          </p:stCondLst>
                                        </p:cTn>
                                        <p:tgtEl>
                                          <p:spTgt spid="4915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9158"/>
                                        </p:tgtEl>
                                        <p:attrNameLst>
                                          <p:attrName>style.visibility</p:attrName>
                                        </p:attrNameLst>
                                      </p:cBhvr>
                                      <p:to>
                                        <p:strVal val="visible"/>
                                      </p:to>
                                    </p:set>
                                    <p:animEffect transition="in" filter="dissolve">
                                      <p:cBhvr>
                                        <p:cTn id="25" dur="500"/>
                                        <p:tgtEl>
                                          <p:spTgt spid="4915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3" fill="hold" grpId="0" nodeType="clickEffect">
                                  <p:stCondLst>
                                    <p:cond delay="0"/>
                                  </p:stCondLst>
                                  <p:childTnLst>
                                    <p:set>
                                      <p:cBhvr>
                                        <p:cTn id="29" dur="1" fill="hold">
                                          <p:stCondLst>
                                            <p:cond delay="0"/>
                                          </p:stCondLst>
                                        </p:cTn>
                                        <p:tgtEl>
                                          <p:spTgt spid="49159"/>
                                        </p:tgtEl>
                                        <p:attrNameLst>
                                          <p:attrName>style.visibility</p:attrName>
                                        </p:attrNameLst>
                                      </p:cBhvr>
                                      <p:to>
                                        <p:strVal val="visible"/>
                                      </p:to>
                                    </p:set>
                                    <p:animEffect transition="in" filter="strips(upRight)">
                                      <p:cBhvr>
                                        <p:cTn id="30" dur="500"/>
                                        <p:tgtEl>
                                          <p:spTgt spid="49159"/>
                                        </p:tgtEl>
                                      </p:cBhvr>
                                    </p:animEffect>
                                  </p:childTnLst>
                                  <p:subTnLst>
                                    <p:set>
                                      <p:cBhvr override="childStyle">
                                        <p:cTn dur="1" fill="hold" display="0" masterRel="nextClick" afterEffect="1"/>
                                        <p:tgtEl>
                                          <p:spTgt spid="49159"/>
                                        </p:tgtEl>
                                        <p:attrNameLst>
                                          <p:attrName>style.visibility</p:attrName>
                                        </p:attrNameLst>
                                      </p:cBhvr>
                                      <p:to>
                                        <p:strVal val="hidden"/>
                                      </p:to>
                                    </p:set>
                                    <p:audio>
                                      <p:cMediaNode>
                                        <p:cTn display="0" masterRel="sameClick">
                                          <p:stCondLst>
                                            <p:cond evt="begin" delay="0">
                                              <p:tn val="28"/>
                                            </p:cond>
                                          </p:stCondLst>
                                          <p:endCondLst>
                                            <p:cond evt="onStopAudio" delay="0">
                                              <p:tgtEl>
                                                <p:sldTgt/>
                                              </p:tgtEl>
                                            </p:cond>
                                          </p:endCondLst>
                                        </p:cTn>
                                        <p:tgtEl>
                                          <p:sndTgt r:embed="rId4" name="CHORD.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49160"/>
                                        </p:tgtEl>
                                        <p:attrNameLst>
                                          <p:attrName>style.visibility</p:attrName>
                                        </p:attrNameLst>
                                      </p:cBhvr>
                                      <p:to>
                                        <p:strVal val="visible"/>
                                      </p:to>
                                    </p:set>
                                    <p:animEffect transition="in" filter="strips(downRight)">
                                      <p:cBhvr>
                                        <p:cTn id="35" dur="500"/>
                                        <p:tgtEl>
                                          <p:spTgt spid="49160"/>
                                        </p:tgtEl>
                                      </p:cBhvr>
                                    </p:animEffect>
                                  </p:childTnLst>
                                  <p:subTnLst>
                                    <p:set>
                                      <p:cBhvr override="childStyle">
                                        <p:cTn dur="1" fill="hold" display="0" masterRel="nextClick" afterEffect="1"/>
                                        <p:tgtEl>
                                          <p:spTgt spid="49160"/>
                                        </p:tgtEl>
                                        <p:attrNameLst>
                                          <p:attrName>style.visibility</p:attrName>
                                        </p:attrNameLst>
                                      </p:cBhvr>
                                      <p:to>
                                        <p:strVal val="hidden"/>
                                      </p:to>
                                    </p:set>
                                    <p:audio>
                                      <p:cMediaNode>
                                        <p:cTn display="0" masterRel="sameClick">
                                          <p:stCondLst>
                                            <p:cond evt="begin" delay="0">
                                              <p:tn val="33"/>
                                            </p:cond>
                                          </p:stCondLst>
                                          <p:endCondLst>
                                            <p:cond evt="onStopAudio" delay="0">
                                              <p:tgtEl>
                                                <p:sldTgt/>
                                              </p:tgtEl>
                                            </p:cond>
                                          </p:endCondLst>
                                        </p:cTn>
                                        <p:tgtEl>
                                          <p:sndTgt r:embed="rId4" name="CHORD.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15" presetClass="entr" presetSubtype="0" fill="hold" grpId="0" nodeType="clickEffect">
                                  <p:stCondLst>
                                    <p:cond delay="0"/>
                                  </p:stCondLst>
                                  <p:childTnLst>
                                    <p:set>
                                      <p:cBhvr>
                                        <p:cTn id="39" dur="1" fill="hold">
                                          <p:stCondLst>
                                            <p:cond delay="0"/>
                                          </p:stCondLst>
                                        </p:cTn>
                                        <p:tgtEl>
                                          <p:spTgt spid="49161"/>
                                        </p:tgtEl>
                                        <p:attrNameLst>
                                          <p:attrName>style.visibility</p:attrName>
                                        </p:attrNameLst>
                                      </p:cBhvr>
                                      <p:to>
                                        <p:strVal val="visible"/>
                                      </p:to>
                                    </p:set>
                                    <p:anim calcmode="lin" valueType="num">
                                      <p:cBhvr>
                                        <p:cTn id="40" dur="1000" fill="hold"/>
                                        <p:tgtEl>
                                          <p:spTgt spid="49161"/>
                                        </p:tgtEl>
                                        <p:attrNameLst>
                                          <p:attrName>ppt_w</p:attrName>
                                        </p:attrNameLst>
                                      </p:cBhvr>
                                      <p:tavLst>
                                        <p:tav tm="0">
                                          <p:val>
                                            <p:fltVal val="0"/>
                                          </p:val>
                                        </p:tav>
                                        <p:tav tm="100000">
                                          <p:val>
                                            <p:strVal val="#ppt_w"/>
                                          </p:val>
                                        </p:tav>
                                      </p:tavLst>
                                    </p:anim>
                                    <p:anim calcmode="lin" valueType="num">
                                      <p:cBhvr>
                                        <p:cTn id="41" dur="1000" fill="hold"/>
                                        <p:tgtEl>
                                          <p:spTgt spid="49161"/>
                                        </p:tgtEl>
                                        <p:attrNameLst>
                                          <p:attrName>ppt_h</p:attrName>
                                        </p:attrNameLst>
                                      </p:cBhvr>
                                      <p:tavLst>
                                        <p:tav tm="0">
                                          <p:val>
                                            <p:fltVal val="0"/>
                                          </p:val>
                                        </p:tav>
                                        <p:tav tm="100000">
                                          <p:val>
                                            <p:strVal val="#ppt_h"/>
                                          </p:val>
                                        </p:tav>
                                      </p:tavLst>
                                    </p:anim>
                                    <p:anim calcmode="lin" valueType="num">
                                      <p:cBhvr>
                                        <p:cTn id="42" dur="1000" fill="hold"/>
                                        <p:tgtEl>
                                          <p:spTgt spid="49161"/>
                                        </p:tgtEl>
                                        <p:attrNameLst>
                                          <p:attrName>ppt_x</p:attrName>
                                        </p:attrNameLst>
                                      </p:cBhvr>
                                      <p:tavLst>
                                        <p:tav tm="0" fmla="#ppt_x+(cos(-2*pi*(1-$))*-#ppt_x-sin(-2*pi*(1-$))*(1-#ppt_y))*(1-$)">
                                          <p:val>
                                            <p:fltVal val="0"/>
                                          </p:val>
                                        </p:tav>
                                        <p:tav tm="100000">
                                          <p:val>
                                            <p:fltVal val="1"/>
                                          </p:val>
                                        </p:tav>
                                      </p:tavLst>
                                    </p:anim>
                                    <p:anim calcmode="lin" valueType="num">
                                      <p:cBhvr>
                                        <p:cTn id="43" dur="1000" fill="hold"/>
                                        <p:tgtEl>
                                          <p:spTgt spid="49161"/>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38"/>
                                            </p:cond>
                                          </p:stCondLst>
                                          <p:endCondLst>
                                            <p:cond evt="onStopAudio" delay="0">
                                              <p:tgtEl>
                                                <p:sldTgt/>
                                              </p:tgtEl>
                                            </p:cond>
                                          </p:endCondLst>
                                        </p:cTn>
                                        <p:tgtEl>
                                          <p:sndTgt r:embed="rId5" name="laser.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49162"/>
                                        </p:tgtEl>
                                        <p:attrNameLst>
                                          <p:attrName>style.visibility</p:attrName>
                                        </p:attrNameLst>
                                      </p:cBhvr>
                                      <p:to>
                                        <p:strVal val="visible"/>
                                      </p:to>
                                    </p:set>
                                    <p:animEffect transition="in" filter="checkerboard(across)">
                                      <p:cBhvr>
                                        <p:cTn id="48" dur="500"/>
                                        <p:tgtEl>
                                          <p:spTgt spid="4916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49163"/>
                                        </p:tgtEl>
                                        <p:attrNameLst>
                                          <p:attrName>style.visibility</p:attrName>
                                        </p:attrNameLst>
                                      </p:cBhvr>
                                      <p:to>
                                        <p:strVal val="visible"/>
                                      </p:to>
                                    </p:set>
                                    <p:animEffect transition="in" filter="wipe(up)">
                                      <p:cBhvr>
                                        <p:cTn id="53" dur="500"/>
                                        <p:tgtEl>
                                          <p:spTgt spid="49163"/>
                                        </p:tgtEl>
                                      </p:cBhvr>
                                    </p:animEffect>
                                  </p:childTnLst>
                                  <p:subTnLst>
                                    <p:audio>
                                      <p:cMediaNode>
                                        <p:cTn display="0" masterRel="sameClick">
                                          <p:stCondLst>
                                            <p:cond evt="begin" delay="0">
                                              <p:tn val="51"/>
                                            </p:cond>
                                          </p:stCondLst>
                                          <p:endCondLst>
                                            <p:cond evt="onStopAudio" delay="0">
                                              <p:tgtEl>
                                                <p:sldTgt/>
                                              </p:tgtEl>
                                            </p:cond>
                                          </p:endCondLst>
                                        </p:cTn>
                                        <p:tgtEl>
                                          <p:sndTgt r:embed="rId3" name="Windows 启动时发金属声.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17" presetClass="entr" presetSubtype="10" fill="hold" grpId="0" nodeType="clickEffect">
                                  <p:stCondLst>
                                    <p:cond delay="0"/>
                                  </p:stCondLst>
                                  <p:childTnLst>
                                    <p:set>
                                      <p:cBhvr>
                                        <p:cTn id="57" dur="1" fill="hold">
                                          <p:stCondLst>
                                            <p:cond delay="0"/>
                                          </p:stCondLst>
                                        </p:cTn>
                                        <p:tgtEl>
                                          <p:spTgt spid="49164"/>
                                        </p:tgtEl>
                                        <p:attrNameLst>
                                          <p:attrName>style.visibility</p:attrName>
                                        </p:attrNameLst>
                                      </p:cBhvr>
                                      <p:to>
                                        <p:strVal val="visible"/>
                                      </p:to>
                                    </p:set>
                                    <p:anim calcmode="lin" valueType="num">
                                      <p:cBhvr>
                                        <p:cTn id="58" dur="500" fill="hold"/>
                                        <p:tgtEl>
                                          <p:spTgt spid="49164"/>
                                        </p:tgtEl>
                                        <p:attrNameLst>
                                          <p:attrName>ppt_w</p:attrName>
                                        </p:attrNameLst>
                                      </p:cBhvr>
                                      <p:tavLst>
                                        <p:tav tm="0">
                                          <p:val>
                                            <p:fltVal val="0"/>
                                          </p:val>
                                        </p:tav>
                                        <p:tav tm="100000">
                                          <p:val>
                                            <p:strVal val="#ppt_w"/>
                                          </p:val>
                                        </p:tav>
                                      </p:tavLst>
                                    </p:anim>
                                    <p:anim calcmode="lin" valueType="num">
                                      <p:cBhvr>
                                        <p:cTn id="59" dur="500" fill="hold"/>
                                        <p:tgtEl>
                                          <p:spTgt spid="49164"/>
                                        </p:tgtEl>
                                        <p:attrNameLst>
                                          <p:attrName>ppt_h</p:attrName>
                                        </p:attrNameLst>
                                      </p:cBhvr>
                                      <p:tavLst>
                                        <p:tav tm="0">
                                          <p:val>
                                            <p:strVal val="#ppt_h"/>
                                          </p:val>
                                        </p:tav>
                                        <p:tav tm="100000">
                                          <p:val>
                                            <p:strVal val="#ppt_h"/>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8" presetClass="entr" presetSubtype="12" fill="hold" grpId="0" nodeType="clickEffect">
                                  <p:stCondLst>
                                    <p:cond delay="0"/>
                                  </p:stCondLst>
                                  <p:childTnLst>
                                    <p:set>
                                      <p:cBhvr>
                                        <p:cTn id="63" dur="1" fill="hold">
                                          <p:stCondLst>
                                            <p:cond delay="0"/>
                                          </p:stCondLst>
                                        </p:cTn>
                                        <p:tgtEl>
                                          <p:spTgt spid="49165"/>
                                        </p:tgtEl>
                                        <p:attrNameLst>
                                          <p:attrName>style.visibility</p:attrName>
                                        </p:attrNameLst>
                                      </p:cBhvr>
                                      <p:to>
                                        <p:strVal val="visible"/>
                                      </p:to>
                                    </p:set>
                                    <p:animEffect transition="in" filter="strips(downLeft)">
                                      <p:cBhvr>
                                        <p:cTn id="64" dur="500"/>
                                        <p:tgtEl>
                                          <p:spTgt spid="4916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8" presetClass="entr" presetSubtype="6" fill="hold" grpId="0" nodeType="clickEffect">
                                  <p:stCondLst>
                                    <p:cond delay="0"/>
                                  </p:stCondLst>
                                  <p:childTnLst>
                                    <p:set>
                                      <p:cBhvr>
                                        <p:cTn id="68" dur="1" fill="hold">
                                          <p:stCondLst>
                                            <p:cond delay="0"/>
                                          </p:stCondLst>
                                        </p:cTn>
                                        <p:tgtEl>
                                          <p:spTgt spid="49166"/>
                                        </p:tgtEl>
                                        <p:attrNameLst>
                                          <p:attrName>style.visibility</p:attrName>
                                        </p:attrNameLst>
                                      </p:cBhvr>
                                      <p:to>
                                        <p:strVal val="visible"/>
                                      </p:to>
                                    </p:set>
                                    <p:animEffect transition="in" filter="strips(downRight)">
                                      <p:cBhvr>
                                        <p:cTn id="69" dur="500"/>
                                        <p:tgtEl>
                                          <p:spTgt spid="49166"/>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49167"/>
                                        </p:tgtEl>
                                        <p:attrNameLst>
                                          <p:attrName>style.visibility</p:attrName>
                                        </p:attrNameLst>
                                      </p:cBhvr>
                                      <p:to>
                                        <p:strVal val="visible"/>
                                      </p:to>
                                    </p:set>
                                    <p:animEffect transition="in" filter="wipe(left)">
                                      <p:cBhvr>
                                        <p:cTn id="74" dur="500"/>
                                        <p:tgtEl>
                                          <p:spTgt spid="49167"/>
                                        </p:tgtEl>
                                      </p:cBhvr>
                                    </p:animEffect>
                                  </p:childTnLst>
                                </p:cTn>
                              </p:par>
                            </p:childTnLst>
                          </p:cTn>
                        </p:par>
                        <p:par>
                          <p:cTn id="75" fill="hold" nodeType="afterGroup">
                            <p:stCondLst>
                              <p:cond delay="500"/>
                            </p:stCondLst>
                            <p:childTnLst>
                              <p:par>
                                <p:cTn id="76" presetID="22" presetClass="entr" presetSubtype="1" fill="hold" nodeType="afterEffect">
                                  <p:stCondLst>
                                    <p:cond delay="0"/>
                                  </p:stCondLst>
                                  <p:childTnLst>
                                    <p:set>
                                      <p:cBhvr>
                                        <p:cTn id="77" dur="1" fill="hold">
                                          <p:stCondLst>
                                            <p:cond delay="0"/>
                                          </p:stCondLst>
                                        </p:cTn>
                                        <p:tgtEl>
                                          <p:spTgt spid="49168"/>
                                        </p:tgtEl>
                                        <p:attrNameLst>
                                          <p:attrName>style.visibility</p:attrName>
                                        </p:attrNameLst>
                                      </p:cBhvr>
                                      <p:to>
                                        <p:strVal val="visible"/>
                                      </p:to>
                                    </p:set>
                                    <p:animEffect transition="in" filter="wipe(up)">
                                      <p:cBhvr>
                                        <p:cTn id="78" dur="500"/>
                                        <p:tgtEl>
                                          <p:spTgt spid="49168"/>
                                        </p:tgtEl>
                                      </p:cBhvr>
                                    </p:animEffect>
                                  </p:childTnLst>
                                </p:cTn>
                              </p:par>
                            </p:childTnLst>
                          </p:cTn>
                        </p:par>
                        <p:par>
                          <p:cTn id="79" fill="hold" nodeType="afterGroup">
                            <p:stCondLst>
                              <p:cond delay="1000"/>
                            </p:stCondLst>
                            <p:childTnLst>
                              <p:par>
                                <p:cTn id="80" presetID="18" presetClass="entr" presetSubtype="6" fill="hold" grpId="0" nodeType="afterEffect">
                                  <p:stCondLst>
                                    <p:cond delay="0"/>
                                  </p:stCondLst>
                                  <p:childTnLst>
                                    <p:set>
                                      <p:cBhvr>
                                        <p:cTn id="81" dur="1" fill="hold">
                                          <p:stCondLst>
                                            <p:cond delay="0"/>
                                          </p:stCondLst>
                                        </p:cTn>
                                        <p:tgtEl>
                                          <p:spTgt spid="49169"/>
                                        </p:tgtEl>
                                        <p:attrNameLst>
                                          <p:attrName>style.visibility</p:attrName>
                                        </p:attrNameLst>
                                      </p:cBhvr>
                                      <p:to>
                                        <p:strVal val="visible"/>
                                      </p:to>
                                    </p:set>
                                    <p:animEffect transition="in" filter="strips(downRight)">
                                      <p:cBhvr>
                                        <p:cTn id="82" dur="500"/>
                                        <p:tgtEl>
                                          <p:spTgt spid="49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utoUpdateAnimBg="0"/>
      <p:bldP spid="49155" grpId="0" autoUpdateAnimBg="0"/>
      <p:bldP spid="49156" grpId="0" autoUpdateAnimBg="0"/>
      <p:bldP spid="49157" grpId="0" autoUpdateAnimBg="0"/>
      <p:bldP spid="49158" grpId="0" autoUpdateAnimBg="0"/>
      <p:bldP spid="49159" grpId="0" animBg="1" autoUpdateAnimBg="0"/>
      <p:bldP spid="49160" grpId="0" animBg="1" autoUpdateAnimBg="0"/>
      <p:bldP spid="49161" grpId="0" autoUpdateAnimBg="0"/>
      <p:bldP spid="49162" grpId="0" autoUpdateAnimBg="0"/>
      <p:bldP spid="49163" grpId="0" autoUpdateAnimBg="0"/>
      <p:bldP spid="49164" grpId="0" autoUpdateAnimBg="0"/>
      <p:bldP spid="49165" grpId="0" animBg="1" autoUpdateAnimBg="0"/>
      <p:bldP spid="49166" grpId="0" animBg="1" autoUpdateAnimBg="0"/>
      <p:bldP spid="49169"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5A7B2DB0-68E0-423F-88BA-2A66D56A3673}"/>
              </a:ext>
            </a:extLst>
          </p:cNvPr>
          <p:cNvSpPr>
            <a:spLocks noGrp="1" noChangeArrowheads="1"/>
          </p:cNvSpPr>
          <p:nvPr>
            <p:ph type="title"/>
          </p:nvPr>
        </p:nvSpPr>
        <p:spPr>
          <a:xfrm>
            <a:off x="253497" y="457200"/>
            <a:ext cx="11688023" cy="457200"/>
          </a:xfrm>
        </p:spPr>
        <p:txBody>
          <a:bodyPr>
            <a:normAutofit fontScale="90000"/>
          </a:bodyPr>
          <a:lstStyle/>
          <a:p>
            <a:pPr algn="ctr" eaLnBrk="1" hangingPunct="1"/>
            <a:r>
              <a:rPr lang="zh-CN" altLang="en-US" sz="2800" b="1" dirty="0">
                <a:solidFill>
                  <a:srgbClr val="FFFF00"/>
                </a:solidFill>
                <a:ea typeface="楷体_GB2312"/>
                <a:cs typeface="楷体_GB2312"/>
              </a:rPr>
              <a:t>标志设置框图</a:t>
            </a:r>
          </a:p>
        </p:txBody>
      </p:sp>
      <p:sp>
        <p:nvSpPr>
          <p:cNvPr id="79875" name="AutoShape 3">
            <a:extLst>
              <a:ext uri="{FF2B5EF4-FFF2-40B4-BE49-F238E27FC236}">
                <a16:creationId xmlns:a16="http://schemas.microsoft.com/office/drawing/2014/main" id="{3EFD6D82-44EF-4691-87B9-B9457613B4D5}"/>
              </a:ext>
            </a:extLst>
          </p:cNvPr>
          <p:cNvSpPr>
            <a:spLocks noChangeArrowheads="1"/>
          </p:cNvSpPr>
          <p:nvPr/>
        </p:nvSpPr>
        <p:spPr bwMode="hidden">
          <a:xfrm>
            <a:off x="4800600" y="1295400"/>
            <a:ext cx="2667000" cy="609600"/>
          </a:xfrm>
          <a:prstGeom prst="flowChartProcess">
            <a:avLst/>
          </a:prstGeom>
          <a:noFill/>
          <a:ln w="9525">
            <a:solidFill>
              <a:srgbClr val="FFFFCC"/>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2400" dirty="0">
                <a:solidFill>
                  <a:srgbClr val="FFFFCC"/>
                </a:solidFill>
                <a:latin typeface="Arial" panose="020B0604020202020204" pitchFamily="34" charset="0"/>
                <a:ea typeface="楷体_GB2312"/>
                <a:cs typeface="楷体_GB2312"/>
              </a:rPr>
              <a:t>bool  </a:t>
            </a:r>
            <a:r>
              <a:rPr kumimoji="0" lang="en-US" altLang="zh-CN" sz="2400" dirty="0" err="1">
                <a:solidFill>
                  <a:srgbClr val="FFFFCC"/>
                </a:solidFill>
                <a:latin typeface="Arial" panose="020B0604020202020204" pitchFamily="34" charset="0"/>
                <a:ea typeface="楷体_GB2312"/>
                <a:cs typeface="楷体_GB2312"/>
              </a:rPr>
              <a:t>iFlag</a:t>
            </a:r>
            <a:r>
              <a:rPr kumimoji="0" lang="en-US" altLang="zh-CN" sz="2400" dirty="0">
                <a:solidFill>
                  <a:srgbClr val="FFFFCC"/>
                </a:solidFill>
                <a:latin typeface="Arial" panose="020B0604020202020204" pitchFamily="34" charset="0"/>
                <a:ea typeface="楷体_GB2312"/>
                <a:cs typeface="楷体_GB2312"/>
              </a:rPr>
              <a:t>;</a:t>
            </a:r>
          </a:p>
        </p:txBody>
      </p:sp>
      <p:sp>
        <p:nvSpPr>
          <p:cNvPr id="79876" name="Line 4">
            <a:extLst>
              <a:ext uri="{FF2B5EF4-FFF2-40B4-BE49-F238E27FC236}">
                <a16:creationId xmlns:a16="http://schemas.microsoft.com/office/drawing/2014/main" id="{FACE29D8-12C5-4193-9082-2DE5A3D16B4F}"/>
              </a:ext>
            </a:extLst>
          </p:cNvPr>
          <p:cNvSpPr>
            <a:spLocks noChangeShapeType="1"/>
          </p:cNvSpPr>
          <p:nvPr/>
        </p:nvSpPr>
        <p:spPr bwMode="hidden">
          <a:xfrm>
            <a:off x="6096000" y="1905000"/>
            <a:ext cx="0" cy="685800"/>
          </a:xfrm>
          <a:prstGeom prst="line">
            <a:avLst/>
          </a:prstGeom>
          <a:noFill/>
          <a:ln w="9525">
            <a:solidFill>
              <a:srgbClr val="FFFFCC"/>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9877" name="AutoShape 5">
            <a:extLst>
              <a:ext uri="{FF2B5EF4-FFF2-40B4-BE49-F238E27FC236}">
                <a16:creationId xmlns:a16="http://schemas.microsoft.com/office/drawing/2014/main" id="{A4B39E7A-3703-4408-8A13-E6C6CF308648}"/>
              </a:ext>
            </a:extLst>
          </p:cNvPr>
          <p:cNvSpPr>
            <a:spLocks noChangeArrowheads="1"/>
          </p:cNvSpPr>
          <p:nvPr/>
        </p:nvSpPr>
        <p:spPr bwMode="hidden">
          <a:xfrm>
            <a:off x="4800600" y="2590800"/>
            <a:ext cx="2667000" cy="609600"/>
          </a:xfrm>
          <a:prstGeom prst="flowChartProcess">
            <a:avLst/>
          </a:prstGeom>
          <a:noFill/>
          <a:ln w="9525">
            <a:solidFill>
              <a:srgbClr val="FFFFCC"/>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2400" dirty="0" err="1">
                <a:solidFill>
                  <a:srgbClr val="FFFFCC"/>
                </a:solidFill>
                <a:latin typeface="Arial" panose="020B0604020202020204" pitchFamily="34" charset="0"/>
                <a:ea typeface="楷体_GB2312"/>
                <a:cs typeface="楷体_GB2312"/>
              </a:rPr>
              <a:t>iFlag</a:t>
            </a:r>
            <a:r>
              <a:rPr kumimoji="0" lang="en-US" altLang="zh-CN" sz="2400" dirty="0">
                <a:solidFill>
                  <a:srgbClr val="FFFFCC"/>
                </a:solidFill>
                <a:latin typeface="Arial" panose="020B0604020202020204" pitchFamily="34" charset="0"/>
                <a:ea typeface="楷体_GB2312"/>
                <a:cs typeface="楷体_GB2312"/>
              </a:rPr>
              <a:t> = false;</a:t>
            </a:r>
          </a:p>
        </p:txBody>
      </p:sp>
      <p:sp>
        <p:nvSpPr>
          <p:cNvPr id="79878" name="Line 6">
            <a:extLst>
              <a:ext uri="{FF2B5EF4-FFF2-40B4-BE49-F238E27FC236}">
                <a16:creationId xmlns:a16="http://schemas.microsoft.com/office/drawing/2014/main" id="{50CBABD6-095C-4BA5-9A69-A73BFD681AF3}"/>
              </a:ext>
            </a:extLst>
          </p:cNvPr>
          <p:cNvSpPr>
            <a:spLocks noChangeShapeType="1"/>
          </p:cNvSpPr>
          <p:nvPr/>
        </p:nvSpPr>
        <p:spPr bwMode="hidden">
          <a:xfrm>
            <a:off x="6096000" y="3200400"/>
            <a:ext cx="0" cy="533400"/>
          </a:xfrm>
          <a:prstGeom prst="line">
            <a:avLst/>
          </a:prstGeom>
          <a:noFill/>
          <a:ln w="9525">
            <a:solidFill>
              <a:srgbClr val="FFFFCC"/>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9879" name="AutoShape 7">
            <a:extLst>
              <a:ext uri="{FF2B5EF4-FFF2-40B4-BE49-F238E27FC236}">
                <a16:creationId xmlns:a16="http://schemas.microsoft.com/office/drawing/2014/main" id="{A678B62C-A8A1-4B5D-833F-2AF0E5B9B195}"/>
              </a:ext>
            </a:extLst>
          </p:cNvPr>
          <p:cNvSpPr>
            <a:spLocks noChangeArrowheads="1"/>
          </p:cNvSpPr>
          <p:nvPr/>
        </p:nvSpPr>
        <p:spPr bwMode="hidden">
          <a:xfrm>
            <a:off x="5067300" y="3733800"/>
            <a:ext cx="2057400" cy="914400"/>
          </a:xfrm>
          <a:prstGeom prst="flowChartDecision">
            <a:avLst/>
          </a:prstGeom>
          <a:noFill/>
          <a:ln w="9525">
            <a:solidFill>
              <a:srgbClr val="FFFFCC"/>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rgbClr val="FFFFCC"/>
                </a:solidFill>
                <a:latin typeface="Arial" panose="020B0604020202020204" pitchFamily="34" charset="0"/>
                <a:ea typeface="楷体_GB2312"/>
                <a:cs typeface="楷体_GB2312"/>
              </a:rPr>
              <a:t>是否找到</a:t>
            </a:r>
            <a:r>
              <a:rPr lang="en-US" altLang="zh-CN" sz="2400">
                <a:solidFill>
                  <a:srgbClr val="FFFFCC"/>
                </a:solidFill>
                <a:latin typeface="Arial" panose="020B0604020202020204" pitchFamily="34" charset="0"/>
                <a:ea typeface="楷体_GB2312"/>
                <a:cs typeface="楷体_GB2312"/>
              </a:rPr>
              <a:t>?</a:t>
            </a:r>
          </a:p>
        </p:txBody>
      </p:sp>
      <p:sp>
        <p:nvSpPr>
          <p:cNvPr id="79880" name="Line 8">
            <a:extLst>
              <a:ext uri="{FF2B5EF4-FFF2-40B4-BE49-F238E27FC236}">
                <a16:creationId xmlns:a16="http://schemas.microsoft.com/office/drawing/2014/main" id="{9B8F9BE3-8DBC-42C2-8999-5585C96E336C}"/>
              </a:ext>
            </a:extLst>
          </p:cNvPr>
          <p:cNvSpPr>
            <a:spLocks noChangeShapeType="1"/>
          </p:cNvSpPr>
          <p:nvPr/>
        </p:nvSpPr>
        <p:spPr bwMode="hidden">
          <a:xfrm>
            <a:off x="6096000" y="4648200"/>
            <a:ext cx="0" cy="533400"/>
          </a:xfrm>
          <a:prstGeom prst="line">
            <a:avLst/>
          </a:prstGeom>
          <a:noFill/>
          <a:ln w="9525">
            <a:solidFill>
              <a:srgbClr val="FFFFCC"/>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9881" name="Rectangle 9">
            <a:extLst>
              <a:ext uri="{FF2B5EF4-FFF2-40B4-BE49-F238E27FC236}">
                <a16:creationId xmlns:a16="http://schemas.microsoft.com/office/drawing/2014/main" id="{E59EA60B-3129-4F09-8CD8-4DF6833C99F7}"/>
              </a:ext>
            </a:extLst>
          </p:cNvPr>
          <p:cNvSpPr>
            <a:spLocks noChangeArrowheads="1"/>
          </p:cNvSpPr>
          <p:nvPr/>
        </p:nvSpPr>
        <p:spPr bwMode="hidden">
          <a:xfrm>
            <a:off x="4762500" y="5181600"/>
            <a:ext cx="2667000" cy="609600"/>
          </a:xfrm>
          <a:prstGeom prst="rect">
            <a:avLst/>
          </a:prstGeom>
          <a:noFill/>
          <a:ln w="9525">
            <a:solidFill>
              <a:srgbClr val="FFFFCC"/>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dirty="0" err="1">
                <a:solidFill>
                  <a:srgbClr val="FFFFCC"/>
                </a:solidFill>
                <a:latin typeface="Arial" panose="020B0604020202020204" pitchFamily="34" charset="0"/>
                <a:ea typeface="楷体_GB2312"/>
                <a:cs typeface="楷体_GB2312"/>
              </a:rPr>
              <a:t>iFlag</a:t>
            </a:r>
            <a:r>
              <a:rPr lang="en-US" altLang="zh-CN" sz="2400" dirty="0">
                <a:solidFill>
                  <a:srgbClr val="FFFFCC"/>
                </a:solidFill>
                <a:latin typeface="Arial" panose="020B0604020202020204" pitchFamily="34" charset="0"/>
                <a:ea typeface="楷体_GB2312"/>
                <a:cs typeface="楷体_GB2312"/>
              </a:rPr>
              <a:t> = true;</a:t>
            </a:r>
          </a:p>
        </p:txBody>
      </p:sp>
      <p:sp>
        <p:nvSpPr>
          <p:cNvPr id="79882" name="Text Box 10">
            <a:extLst>
              <a:ext uri="{FF2B5EF4-FFF2-40B4-BE49-F238E27FC236}">
                <a16:creationId xmlns:a16="http://schemas.microsoft.com/office/drawing/2014/main" id="{33F5EDD7-4C1C-458E-86EC-6F4F9A5F4444}"/>
              </a:ext>
            </a:extLst>
          </p:cNvPr>
          <p:cNvSpPr txBox="1">
            <a:spLocks noChangeArrowheads="1"/>
          </p:cNvSpPr>
          <p:nvPr/>
        </p:nvSpPr>
        <p:spPr bwMode="hidden">
          <a:xfrm>
            <a:off x="5305425" y="4695826"/>
            <a:ext cx="58090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FFFFFF"/>
                </a:solidFill>
                <a:latin typeface="Arial" panose="020B0604020202020204" pitchFamily="34" charset="0"/>
                <a:ea typeface="楷体_GB2312"/>
                <a:cs typeface="楷体_GB2312"/>
              </a:rPr>
              <a:t>yes</a:t>
            </a:r>
          </a:p>
        </p:txBody>
      </p:sp>
      <p:sp>
        <p:nvSpPr>
          <p:cNvPr id="79883" name="Text Box 11">
            <a:extLst>
              <a:ext uri="{FF2B5EF4-FFF2-40B4-BE49-F238E27FC236}">
                <a16:creationId xmlns:a16="http://schemas.microsoft.com/office/drawing/2014/main" id="{0073E00C-93CB-4B30-9EAE-5103CFBF46C0}"/>
              </a:ext>
            </a:extLst>
          </p:cNvPr>
          <p:cNvSpPr txBox="1">
            <a:spLocks noChangeArrowheads="1"/>
          </p:cNvSpPr>
          <p:nvPr/>
        </p:nvSpPr>
        <p:spPr bwMode="hidden">
          <a:xfrm>
            <a:off x="7162800" y="3886201"/>
            <a:ext cx="467092"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99FF33"/>
                </a:solidFill>
                <a:latin typeface="Arial" panose="020B0604020202020204" pitchFamily="34" charset="0"/>
                <a:ea typeface="楷体_GB2312"/>
                <a:cs typeface="楷体_GB2312"/>
              </a:rPr>
              <a:t>no</a:t>
            </a:r>
          </a:p>
        </p:txBody>
      </p:sp>
      <p:sp>
        <p:nvSpPr>
          <p:cNvPr id="79884" name="Line 12">
            <a:extLst>
              <a:ext uri="{FF2B5EF4-FFF2-40B4-BE49-F238E27FC236}">
                <a16:creationId xmlns:a16="http://schemas.microsoft.com/office/drawing/2014/main" id="{2129DAF7-E284-4EE1-9236-AED245952FF4}"/>
              </a:ext>
            </a:extLst>
          </p:cNvPr>
          <p:cNvSpPr>
            <a:spLocks noChangeShapeType="1"/>
          </p:cNvSpPr>
          <p:nvPr/>
        </p:nvSpPr>
        <p:spPr bwMode="hidden">
          <a:xfrm>
            <a:off x="7162800" y="4191000"/>
            <a:ext cx="1066800" cy="0"/>
          </a:xfrm>
          <a:prstGeom prst="line">
            <a:avLst/>
          </a:prstGeom>
          <a:noFill/>
          <a:ln w="9525">
            <a:solidFill>
              <a:srgbClr val="FFFFCC"/>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9885" name="Line 13">
            <a:extLst>
              <a:ext uri="{FF2B5EF4-FFF2-40B4-BE49-F238E27FC236}">
                <a16:creationId xmlns:a16="http://schemas.microsoft.com/office/drawing/2014/main" id="{DE890147-6F46-403C-86A9-3C06C477DEE7}"/>
              </a:ext>
            </a:extLst>
          </p:cNvPr>
          <p:cNvSpPr>
            <a:spLocks noChangeShapeType="1"/>
          </p:cNvSpPr>
          <p:nvPr/>
        </p:nvSpPr>
        <p:spPr bwMode="hidden">
          <a:xfrm>
            <a:off x="8229600" y="4191000"/>
            <a:ext cx="0" cy="1981200"/>
          </a:xfrm>
          <a:prstGeom prst="line">
            <a:avLst/>
          </a:prstGeom>
          <a:noFill/>
          <a:ln w="9525">
            <a:solidFill>
              <a:srgbClr val="FFFFCC"/>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9886" name="Line 14">
            <a:extLst>
              <a:ext uri="{FF2B5EF4-FFF2-40B4-BE49-F238E27FC236}">
                <a16:creationId xmlns:a16="http://schemas.microsoft.com/office/drawing/2014/main" id="{ADD517D8-20FD-4729-BE94-DA60F9708210}"/>
              </a:ext>
            </a:extLst>
          </p:cNvPr>
          <p:cNvSpPr>
            <a:spLocks noChangeShapeType="1"/>
          </p:cNvSpPr>
          <p:nvPr/>
        </p:nvSpPr>
        <p:spPr bwMode="hidden">
          <a:xfrm>
            <a:off x="6096000" y="5791200"/>
            <a:ext cx="0" cy="838200"/>
          </a:xfrm>
          <a:prstGeom prst="line">
            <a:avLst/>
          </a:prstGeom>
          <a:noFill/>
          <a:ln w="9525">
            <a:solidFill>
              <a:srgbClr val="FFFFCC"/>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9887" name="Line 15">
            <a:extLst>
              <a:ext uri="{FF2B5EF4-FFF2-40B4-BE49-F238E27FC236}">
                <a16:creationId xmlns:a16="http://schemas.microsoft.com/office/drawing/2014/main" id="{4C59ABF7-BF17-407C-A9E5-CFC673B17E97}"/>
              </a:ext>
            </a:extLst>
          </p:cNvPr>
          <p:cNvSpPr>
            <a:spLocks noChangeShapeType="1"/>
          </p:cNvSpPr>
          <p:nvPr/>
        </p:nvSpPr>
        <p:spPr bwMode="hidden">
          <a:xfrm flipH="1">
            <a:off x="6096000" y="6172200"/>
            <a:ext cx="2133600" cy="0"/>
          </a:xfrm>
          <a:prstGeom prst="line">
            <a:avLst/>
          </a:prstGeom>
          <a:noFill/>
          <a:ln w="9525">
            <a:solidFill>
              <a:srgbClr val="FFFFCC"/>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74"/>
                                        </p:tgtEl>
                                        <p:attrNameLst>
                                          <p:attrName>style.visibility</p:attrName>
                                        </p:attrNameLst>
                                      </p:cBhvr>
                                      <p:to>
                                        <p:strVal val="visible"/>
                                      </p:to>
                                    </p:set>
                                    <p:animEffect transition="in" filter="blinds(horizontal)">
                                      <p:cBhvr>
                                        <p:cTn id="7" dur="500"/>
                                        <p:tgtEl>
                                          <p:spTgt spid="79874"/>
                                        </p:tgtEl>
                                      </p:cBhvr>
                                    </p:animEffect>
                                  </p:childTnLst>
                                  <p:subTnLst>
                                    <p:audio>
                                      <p:cMediaNode>
                                        <p:cTn display="0" masterRel="sameClick">
                                          <p:stCondLst>
                                            <p:cond evt="begin" delay="0">
                                              <p:tn val="5"/>
                                            </p:cond>
                                          </p:stCondLst>
                                          <p:endCondLst>
                                            <p:cond evt="onStopAudio" delay="0">
                                              <p:tgtEl>
                                                <p:sldTgt/>
                                              </p:tgtEl>
                                            </p:cond>
                                          </p:endCondLst>
                                        </p:cTn>
                                        <p:tgtEl>
                                          <p:sndTgt r:embed="rId3" name="lase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9875"/>
                                        </p:tgtEl>
                                        <p:attrNameLst>
                                          <p:attrName>style.visibility</p:attrName>
                                        </p:attrNameLst>
                                      </p:cBhvr>
                                      <p:to>
                                        <p:strVal val="visible"/>
                                      </p:to>
                                    </p:set>
                                  </p:childTnLst>
                                </p:cTn>
                              </p:par>
                            </p:childTnLst>
                          </p:cTn>
                        </p:par>
                        <p:par>
                          <p:cTn id="12" fill="hold" nodeType="afterGroup">
                            <p:stCondLst>
                              <p:cond delay="500"/>
                            </p:stCondLst>
                            <p:childTnLst>
                              <p:par>
                                <p:cTn id="13" presetID="22" presetClass="entr" presetSubtype="1" fill="hold" nodeType="afterEffect">
                                  <p:stCondLst>
                                    <p:cond delay="0"/>
                                  </p:stCondLst>
                                  <p:childTnLst>
                                    <p:set>
                                      <p:cBhvr>
                                        <p:cTn id="14" dur="1" fill="hold">
                                          <p:stCondLst>
                                            <p:cond delay="0"/>
                                          </p:stCondLst>
                                        </p:cTn>
                                        <p:tgtEl>
                                          <p:spTgt spid="79876"/>
                                        </p:tgtEl>
                                        <p:attrNameLst>
                                          <p:attrName>style.visibility</p:attrName>
                                        </p:attrNameLst>
                                      </p:cBhvr>
                                      <p:to>
                                        <p:strVal val="visible"/>
                                      </p:to>
                                    </p:set>
                                    <p:animEffect transition="in" filter="wipe(up)">
                                      <p:cBhvr>
                                        <p:cTn id="15" dur="500"/>
                                        <p:tgtEl>
                                          <p:spTgt spid="79876"/>
                                        </p:tgtEl>
                                      </p:cBhvr>
                                    </p:animEffec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499"/>
                                          </p:stCondLst>
                                        </p:cTn>
                                        <p:tgtEl>
                                          <p:spTgt spid="7987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79878"/>
                                        </p:tgtEl>
                                        <p:attrNameLst>
                                          <p:attrName>style.visibility</p:attrName>
                                        </p:attrNameLst>
                                      </p:cBhvr>
                                      <p:to>
                                        <p:strVal val="visible"/>
                                      </p:to>
                                    </p:set>
                                    <p:animEffect transition="in" filter="wipe(up)">
                                      <p:cBhvr>
                                        <p:cTn id="23" dur="500"/>
                                        <p:tgtEl>
                                          <p:spTgt spid="79878"/>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7987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9882"/>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4" name="CHIMES.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79880"/>
                                        </p:tgtEl>
                                        <p:attrNameLst>
                                          <p:attrName>style.visibility</p:attrName>
                                        </p:attrNameLst>
                                      </p:cBhvr>
                                      <p:to>
                                        <p:strVal val="visible"/>
                                      </p:to>
                                    </p:set>
                                    <p:animEffect transition="in" filter="wipe(up)">
                                      <p:cBhvr>
                                        <p:cTn id="35" dur="500"/>
                                        <p:tgtEl>
                                          <p:spTgt spid="79880"/>
                                        </p:tgtEl>
                                      </p:cBhvr>
                                    </p:animEffect>
                                  </p:childTnLst>
                                </p:cTn>
                              </p:par>
                            </p:childTnLst>
                          </p:cTn>
                        </p:par>
                        <p:par>
                          <p:cTn id="36" fill="hold" nodeType="afterGroup">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7988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79886"/>
                                        </p:tgtEl>
                                        <p:attrNameLst>
                                          <p:attrName>style.visibility</p:attrName>
                                        </p:attrNameLst>
                                      </p:cBhvr>
                                      <p:to>
                                        <p:strVal val="visible"/>
                                      </p:to>
                                    </p:set>
                                    <p:animEffect transition="in" filter="wipe(up)">
                                      <p:cBhvr>
                                        <p:cTn id="43" dur="500"/>
                                        <p:tgtEl>
                                          <p:spTgt spid="7988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79883"/>
                                        </p:tgtEl>
                                        <p:attrNameLst>
                                          <p:attrName>style.visibility</p:attrName>
                                        </p:attrNameLst>
                                      </p:cBhvr>
                                      <p:to>
                                        <p:strVal val="visible"/>
                                      </p:to>
                                    </p:set>
                                  </p:childTnLst>
                                  <p:subTnLst>
                                    <p:audio>
                                      <p:cMediaNode>
                                        <p:cTn display="0" masterRel="sameClick">
                                          <p:stCondLst>
                                            <p:cond evt="begin" delay="0">
                                              <p:tn val="46"/>
                                            </p:cond>
                                          </p:stCondLst>
                                          <p:endCondLst>
                                            <p:cond evt="onStopAudio" delay="0">
                                              <p:tgtEl>
                                                <p:sldTgt/>
                                              </p:tgtEl>
                                            </p:cond>
                                          </p:endCondLst>
                                        </p:cTn>
                                        <p:tgtEl>
                                          <p:sndTgt r:embed="rId5" name="CHORD.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9884"/>
                                        </p:tgtEl>
                                        <p:attrNameLst>
                                          <p:attrName>style.visibility</p:attrName>
                                        </p:attrNameLst>
                                      </p:cBhvr>
                                      <p:to>
                                        <p:strVal val="visible"/>
                                      </p:to>
                                    </p:set>
                                    <p:animEffect transition="in" filter="wipe(left)">
                                      <p:cBhvr>
                                        <p:cTn id="52" dur="500"/>
                                        <p:tgtEl>
                                          <p:spTgt spid="79884"/>
                                        </p:tgtEl>
                                      </p:cBhvr>
                                    </p:animEffect>
                                  </p:childTnLst>
                                </p:cTn>
                              </p:par>
                            </p:childTnLst>
                          </p:cTn>
                        </p:par>
                        <p:par>
                          <p:cTn id="53" fill="hold" nodeType="afterGroup">
                            <p:stCondLst>
                              <p:cond delay="500"/>
                            </p:stCondLst>
                            <p:childTnLst>
                              <p:par>
                                <p:cTn id="54" presetID="22" presetClass="entr" presetSubtype="1" fill="hold" nodeType="afterEffect">
                                  <p:stCondLst>
                                    <p:cond delay="0"/>
                                  </p:stCondLst>
                                  <p:childTnLst>
                                    <p:set>
                                      <p:cBhvr>
                                        <p:cTn id="55" dur="1" fill="hold">
                                          <p:stCondLst>
                                            <p:cond delay="0"/>
                                          </p:stCondLst>
                                        </p:cTn>
                                        <p:tgtEl>
                                          <p:spTgt spid="79885"/>
                                        </p:tgtEl>
                                        <p:attrNameLst>
                                          <p:attrName>style.visibility</p:attrName>
                                        </p:attrNameLst>
                                      </p:cBhvr>
                                      <p:to>
                                        <p:strVal val="visible"/>
                                      </p:to>
                                    </p:set>
                                    <p:animEffect transition="in" filter="wipe(up)">
                                      <p:cBhvr>
                                        <p:cTn id="56" dur="500"/>
                                        <p:tgtEl>
                                          <p:spTgt spid="79885"/>
                                        </p:tgtEl>
                                      </p:cBhvr>
                                    </p:animEffect>
                                  </p:childTnLst>
                                </p:cTn>
                              </p:par>
                            </p:childTnLst>
                          </p:cTn>
                        </p:par>
                        <p:par>
                          <p:cTn id="57" fill="hold" nodeType="afterGroup">
                            <p:stCondLst>
                              <p:cond delay="1000"/>
                            </p:stCondLst>
                            <p:childTnLst>
                              <p:par>
                                <p:cTn id="58" presetID="22" presetClass="entr" presetSubtype="2" fill="hold" nodeType="afterEffect">
                                  <p:stCondLst>
                                    <p:cond delay="0"/>
                                  </p:stCondLst>
                                  <p:childTnLst>
                                    <p:set>
                                      <p:cBhvr>
                                        <p:cTn id="59" dur="1" fill="hold">
                                          <p:stCondLst>
                                            <p:cond delay="0"/>
                                          </p:stCondLst>
                                        </p:cTn>
                                        <p:tgtEl>
                                          <p:spTgt spid="79887"/>
                                        </p:tgtEl>
                                        <p:attrNameLst>
                                          <p:attrName>style.visibility</p:attrName>
                                        </p:attrNameLst>
                                      </p:cBhvr>
                                      <p:to>
                                        <p:strVal val="visible"/>
                                      </p:to>
                                    </p:set>
                                    <p:animEffect transition="in" filter="wipe(right)">
                                      <p:cBhvr>
                                        <p:cTn id="60" dur="500"/>
                                        <p:tgtEl>
                                          <p:spTgt spid="79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autoUpdateAnimBg="0"/>
      <p:bldP spid="79875" grpId="0" animBg="1" autoUpdateAnimBg="0"/>
      <p:bldP spid="79877" grpId="0" animBg="1" autoUpdateAnimBg="0"/>
      <p:bldP spid="79879" grpId="0" animBg="1" autoUpdateAnimBg="0"/>
      <p:bldP spid="79881" grpId="0" animBg="1" autoUpdateAnimBg="0"/>
      <p:bldP spid="79882" grpId="0" autoUpdateAnimBg="0"/>
      <p:bldP spid="79883"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61897889-8CCB-4C15-B0F2-D322940E516D}"/>
              </a:ext>
            </a:extLst>
          </p:cNvPr>
          <p:cNvSpPr>
            <a:spLocks noGrp="1" noChangeArrowheads="1"/>
          </p:cNvSpPr>
          <p:nvPr>
            <p:ph type="title"/>
          </p:nvPr>
        </p:nvSpPr>
        <p:spPr>
          <a:xfrm>
            <a:off x="344032" y="76200"/>
            <a:ext cx="10247768" cy="919681"/>
          </a:xfrm>
        </p:spPr>
        <p:txBody>
          <a:bodyPr/>
          <a:lstStyle/>
          <a:p>
            <a:pPr eaLnBrk="1" hangingPunct="1"/>
            <a:r>
              <a:rPr lang="zh-CN" altLang="en-US" sz="2800" b="1" dirty="0">
                <a:solidFill>
                  <a:srgbClr val="66FFCC"/>
                </a:solidFill>
                <a:ea typeface="楷体_GB2312"/>
                <a:cs typeface="楷体_GB2312"/>
              </a:rPr>
              <a:t>      顺序查找程序</a:t>
            </a:r>
          </a:p>
        </p:txBody>
      </p:sp>
      <p:sp>
        <p:nvSpPr>
          <p:cNvPr id="80899" name="Text Box 3">
            <a:extLst>
              <a:ext uri="{FF2B5EF4-FFF2-40B4-BE49-F238E27FC236}">
                <a16:creationId xmlns:a16="http://schemas.microsoft.com/office/drawing/2014/main" id="{09047883-39FC-4333-897E-4F30ADDF7B92}"/>
              </a:ext>
            </a:extLst>
          </p:cNvPr>
          <p:cNvSpPr txBox="1">
            <a:spLocks noChangeArrowheads="1"/>
          </p:cNvSpPr>
          <p:nvPr/>
        </p:nvSpPr>
        <p:spPr bwMode="auto">
          <a:xfrm>
            <a:off x="4424510" y="-70028"/>
            <a:ext cx="5900528" cy="686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600" tIns="46800" rIns="93600" bIns="46800" anchor="b">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200" dirty="0">
                <a:solidFill>
                  <a:srgbClr val="FFFFFF"/>
                </a:solidFill>
                <a:latin typeface="Arial" panose="020B0604020202020204" pitchFamily="34" charset="0"/>
                <a:ea typeface="楷体_GB2312"/>
                <a:cs typeface="楷体_GB2312"/>
              </a:rPr>
              <a:t>#include &lt;iostream&gt;</a:t>
            </a:r>
          </a:p>
          <a:p>
            <a:pPr eaLnBrk="1" hangingPunct="1">
              <a:spcBef>
                <a:spcPct val="0"/>
              </a:spcBef>
              <a:buFontTx/>
              <a:buNone/>
            </a:pPr>
            <a:r>
              <a:rPr lang="en-US" altLang="zh-CN" sz="2200" dirty="0">
                <a:solidFill>
                  <a:srgbClr val="FFFFFF"/>
                </a:solidFill>
                <a:latin typeface="Arial" panose="020B0604020202020204" pitchFamily="34" charset="0"/>
                <a:ea typeface="楷体_GB2312"/>
                <a:cs typeface="楷体_GB2312"/>
              </a:rPr>
              <a:t>#include &lt;</a:t>
            </a:r>
            <a:r>
              <a:rPr lang="en-US" altLang="zh-CN" sz="2200" dirty="0" err="1">
                <a:solidFill>
                  <a:srgbClr val="FFFFFF"/>
                </a:solidFill>
                <a:latin typeface="Arial" panose="020B0604020202020204" pitchFamily="34" charset="0"/>
                <a:ea typeface="楷体_GB2312"/>
                <a:cs typeface="楷体_GB2312"/>
              </a:rPr>
              <a:t>iomanip</a:t>
            </a:r>
            <a:r>
              <a:rPr lang="en-US" altLang="zh-CN" sz="2200" dirty="0">
                <a:solidFill>
                  <a:srgbClr val="FFFFFF"/>
                </a:solidFill>
                <a:latin typeface="Arial" panose="020B0604020202020204" pitchFamily="34" charset="0"/>
                <a:ea typeface="楷体_GB2312"/>
                <a:cs typeface="楷体_GB2312"/>
              </a:rPr>
              <a:t>&gt;</a:t>
            </a:r>
          </a:p>
          <a:p>
            <a:pPr eaLnBrk="1" hangingPunct="1">
              <a:spcBef>
                <a:spcPct val="0"/>
              </a:spcBef>
              <a:buFontTx/>
              <a:buNone/>
            </a:pPr>
            <a:endParaRPr lang="en-US" altLang="zh-CN" sz="2200" dirty="0">
              <a:solidFill>
                <a:srgbClr val="FFFFFF"/>
              </a:solidFill>
              <a:latin typeface="Arial" panose="020B0604020202020204" pitchFamily="34" charset="0"/>
              <a:ea typeface="楷体_GB2312"/>
              <a:cs typeface="楷体_GB2312"/>
            </a:endParaRPr>
          </a:p>
          <a:p>
            <a:pPr eaLnBrk="1" hangingPunct="1">
              <a:spcBef>
                <a:spcPct val="0"/>
              </a:spcBef>
              <a:buFontTx/>
              <a:buNone/>
            </a:pPr>
            <a:r>
              <a:rPr lang="en-US" altLang="zh-CN" sz="2200" dirty="0">
                <a:solidFill>
                  <a:srgbClr val="FFFFFF"/>
                </a:solidFill>
                <a:latin typeface="Arial" panose="020B0604020202020204" pitchFamily="34" charset="0"/>
                <a:ea typeface="楷体_GB2312"/>
                <a:cs typeface="楷体_GB2312"/>
              </a:rPr>
              <a:t>using namespace std;</a:t>
            </a:r>
          </a:p>
          <a:p>
            <a:pPr eaLnBrk="1" hangingPunct="1">
              <a:spcBef>
                <a:spcPct val="0"/>
              </a:spcBef>
              <a:buFontTx/>
              <a:buNone/>
            </a:pPr>
            <a:endParaRPr lang="en-US" altLang="zh-CN" sz="2200" dirty="0">
              <a:solidFill>
                <a:srgbClr val="FFFFFF"/>
              </a:solidFill>
              <a:latin typeface="Arial" panose="020B0604020202020204" pitchFamily="34" charset="0"/>
              <a:ea typeface="楷体_GB2312"/>
              <a:cs typeface="楷体_GB2312"/>
            </a:endParaRPr>
          </a:p>
          <a:p>
            <a:pPr eaLnBrk="1" hangingPunct="1">
              <a:spcBef>
                <a:spcPct val="0"/>
              </a:spcBef>
              <a:buFontTx/>
              <a:buNone/>
            </a:pPr>
            <a:r>
              <a:rPr lang="en-US" altLang="zh-CN" sz="2200" dirty="0">
                <a:solidFill>
                  <a:srgbClr val="FFFFFF"/>
                </a:solidFill>
                <a:latin typeface="Arial" panose="020B0604020202020204" pitchFamily="34" charset="0"/>
                <a:ea typeface="楷体_GB2312"/>
                <a:cs typeface="楷体_GB2312"/>
              </a:rPr>
              <a:t>int main(void){</a:t>
            </a:r>
          </a:p>
          <a:p>
            <a:pPr eaLnBrk="1" hangingPunct="1">
              <a:spcBef>
                <a:spcPct val="0"/>
              </a:spcBef>
              <a:buFontTx/>
              <a:buNone/>
            </a:pPr>
            <a:r>
              <a:rPr lang="en-US" altLang="zh-CN" sz="2200" dirty="0">
                <a:solidFill>
                  <a:srgbClr val="FFFFFF"/>
                </a:solidFill>
                <a:latin typeface="Arial" panose="020B0604020202020204" pitchFamily="34" charset="0"/>
                <a:ea typeface="楷体_GB2312"/>
                <a:cs typeface="楷体_GB2312"/>
              </a:rPr>
              <a:t>    int </a:t>
            </a:r>
            <a:r>
              <a:rPr lang="en-US" altLang="zh-CN" sz="2200" dirty="0" err="1">
                <a:solidFill>
                  <a:srgbClr val="FFFFFF"/>
                </a:solidFill>
                <a:latin typeface="Arial" panose="020B0604020202020204" pitchFamily="34" charset="0"/>
                <a:ea typeface="楷体_GB2312"/>
                <a:cs typeface="楷体_GB2312"/>
              </a:rPr>
              <a:t>iSel,a</a:t>
            </a:r>
            <a:r>
              <a:rPr lang="en-US" altLang="zh-CN" sz="2200" dirty="0">
                <a:solidFill>
                  <a:srgbClr val="FFFFFF"/>
                </a:solidFill>
                <a:latin typeface="Arial" panose="020B0604020202020204" pitchFamily="34" charset="0"/>
                <a:ea typeface="楷体_GB2312"/>
                <a:cs typeface="楷体_GB2312"/>
              </a:rPr>
              <a:t>[10]={4,3,5,1,10,12,2,6,7,9};</a:t>
            </a:r>
          </a:p>
          <a:p>
            <a:pPr eaLnBrk="1" hangingPunct="1">
              <a:spcBef>
                <a:spcPct val="0"/>
              </a:spcBef>
              <a:buFontTx/>
              <a:buNone/>
            </a:pPr>
            <a:r>
              <a:rPr lang="en-US" altLang="zh-CN" sz="2200" dirty="0">
                <a:solidFill>
                  <a:srgbClr val="FFFFFF"/>
                </a:solidFill>
                <a:latin typeface="Arial" panose="020B0604020202020204" pitchFamily="34" charset="0"/>
                <a:ea typeface="楷体_GB2312"/>
                <a:cs typeface="楷体_GB2312"/>
              </a:rPr>
              <a:t>    bool </a:t>
            </a:r>
            <a:r>
              <a:rPr lang="en-US" altLang="zh-CN" sz="2200" dirty="0" err="1">
                <a:solidFill>
                  <a:srgbClr val="FFFFFF"/>
                </a:solidFill>
                <a:latin typeface="Arial" panose="020B0604020202020204" pitchFamily="34" charset="0"/>
                <a:ea typeface="楷体_GB2312"/>
                <a:cs typeface="楷体_GB2312"/>
              </a:rPr>
              <a:t>iFlag</a:t>
            </a:r>
            <a:r>
              <a:rPr lang="en-US" altLang="zh-CN" sz="2200" dirty="0">
                <a:solidFill>
                  <a:srgbClr val="FFFFFF"/>
                </a:solidFill>
                <a:latin typeface="Arial" panose="020B0604020202020204" pitchFamily="34" charset="0"/>
                <a:ea typeface="楷体_GB2312"/>
                <a:cs typeface="楷体_GB2312"/>
              </a:rPr>
              <a:t> = false;</a:t>
            </a:r>
          </a:p>
          <a:p>
            <a:pPr eaLnBrk="1" hangingPunct="1">
              <a:spcBef>
                <a:spcPct val="0"/>
              </a:spcBef>
              <a:buFontTx/>
              <a:buNone/>
            </a:pPr>
            <a:r>
              <a:rPr lang="en-US" altLang="zh-CN" sz="2200" dirty="0">
                <a:solidFill>
                  <a:srgbClr val="FFFFFF"/>
                </a:solidFill>
                <a:latin typeface="Arial" panose="020B0604020202020204" pitchFamily="34" charset="0"/>
                <a:ea typeface="楷体_GB2312"/>
                <a:cs typeface="楷体_GB2312"/>
              </a:rPr>
              <a:t>    </a:t>
            </a:r>
            <a:r>
              <a:rPr lang="en-US" altLang="zh-CN" sz="2200" dirty="0" err="1">
                <a:solidFill>
                  <a:srgbClr val="FFFFFF"/>
                </a:solidFill>
                <a:latin typeface="Arial" panose="020B0604020202020204" pitchFamily="34" charset="0"/>
                <a:ea typeface="楷体_GB2312"/>
                <a:cs typeface="楷体_GB2312"/>
              </a:rPr>
              <a:t>cin</a:t>
            </a:r>
            <a:r>
              <a:rPr lang="en-US" altLang="zh-CN" sz="2200" dirty="0">
                <a:solidFill>
                  <a:srgbClr val="FFFFFF"/>
                </a:solidFill>
                <a:latin typeface="Arial" panose="020B0604020202020204" pitchFamily="34" charset="0"/>
                <a:ea typeface="楷体_GB2312"/>
                <a:cs typeface="楷体_GB2312"/>
              </a:rPr>
              <a:t> &gt;&gt; </a:t>
            </a:r>
            <a:r>
              <a:rPr lang="en-US" altLang="zh-CN" sz="2200" dirty="0" err="1">
                <a:solidFill>
                  <a:srgbClr val="FFFFFF"/>
                </a:solidFill>
                <a:latin typeface="Arial" panose="020B0604020202020204" pitchFamily="34" charset="0"/>
                <a:ea typeface="楷体_GB2312"/>
                <a:cs typeface="楷体_GB2312"/>
              </a:rPr>
              <a:t>iSel</a:t>
            </a:r>
            <a:r>
              <a:rPr lang="en-US" altLang="zh-CN" sz="2200" dirty="0">
                <a:solidFill>
                  <a:srgbClr val="FFFFFF"/>
                </a:solidFill>
                <a:latin typeface="Arial" panose="020B0604020202020204" pitchFamily="34" charset="0"/>
                <a:ea typeface="楷体_GB2312"/>
                <a:cs typeface="楷体_GB2312"/>
              </a:rPr>
              <a:t>;</a:t>
            </a:r>
          </a:p>
          <a:p>
            <a:pPr eaLnBrk="1" hangingPunct="1">
              <a:spcBef>
                <a:spcPct val="0"/>
              </a:spcBef>
              <a:buFontTx/>
              <a:buNone/>
            </a:pPr>
            <a:r>
              <a:rPr lang="en-US" altLang="zh-CN" sz="2200" dirty="0">
                <a:solidFill>
                  <a:srgbClr val="FFFFFF"/>
                </a:solidFill>
                <a:latin typeface="Arial" panose="020B0604020202020204" pitchFamily="34" charset="0"/>
                <a:ea typeface="楷体_GB2312"/>
                <a:cs typeface="楷体_GB2312"/>
              </a:rPr>
              <a:t>    for(int </a:t>
            </a:r>
            <a:r>
              <a:rPr lang="en-US" altLang="zh-CN" sz="2200" dirty="0" err="1">
                <a:solidFill>
                  <a:srgbClr val="FFFFFF"/>
                </a:solidFill>
                <a:latin typeface="Arial" panose="020B0604020202020204" pitchFamily="34" charset="0"/>
                <a:ea typeface="楷体_GB2312"/>
                <a:cs typeface="楷体_GB2312"/>
              </a:rPr>
              <a:t>i</a:t>
            </a:r>
            <a:r>
              <a:rPr lang="en-US" altLang="zh-CN" sz="2200" dirty="0">
                <a:solidFill>
                  <a:srgbClr val="FFFFFF"/>
                </a:solidFill>
                <a:latin typeface="Arial" panose="020B0604020202020204" pitchFamily="34" charset="0"/>
                <a:ea typeface="楷体_GB2312"/>
                <a:cs typeface="楷体_GB2312"/>
              </a:rPr>
              <a:t> = 0;i &lt; 10; </a:t>
            </a:r>
            <a:r>
              <a:rPr lang="en-US" altLang="zh-CN" sz="2200" dirty="0" err="1">
                <a:solidFill>
                  <a:srgbClr val="FFFFFF"/>
                </a:solidFill>
                <a:latin typeface="Arial" panose="020B0604020202020204" pitchFamily="34" charset="0"/>
                <a:ea typeface="楷体_GB2312"/>
                <a:cs typeface="楷体_GB2312"/>
              </a:rPr>
              <a:t>i</a:t>
            </a:r>
            <a:r>
              <a:rPr lang="en-US" altLang="zh-CN" sz="2200" dirty="0">
                <a:solidFill>
                  <a:srgbClr val="FFFFFF"/>
                </a:solidFill>
                <a:latin typeface="Arial" panose="020B0604020202020204" pitchFamily="34" charset="0"/>
                <a:ea typeface="楷体_GB2312"/>
                <a:cs typeface="楷体_GB2312"/>
              </a:rPr>
              <a:t>++){</a:t>
            </a:r>
          </a:p>
          <a:p>
            <a:pPr eaLnBrk="1" hangingPunct="1">
              <a:spcBef>
                <a:spcPct val="0"/>
              </a:spcBef>
              <a:buFontTx/>
              <a:buNone/>
            </a:pPr>
            <a:r>
              <a:rPr lang="en-US" altLang="zh-CN" sz="2200" dirty="0">
                <a:solidFill>
                  <a:srgbClr val="FFFFFF"/>
                </a:solidFill>
                <a:latin typeface="Arial" panose="020B0604020202020204" pitchFamily="34" charset="0"/>
                <a:ea typeface="楷体_GB2312"/>
                <a:cs typeface="楷体_GB2312"/>
              </a:rPr>
              <a:t>        if(</a:t>
            </a:r>
            <a:r>
              <a:rPr lang="en-US" altLang="zh-CN" sz="2200" dirty="0" err="1">
                <a:solidFill>
                  <a:srgbClr val="FFFFFF"/>
                </a:solidFill>
                <a:latin typeface="Arial" panose="020B0604020202020204" pitchFamily="34" charset="0"/>
                <a:ea typeface="楷体_GB2312"/>
                <a:cs typeface="楷体_GB2312"/>
              </a:rPr>
              <a:t>iSel</a:t>
            </a:r>
            <a:r>
              <a:rPr lang="en-US" altLang="zh-CN" sz="2200" dirty="0">
                <a:solidFill>
                  <a:srgbClr val="FFFFFF"/>
                </a:solidFill>
                <a:latin typeface="Arial" panose="020B0604020202020204" pitchFamily="34" charset="0"/>
                <a:ea typeface="楷体_GB2312"/>
                <a:cs typeface="楷体_GB2312"/>
              </a:rPr>
              <a:t> == a[</a:t>
            </a:r>
            <a:r>
              <a:rPr lang="en-US" altLang="zh-CN" sz="2200" dirty="0" err="1">
                <a:solidFill>
                  <a:srgbClr val="FFFFFF"/>
                </a:solidFill>
                <a:latin typeface="Arial" panose="020B0604020202020204" pitchFamily="34" charset="0"/>
                <a:ea typeface="楷体_GB2312"/>
                <a:cs typeface="楷体_GB2312"/>
              </a:rPr>
              <a:t>i</a:t>
            </a:r>
            <a:r>
              <a:rPr lang="en-US" altLang="zh-CN" sz="2200" dirty="0">
                <a:solidFill>
                  <a:srgbClr val="FFFFFF"/>
                </a:solidFill>
                <a:latin typeface="Arial" panose="020B0604020202020204" pitchFamily="34" charset="0"/>
                <a:ea typeface="楷体_GB2312"/>
                <a:cs typeface="楷体_GB2312"/>
              </a:rPr>
              <a:t>]){</a:t>
            </a:r>
          </a:p>
          <a:p>
            <a:pPr eaLnBrk="1" hangingPunct="1">
              <a:spcBef>
                <a:spcPct val="0"/>
              </a:spcBef>
              <a:buFontTx/>
              <a:buNone/>
            </a:pPr>
            <a:r>
              <a:rPr lang="en-US" altLang="zh-CN" sz="2200" dirty="0">
                <a:solidFill>
                  <a:srgbClr val="FFFFFF"/>
                </a:solidFill>
                <a:latin typeface="Arial" panose="020B0604020202020204" pitchFamily="34" charset="0"/>
                <a:ea typeface="楷体_GB2312"/>
                <a:cs typeface="楷体_GB2312"/>
              </a:rPr>
              <a:t>            </a:t>
            </a:r>
            <a:r>
              <a:rPr lang="en-US" altLang="zh-CN" sz="2200" dirty="0" err="1">
                <a:solidFill>
                  <a:srgbClr val="FFFFFF"/>
                </a:solidFill>
                <a:latin typeface="Arial" panose="020B0604020202020204" pitchFamily="34" charset="0"/>
                <a:ea typeface="楷体_GB2312"/>
                <a:cs typeface="楷体_GB2312"/>
              </a:rPr>
              <a:t>iFlag</a:t>
            </a:r>
            <a:r>
              <a:rPr lang="en-US" altLang="zh-CN" sz="2200" dirty="0">
                <a:solidFill>
                  <a:srgbClr val="FFFFFF"/>
                </a:solidFill>
                <a:latin typeface="Arial" panose="020B0604020202020204" pitchFamily="34" charset="0"/>
                <a:ea typeface="楷体_GB2312"/>
                <a:cs typeface="楷体_GB2312"/>
              </a:rPr>
              <a:t> = true;</a:t>
            </a:r>
          </a:p>
          <a:p>
            <a:pPr eaLnBrk="1" hangingPunct="1">
              <a:spcBef>
                <a:spcPct val="0"/>
              </a:spcBef>
              <a:buFontTx/>
              <a:buNone/>
            </a:pPr>
            <a:r>
              <a:rPr lang="en-US" altLang="zh-CN" sz="2200" dirty="0">
                <a:solidFill>
                  <a:srgbClr val="FFFFFF"/>
                </a:solidFill>
                <a:latin typeface="Arial" panose="020B0604020202020204" pitchFamily="34" charset="0"/>
                <a:ea typeface="楷体_GB2312"/>
                <a:cs typeface="楷体_GB2312"/>
              </a:rPr>
              <a:t>            </a:t>
            </a:r>
            <a:r>
              <a:rPr lang="en-US" altLang="zh-CN" sz="2200" dirty="0" err="1">
                <a:solidFill>
                  <a:srgbClr val="FFFFFF"/>
                </a:solidFill>
                <a:latin typeface="Arial" panose="020B0604020202020204" pitchFamily="34" charset="0"/>
                <a:ea typeface="楷体_GB2312"/>
                <a:cs typeface="楷体_GB2312"/>
              </a:rPr>
              <a:t>cout</a:t>
            </a:r>
            <a:r>
              <a:rPr lang="en-US" altLang="zh-CN" sz="2200" dirty="0">
                <a:solidFill>
                  <a:srgbClr val="FFFFFF"/>
                </a:solidFill>
                <a:latin typeface="Arial" panose="020B0604020202020204" pitchFamily="34" charset="0"/>
                <a:ea typeface="楷体_GB2312"/>
                <a:cs typeface="楷体_GB2312"/>
              </a:rPr>
              <a:t> &lt;&lt; "The position is " &lt;&lt; </a:t>
            </a:r>
            <a:r>
              <a:rPr lang="en-US" altLang="zh-CN" sz="2200" dirty="0" err="1">
                <a:solidFill>
                  <a:srgbClr val="FFFFFF"/>
                </a:solidFill>
                <a:latin typeface="Arial" panose="020B0604020202020204" pitchFamily="34" charset="0"/>
                <a:ea typeface="楷体_GB2312"/>
                <a:cs typeface="楷体_GB2312"/>
              </a:rPr>
              <a:t>i</a:t>
            </a:r>
            <a:r>
              <a:rPr lang="en-US" altLang="zh-CN" sz="2200" dirty="0">
                <a:solidFill>
                  <a:srgbClr val="FFFFFF"/>
                </a:solidFill>
                <a:latin typeface="Arial" panose="020B0604020202020204" pitchFamily="34" charset="0"/>
                <a:ea typeface="楷体_GB2312"/>
                <a:cs typeface="楷体_GB2312"/>
              </a:rPr>
              <a:t> &lt;&lt; </a:t>
            </a:r>
            <a:r>
              <a:rPr lang="en-US" altLang="zh-CN" sz="2200" dirty="0" err="1">
                <a:solidFill>
                  <a:srgbClr val="FFFFFF"/>
                </a:solidFill>
                <a:latin typeface="Arial" panose="020B0604020202020204" pitchFamily="34" charset="0"/>
                <a:ea typeface="楷体_GB2312"/>
                <a:cs typeface="楷体_GB2312"/>
              </a:rPr>
              <a:t>endl</a:t>
            </a:r>
            <a:r>
              <a:rPr lang="en-US" altLang="zh-CN" sz="2200" dirty="0">
                <a:solidFill>
                  <a:srgbClr val="FFFFFF"/>
                </a:solidFill>
                <a:latin typeface="Arial" panose="020B0604020202020204" pitchFamily="34" charset="0"/>
                <a:ea typeface="楷体_GB2312"/>
                <a:cs typeface="楷体_GB2312"/>
              </a:rPr>
              <a:t>;</a:t>
            </a:r>
          </a:p>
          <a:p>
            <a:pPr eaLnBrk="1" hangingPunct="1">
              <a:spcBef>
                <a:spcPct val="0"/>
              </a:spcBef>
              <a:buFontTx/>
              <a:buNone/>
            </a:pPr>
            <a:r>
              <a:rPr lang="en-US" altLang="zh-CN" sz="2200" dirty="0">
                <a:solidFill>
                  <a:srgbClr val="FFFFFF"/>
                </a:solidFill>
                <a:latin typeface="Arial" panose="020B0604020202020204" pitchFamily="34" charset="0"/>
                <a:ea typeface="楷体_GB2312"/>
                <a:cs typeface="楷体_GB2312"/>
              </a:rPr>
              <a:t>        }</a:t>
            </a:r>
          </a:p>
          <a:p>
            <a:pPr eaLnBrk="1" hangingPunct="1">
              <a:spcBef>
                <a:spcPct val="0"/>
              </a:spcBef>
              <a:buFontTx/>
              <a:buNone/>
            </a:pPr>
            <a:r>
              <a:rPr lang="en-US" altLang="zh-CN" sz="2200" dirty="0">
                <a:solidFill>
                  <a:srgbClr val="FFFFFF"/>
                </a:solidFill>
                <a:latin typeface="Arial" panose="020B0604020202020204" pitchFamily="34" charset="0"/>
                <a:ea typeface="楷体_GB2312"/>
                <a:cs typeface="楷体_GB2312"/>
              </a:rPr>
              <a:t>    }</a:t>
            </a:r>
          </a:p>
          <a:p>
            <a:pPr eaLnBrk="1" hangingPunct="1">
              <a:spcBef>
                <a:spcPct val="0"/>
              </a:spcBef>
              <a:buFontTx/>
              <a:buNone/>
            </a:pPr>
            <a:r>
              <a:rPr lang="en-US" altLang="zh-CN" sz="2200" dirty="0">
                <a:solidFill>
                  <a:srgbClr val="FFFFFF"/>
                </a:solidFill>
                <a:latin typeface="Arial" panose="020B0604020202020204" pitchFamily="34" charset="0"/>
                <a:ea typeface="楷体_GB2312"/>
                <a:cs typeface="楷体_GB2312"/>
              </a:rPr>
              <a:t>    if (</a:t>
            </a:r>
            <a:r>
              <a:rPr lang="en-US" altLang="zh-CN" sz="2200" dirty="0" err="1">
                <a:solidFill>
                  <a:srgbClr val="FFFFFF"/>
                </a:solidFill>
                <a:latin typeface="Arial" panose="020B0604020202020204" pitchFamily="34" charset="0"/>
                <a:ea typeface="楷体_GB2312"/>
                <a:cs typeface="楷体_GB2312"/>
              </a:rPr>
              <a:t>iFlag</a:t>
            </a:r>
            <a:r>
              <a:rPr lang="en-US" altLang="zh-CN" sz="2200" dirty="0">
                <a:solidFill>
                  <a:srgbClr val="FFFFFF"/>
                </a:solidFill>
                <a:latin typeface="Arial" panose="020B0604020202020204" pitchFamily="34" charset="0"/>
                <a:ea typeface="楷体_GB2312"/>
                <a:cs typeface="楷体_GB2312"/>
              </a:rPr>
              <a:t> == false){</a:t>
            </a:r>
          </a:p>
          <a:p>
            <a:pPr eaLnBrk="1" hangingPunct="1">
              <a:spcBef>
                <a:spcPct val="0"/>
              </a:spcBef>
              <a:buFontTx/>
              <a:buNone/>
            </a:pPr>
            <a:r>
              <a:rPr lang="en-US" altLang="zh-CN" sz="2200" dirty="0">
                <a:solidFill>
                  <a:srgbClr val="FFFFFF"/>
                </a:solidFill>
                <a:latin typeface="Arial" panose="020B0604020202020204" pitchFamily="34" charset="0"/>
                <a:ea typeface="楷体_GB2312"/>
                <a:cs typeface="楷体_GB2312"/>
              </a:rPr>
              <a:t>    </a:t>
            </a:r>
            <a:r>
              <a:rPr lang="en-US" altLang="zh-CN" sz="2200" dirty="0" err="1">
                <a:solidFill>
                  <a:srgbClr val="FFFFFF"/>
                </a:solidFill>
                <a:latin typeface="Arial" panose="020B0604020202020204" pitchFamily="34" charset="0"/>
                <a:ea typeface="楷体_GB2312"/>
                <a:cs typeface="楷体_GB2312"/>
              </a:rPr>
              <a:t>cout</a:t>
            </a:r>
            <a:r>
              <a:rPr lang="en-US" altLang="zh-CN" sz="2200" dirty="0">
                <a:solidFill>
                  <a:srgbClr val="FFFFFF"/>
                </a:solidFill>
                <a:latin typeface="Arial" panose="020B0604020202020204" pitchFamily="34" charset="0"/>
                <a:ea typeface="楷体_GB2312"/>
                <a:cs typeface="楷体_GB2312"/>
              </a:rPr>
              <a:t> &lt;&lt; "Not found!" &lt;&lt; </a:t>
            </a:r>
            <a:r>
              <a:rPr lang="en-US" altLang="zh-CN" sz="2200" dirty="0" err="1">
                <a:solidFill>
                  <a:srgbClr val="FFFFFF"/>
                </a:solidFill>
                <a:latin typeface="Arial" panose="020B0604020202020204" pitchFamily="34" charset="0"/>
                <a:ea typeface="楷体_GB2312"/>
                <a:cs typeface="楷体_GB2312"/>
              </a:rPr>
              <a:t>endl</a:t>
            </a:r>
            <a:r>
              <a:rPr lang="en-US" altLang="zh-CN" sz="2200" dirty="0">
                <a:solidFill>
                  <a:srgbClr val="FFFFFF"/>
                </a:solidFill>
                <a:latin typeface="Arial" panose="020B0604020202020204" pitchFamily="34" charset="0"/>
                <a:ea typeface="楷体_GB2312"/>
                <a:cs typeface="楷体_GB2312"/>
              </a:rPr>
              <a:t>; </a:t>
            </a:r>
          </a:p>
          <a:p>
            <a:pPr eaLnBrk="1" hangingPunct="1">
              <a:spcBef>
                <a:spcPct val="0"/>
              </a:spcBef>
              <a:buFontTx/>
              <a:buNone/>
            </a:pPr>
            <a:r>
              <a:rPr lang="en-US" altLang="zh-CN" sz="2200" dirty="0">
                <a:solidFill>
                  <a:srgbClr val="FFFFFF"/>
                </a:solidFill>
                <a:latin typeface="Arial" panose="020B0604020202020204" pitchFamily="34" charset="0"/>
                <a:ea typeface="楷体_GB2312"/>
                <a:cs typeface="楷体_GB2312"/>
              </a:rPr>
              <a:t>    }</a:t>
            </a:r>
          </a:p>
          <a:p>
            <a:pPr eaLnBrk="1" hangingPunct="1">
              <a:spcBef>
                <a:spcPct val="0"/>
              </a:spcBef>
              <a:buFontTx/>
              <a:buNone/>
            </a:pPr>
            <a:r>
              <a:rPr lang="en-US" altLang="zh-CN" sz="2200" dirty="0">
                <a:solidFill>
                  <a:srgbClr val="FFFFFF"/>
                </a:solidFill>
                <a:latin typeface="Arial" panose="020B0604020202020204" pitchFamily="34" charset="0"/>
                <a:ea typeface="楷体_GB2312"/>
                <a:cs typeface="楷体_GB2312"/>
              </a:rPr>
              <a:t>    return 0;</a:t>
            </a:r>
          </a:p>
          <a:p>
            <a:pPr eaLnBrk="1" hangingPunct="1">
              <a:spcBef>
                <a:spcPct val="0"/>
              </a:spcBef>
              <a:buFontTx/>
              <a:buNone/>
            </a:pPr>
            <a:r>
              <a:rPr lang="en-US" altLang="zh-CN" sz="2200" dirty="0">
                <a:solidFill>
                  <a:srgbClr val="FFFFFF"/>
                </a:solidFill>
                <a:latin typeface="Arial" panose="020B0604020202020204" pitchFamily="34" charset="0"/>
                <a:ea typeface="楷体_GB2312"/>
                <a:cs typeface="楷体_GB2312"/>
              </a:rPr>
              <a:t>}</a:t>
            </a:r>
          </a:p>
        </p:txBody>
      </p:sp>
      <p:sp>
        <p:nvSpPr>
          <p:cNvPr id="80900" name="AutoShape 4">
            <a:extLst>
              <a:ext uri="{FF2B5EF4-FFF2-40B4-BE49-F238E27FC236}">
                <a16:creationId xmlns:a16="http://schemas.microsoft.com/office/drawing/2014/main" id="{5F0F7960-7272-42D4-A9F9-C634CBF19F2B}"/>
              </a:ext>
            </a:extLst>
          </p:cNvPr>
          <p:cNvSpPr>
            <a:spLocks/>
          </p:cNvSpPr>
          <p:nvPr/>
        </p:nvSpPr>
        <p:spPr bwMode="auto">
          <a:xfrm>
            <a:off x="1478010" y="2683661"/>
            <a:ext cx="3355975" cy="388937"/>
          </a:xfrm>
          <a:prstGeom prst="callout1">
            <a:avLst>
              <a:gd name="adj1" fmla="val -19593"/>
              <a:gd name="adj2" fmla="val 96593"/>
              <a:gd name="adj3" fmla="val -17265"/>
              <a:gd name="adj4" fmla="val 8090"/>
            </a:avLst>
          </a:prstGeom>
          <a:noFill/>
          <a:ln w="9525">
            <a:solidFill>
              <a:srgbClr val="FFFF00"/>
            </a:solidFill>
            <a:miter lim="800000"/>
            <a:headEnd type="triangle" w="med" len="med"/>
            <a:tailEnd/>
          </a:ln>
          <a:extLst>
            <a:ext uri="{909E8E84-426E-40DD-AFC4-6F175D3DCCD1}">
              <a14:hiddenFill xmlns:a14="http://schemas.microsoft.com/office/drawing/2010/main">
                <a:solidFill>
                  <a:srgbClr val="FFFFFF"/>
                </a:solidFill>
              </a14:hiddenFill>
            </a:ext>
          </a:extLst>
        </p:spPr>
        <p:txBody>
          <a:bodyPr lIns="93600" tIns="46800" rIns="93600" bIns="46800" anchor="b"/>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rgbClr val="FFFF00"/>
                </a:solidFill>
                <a:ea typeface="楷体_GB2312"/>
                <a:cs typeface="楷体_GB2312"/>
              </a:rPr>
              <a:t>设置标志为没找到。</a:t>
            </a:r>
          </a:p>
        </p:txBody>
      </p:sp>
      <p:sp>
        <p:nvSpPr>
          <p:cNvPr id="80901" name="AutoShape 5">
            <a:extLst>
              <a:ext uri="{FF2B5EF4-FFF2-40B4-BE49-F238E27FC236}">
                <a16:creationId xmlns:a16="http://schemas.microsoft.com/office/drawing/2014/main" id="{0164BCF0-5AA0-4820-A7CF-EE57261833AD}"/>
              </a:ext>
            </a:extLst>
          </p:cNvPr>
          <p:cNvSpPr>
            <a:spLocks/>
          </p:cNvSpPr>
          <p:nvPr/>
        </p:nvSpPr>
        <p:spPr bwMode="auto">
          <a:xfrm>
            <a:off x="4515604" y="3362771"/>
            <a:ext cx="228600" cy="1656184"/>
          </a:xfrm>
          <a:prstGeom prst="leftBracket">
            <a:avLst>
              <a:gd name="adj" fmla="val 0"/>
            </a:avLst>
          </a:prstGeom>
          <a:noFill/>
          <a:ln w="9525">
            <a:solidFill>
              <a:srgbClr val="66FFCC"/>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80902" name="Text Box 6">
            <a:extLst>
              <a:ext uri="{FF2B5EF4-FFF2-40B4-BE49-F238E27FC236}">
                <a16:creationId xmlns:a16="http://schemas.microsoft.com/office/drawing/2014/main" id="{46F237D5-401E-4839-85BB-C24F79807EAF}"/>
              </a:ext>
            </a:extLst>
          </p:cNvPr>
          <p:cNvSpPr txBox="1">
            <a:spLocks noChangeArrowheads="1"/>
          </p:cNvSpPr>
          <p:nvPr/>
        </p:nvSpPr>
        <p:spPr bwMode="auto">
          <a:xfrm>
            <a:off x="4018799" y="3171361"/>
            <a:ext cx="496805" cy="2265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93600" tIns="46800" rIns="93600" bIns="46800" anchor="b">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solidFill>
                  <a:srgbClr val="66FFCC"/>
                </a:solidFill>
                <a:ea typeface="楷体_GB2312"/>
                <a:cs typeface="楷体_GB2312"/>
              </a:rPr>
              <a:t>循环遍历所有元素</a:t>
            </a:r>
          </a:p>
        </p:txBody>
      </p:sp>
      <p:sp>
        <p:nvSpPr>
          <p:cNvPr id="80903" name="AutoShape 7">
            <a:extLst>
              <a:ext uri="{FF2B5EF4-FFF2-40B4-BE49-F238E27FC236}">
                <a16:creationId xmlns:a16="http://schemas.microsoft.com/office/drawing/2014/main" id="{30425DCA-EA29-4BFB-8DE1-9865916F4D06}"/>
              </a:ext>
            </a:extLst>
          </p:cNvPr>
          <p:cNvSpPr>
            <a:spLocks/>
          </p:cNvSpPr>
          <p:nvPr/>
        </p:nvSpPr>
        <p:spPr bwMode="auto">
          <a:xfrm>
            <a:off x="8018570" y="3362771"/>
            <a:ext cx="3876675" cy="395287"/>
          </a:xfrm>
          <a:prstGeom prst="accentCallout2">
            <a:avLst>
              <a:gd name="adj1" fmla="val 28917"/>
              <a:gd name="adj2" fmla="val -1968"/>
              <a:gd name="adj3" fmla="val 28917"/>
              <a:gd name="adj4" fmla="val -23750"/>
              <a:gd name="adj5" fmla="val 186965"/>
              <a:gd name="adj6" fmla="val -23357"/>
            </a:avLst>
          </a:prstGeom>
          <a:noFill/>
          <a:ln w="9525">
            <a:solidFill>
              <a:srgbClr val="66FF33"/>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lIns="93600" tIns="46800" rIns="93600" bIns="46800" anchor="b"/>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solidFill>
                  <a:srgbClr val="66FF33"/>
                </a:solidFill>
                <a:ea typeface="楷体_GB2312"/>
                <a:cs typeface="楷体_GB2312"/>
              </a:rPr>
              <a:t>比较设置标志输出位置。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0899"/>
                                        </p:tgtEl>
                                        <p:attrNameLst>
                                          <p:attrName>style.visibility</p:attrName>
                                        </p:attrNameLst>
                                      </p:cBhvr>
                                      <p:to>
                                        <p:strVal val="visible"/>
                                      </p:to>
                                    </p:set>
                                    <p:animEffect transition="in" filter="slide(fromBottom)">
                                      <p:cBhvr>
                                        <p:cTn id="7" dur="500"/>
                                        <p:tgtEl>
                                          <p:spTgt spid="808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80900"/>
                                        </p:tgtEl>
                                        <p:attrNameLst>
                                          <p:attrName>style.visibility</p:attrName>
                                        </p:attrNameLst>
                                      </p:cBhvr>
                                      <p:to>
                                        <p:strVal val="visible"/>
                                      </p:to>
                                    </p:set>
                                    <p:animEffect transition="in" filter="strips(downLeft)">
                                      <p:cBhvr>
                                        <p:cTn id="12" dur="500"/>
                                        <p:tgtEl>
                                          <p:spTgt spid="809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80901"/>
                                        </p:tgtEl>
                                        <p:attrNameLst>
                                          <p:attrName>style.visibility</p:attrName>
                                        </p:attrNameLst>
                                      </p:cBhvr>
                                      <p:to>
                                        <p:strVal val="visible"/>
                                      </p:to>
                                    </p:set>
                                    <p:animEffect transition="in" filter="barn(outHorizontal)">
                                      <p:cBhvr>
                                        <p:cTn id="17" dur="500"/>
                                        <p:tgtEl>
                                          <p:spTgt spid="809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80902"/>
                                        </p:tgtEl>
                                        <p:attrNameLst>
                                          <p:attrName>style.visibility</p:attrName>
                                        </p:attrNameLst>
                                      </p:cBhvr>
                                      <p:to>
                                        <p:strVal val="visible"/>
                                      </p:to>
                                    </p:set>
                                    <p:anim calcmode="lin" valueType="num">
                                      <p:cBhvr additive="base">
                                        <p:cTn id="22" dur="500" fill="hold"/>
                                        <p:tgtEl>
                                          <p:spTgt spid="80902"/>
                                        </p:tgtEl>
                                        <p:attrNameLst>
                                          <p:attrName>ppt_x</p:attrName>
                                        </p:attrNameLst>
                                      </p:cBhvr>
                                      <p:tavLst>
                                        <p:tav tm="0">
                                          <p:val>
                                            <p:strVal val="0-#ppt_w/2"/>
                                          </p:val>
                                        </p:tav>
                                        <p:tav tm="100000">
                                          <p:val>
                                            <p:strVal val="#ppt_x"/>
                                          </p:val>
                                        </p:tav>
                                      </p:tavLst>
                                    </p:anim>
                                    <p:anim calcmode="lin" valueType="num">
                                      <p:cBhvr additive="base">
                                        <p:cTn id="23" dur="500" fill="hold"/>
                                        <p:tgtEl>
                                          <p:spTgt spid="80902"/>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80903"/>
                                        </p:tgtEl>
                                        <p:attrNameLst>
                                          <p:attrName>style.visibility</p:attrName>
                                        </p:attrNameLst>
                                      </p:cBhvr>
                                      <p:to>
                                        <p:strVal val="visible"/>
                                      </p:to>
                                    </p:set>
                                    <p:animEffect transition="in" filter="strips(downLeft)">
                                      <p:cBhvr>
                                        <p:cTn id="28" dur="500"/>
                                        <p:tgtEl>
                                          <p:spTgt spid="80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autoUpdateAnimBg="0"/>
      <p:bldP spid="80900" grpId="0" animBg="1" autoUpdateAnimBg="0"/>
      <p:bldP spid="80901" grpId="0" animBg="1"/>
      <p:bldP spid="80902" grpId="0" autoUpdateAnimBg="0"/>
      <p:bldP spid="80903"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50C5ABAF-CD9C-4A8B-A337-DAB2F907A609}"/>
              </a:ext>
            </a:extLst>
          </p:cNvPr>
          <p:cNvSpPr>
            <a:spLocks noGrp="1" noChangeArrowheads="1"/>
          </p:cNvSpPr>
          <p:nvPr>
            <p:ph type="title"/>
          </p:nvPr>
        </p:nvSpPr>
        <p:spPr>
          <a:xfrm>
            <a:off x="280657" y="381000"/>
            <a:ext cx="9701543" cy="457200"/>
          </a:xfrm>
        </p:spPr>
        <p:txBody>
          <a:bodyPr/>
          <a:lstStyle/>
          <a:p>
            <a:pPr algn="l" eaLnBrk="1" hangingPunct="1"/>
            <a:r>
              <a:rPr lang="en-US" altLang="zh-CN" sz="2400" b="1" dirty="0">
                <a:solidFill>
                  <a:srgbClr val="66FFCC"/>
                </a:solidFill>
                <a:ea typeface="华文行楷" panose="02010800040101010101" pitchFamily="2" charset="-122"/>
              </a:rPr>
              <a:t>       ⑵</a:t>
            </a:r>
            <a:r>
              <a:rPr lang="zh-CN" altLang="en-US" sz="2400" b="1" dirty="0">
                <a:solidFill>
                  <a:srgbClr val="66FFCC"/>
                </a:solidFill>
                <a:ea typeface="楷体_GB2312"/>
                <a:cs typeface="楷体_GB2312"/>
              </a:rPr>
              <a:t>折半查找</a:t>
            </a:r>
            <a:r>
              <a:rPr lang="en-US" altLang="zh-CN" sz="2400" b="1" dirty="0">
                <a:solidFill>
                  <a:srgbClr val="66FFCC"/>
                </a:solidFill>
                <a:ea typeface="楷体_GB2312"/>
                <a:cs typeface="楷体_GB2312"/>
              </a:rPr>
              <a:t>——</a:t>
            </a:r>
            <a:r>
              <a:rPr lang="zh-CN" altLang="en-US" sz="2400" b="1" dirty="0">
                <a:solidFill>
                  <a:srgbClr val="66FFCC"/>
                </a:solidFill>
                <a:ea typeface="楷体_GB2312"/>
                <a:cs typeface="楷体_GB2312"/>
              </a:rPr>
              <a:t>适用于在有序数组中查找</a:t>
            </a:r>
          </a:p>
        </p:txBody>
      </p:sp>
      <p:sp>
        <p:nvSpPr>
          <p:cNvPr id="81923" name="Text Box 3">
            <a:extLst>
              <a:ext uri="{FF2B5EF4-FFF2-40B4-BE49-F238E27FC236}">
                <a16:creationId xmlns:a16="http://schemas.microsoft.com/office/drawing/2014/main" id="{82E6C768-8D8C-4DCF-A295-1041E7C168C6}"/>
              </a:ext>
            </a:extLst>
          </p:cNvPr>
          <p:cNvSpPr txBox="1">
            <a:spLocks noChangeArrowheads="1"/>
          </p:cNvSpPr>
          <p:nvPr/>
        </p:nvSpPr>
        <p:spPr bwMode="hidden">
          <a:xfrm>
            <a:off x="280657" y="762000"/>
            <a:ext cx="11911343"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99"/>
                </a:solidFill>
                <a:ea typeface="楷体_GB2312"/>
                <a:cs typeface="楷体_GB2312"/>
              </a:rPr>
              <a:t>        </a:t>
            </a:r>
            <a:r>
              <a:rPr lang="zh-CN" altLang="en-US" sz="2400" dirty="0">
                <a:solidFill>
                  <a:srgbClr val="FFFF99"/>
                </a:solidFill>
                <a:ea typeface="楷体_GB2312"/>
                <a:cs typeface="楷体_GB2312"/>
              </a:rPr>
              <a:t>在一个有序的一维数组中查找某一个数。已知某数组按升序排列，给定一个数，找出该数在数组中的位置。</a:t>
            </a:r>
          </a:p>
          <a:p>
            <a:pPr eaLnBrk="1" hangingPunct="1">
              <a:spcBef>
                <a:spcPct val="0"/>
              </a:spcBef>
              <a:buFontTx/>
              <a:buNone/>
            </a:pPr>
            <a:r>
              <a:rPr lang="zh-CN" altLang="en-US" sz="2400" dirty="0">
                <a:solidFill>
                  <a:srgbClr val="FFFF99"/>
                </a:solidFill>
                <a:ea typeface="楷体_GB2312"/>
                <a:cs typeface="楷体_GB2312"/>
              </a:rPr>
              <a:t>        </a:t>
            </a:r>
            <a:r>
              <a:rPr lang="zh-CN" altLang="en-US" sz="2400" dirty="0">
                <a:solidFill>
                  <a:srgbClr val="66FFCC"/>
                </a:solidFill>
                <a:ea typeface="楷体_GB2312"/>
                <a:cs typeface="楷体_GB2312"/>
              </a:rPr>
              <a:t>可以通过将区间折半，快速缩小查找区间，提高效率！</a:t>
            </a:r>
            <a:endParaRPr lang="zh-CN" altLang="en-US" sz="2400" dirty="0">
              <a:solidFill>
                <a:srgbClr val="66FFCC"/>
              </a:solidFill>
              <a:latin typeface="Arial" panose="020B0604020202020204" pitchFamily="34" charset="0"/>
              <a:ea typeface="楷体_GB2312"/>
              <a:cs typeface="楷体_GB2312"/>
            </a:endParaRPr>
          </a:p>
        </p:txBody>
      </p:sp>
      <p:sp>
        <p:nvSpPr>
          <p:cNvPr id="81924" name="AutoShape 4">
            <a:hlinkClick r:id="rId5" action="ppaction://program" highlightClick="1"/>
            <a:extLst>
              <a:ext uri="{FF2B5EF4-FFF2-40B4-BE49-F238E27FC236}">
                <a16:creationId xmlns:a16="http://schemas.microsoft.com/office/drawing/2014/main" id="{278E3B6D-D5CF-47A4-A632-B073BB44706C}"/>
              </a:ext>
            </a:extLst>
          </p:cNvPr>
          <p:cNvSpPr>
            <a:spLocks noChangeArrowheads="1"/>
          </p:cNvSpPr>
          <p:nvPr/>
        </p:nvSpPr>
        <p:spPr bwMode="hidden">
          <a:xfrm>
            <a:off x="4046899" y="3001224"/>
            <a:ext cx="2971800" cy="571500"/>
          </a:xfrm>
          <a:prstGeom prst="actionButtonBlank">
            <a:avLst/>
          </a:prstGeom>
          <a:solidFill>
            <a:srgbClr val="0000FF"/>
          </a:solidFill>
          <a:ln w="9525">
            <a:solidFill>
              <a:srgbClr val="3366FF"/>
            </a:solidFill>
            <a:miter lim="800000"/>
            <a:headEnd type="none" w="lg" len="me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dirty="0">
                <a:solidFill>
                  <a:srgbClr val="FFFF00"/>
                </a:solidFill>
                <a:latin typeface="Arial" panose="020B0604020202020204" pitchFamily="34" charset="0"/>
                <a:ea typeface="华文新魏" panose="02010800040101010101" pitchFamily="2" charset="-122"/>
              </a:rPr>
              <a:t>折半查找算法演示</a:t>
            </a:r>
          </a:p>
        </p:txBody>
      </p:sp>
      <p:pic>
        <p:nvPicPr>
          <p:cNvPr id="69637" name="Picture 5" descr="top">
            <a:extLst>
              <a:ext uri="{FF2B5EF4-FFF2-40B4-BE49-F238E27FC236}">
                <a16:creationId xmlns:a16="http://schemas.microsoft.com/office/drawing/2014/main" id="{9C32888D-156D-490D-B3D1-00F4CAE138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2230" y="4959759"/>
            <a:ext cx="65611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box(in)">
                                      <p:cBhvr>
                                        <p:cTn id="7" dur="500"/>
                                        <p:tgtEl>
                                          <p:spTgt spid="81922"/>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8192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5" presetClass="entr" presetSubtype="0" fill="hold" grpId="0" nodeType="clickEffect">
                                  <p:stCondLst>
                                    <p:cond delay="0"/>
                                  </p:stCondLst>
                                  <p:childTnLst>
                                    <p:set>
                                      <p:cBhvr>
                                        <p:cTn id="15" dur="1" fill="hold">
                                          <p:stCondLst>
                                            <p:cond delay="0"/>
                                          </p:stCondLst>
                                        </p:cTn>
                                        <p:tgtEl>
                                          <p:spTgt spid="81924"/>
                                        </p:tgtEl>
                                        <p:attrNameLst>
                                          <p:attrName>style.visibility</p:attrName>
                                        </p:attrNameLst>
                                      </p:cBhvr>
                                      <p:to>
                                        <p:strVal val="visible"/>
                                      </p:to>
                                    </p:set>
                                    <p:anim calcmode="lin" valueType="num">
                                      <p:cBhvr>
                                        <p:cTn id="16" dur="1000" fill="hold"/>
                                        <p:tgtEl>
                                          <p:spTgt spid="81924"/>
                                        </p:tgtEl>
                                        <p:attrNameLst>
                                          <p:attrName>ppt_w</p:attrName>
                                        </p:attrNameLst>
                                      </p:cBhvr>
                                      <p:tavLst>
                                        <p:tav tm="0">
                                          <p:val>
                                            <p:fltVal val="0"/>
                                          </p:val>
                                        </p:tav>
                                        <p:tav tm="100000">
                                          <p:val>
                                            <p:strVal val="#ppt_w"/>
                                          </p:val>
                                        </p:tav>
                                      </p:tavLst>
                                    </p:anim>
                                    <p:anim calcmode="lin" valueType="num">
                                      <p:cBhvr>
                                        <p:cTn id="17" dur="1000" fill="hold"/>
                                        <p:tgtEl>
                                          <p:spTgt spid="81924"/>
                                        </p:tgtEl>
                                        <p:attrNameLst>
                                          <p:attrName>ppt_h</p:attrName>
                                        </p:attrNameLst>
                                      </p:cBhvr>
                                      <p:tavLst>
                                        <p:tav tm="0">
                                          <p:val>
                                            <p:fltVal val="0"/>
                                          </p:val>
                                        </p:tav>
                                        <p:tav tm="100000">
                                          <p:val>
                                            <p:strVal val="#ppt_h"/>
                                          </p:val>
                                        </p:tav>
                                      </p:tavLst>
                                    </p:anim>
                                    <p:anim calcmode="lin" valueType="num">
                                      <p:cBhvr>
                                        <p:cTn id="18" dur="1000" fill="hold"/>
                                        <p:tgtEl>
                                          <p:spTgt spid="81924"/>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81924"/>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4"/>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81923" grpId="0" autoUpdateAnimBg="0"/>
      <p:bldP spid="81924"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F39E5E69-E80A-4DA7-BC16-87234B8106B6}"/>
              </a:ext>
            </a:extLst>
          </p:cNvPr>
          <p:cNvSpPr>
            <a:spLocks noGrp="1" noChangeArrowheads="1"/>
          </p:cNvSpPr>
          <p:nvPr>
            <p:ph type="title"/>
          </p:nvPr>
        </p:nvSpPr>
        <p:spPr>
          <a:xfrm>
            <a:off x="1676400" y="457200"/>
            <a:ext cx="762000" cy="2667000"/>
          </a:xfrm>
        </p:spPr>
        <p:txBody>
          <a:bodyPr vert="eaVert"/>
          <a:lstStyle/>
          <a:p>
            <a:pPr algn="l" eaLnBrk="1" hangingPunct="1"/>
            <a:r>
              <a:rPr lang="zh-CN" altLang="en-US" sz="2800" b="1" dirty="0">
                <a:solidFill>
                  <a:srgbClr val="FFFF00"/>
                </a:solidFill>
                <a:ea typeface="华文新魏" panose="02010800040101010101" pitchFamily="2" charset="-122"/>
              </a:rPr>
              <a:t>折半查找程序</a:t>
            </a:r>
          </a:p>
        </p:txBody>
      </p:sp>
      <p:sp>
        <p:nvSpPr>
          <p:cNvPr id="2" name="矩形 1">
            <a:extLst>
              <a:ext uri="{FF2B5EF4-FFF2-40B4-BE49-F238E27FC236}">
                <a16:creationId xmlns:a16="http://schemas.microsoft.com/office/drawing/2014/main" id="{071DC1A6-AAB6-489C-A67A-1ADBD41C67CE}"/>
              </a:ext>
            </a:extLst>
          </p:cNvPr>
          <p:cNvSpPr/>
          <p:nvPr/>
        </p:nvSpPr>
        <p:spPr>
          <a:xfrm>
            <a:off x="2927228" y="0"/>
            <a:ext cx="7398568" cy="7155805"/>
          </a:xfrm>
          <a:prstGeom prst="rect">
            <a:avLst/>
          </a:prstGeom>
        </p:spPr>
        <p:txBody>
          <a:bodyPr wrap="square">
            <a:spAutoFit/>
          </a:bodyPr>
          <a:lstStyle/>
          <a:p>
            <a:r>
              <a:rPr lang="zh-CN" altLang="en-US" sz="1700" dirty="0">
                <a:solidFill>
                  <a:srgbClr val="FFFFFF"/>
                </a:solidFill>
                <a:latin typeface="等线" panose="02010600030101010101" pitchFamily="2" charset="-122"/>
                <a:ea typeface="等线" panose="02010600030101010101" pitchFamily="2" charset="-122"/>
              </a:rPr>
              <a:t>#include &lt;iostream&gt;</a:t>
            </a:r>
          </a:p>
          <a:p>
            <a:r>
              <a:rPr lang="zh-CN" altLang="en-US" sz="1700" dirty="0">
                <a:solidFill>
                  <a:srgbClr val="FFFFFF"/>
                </a:solidFill>
                <a:latin typeface="等线" panose="02010600030101010101" pitchFamily="2" charset="-122"/>
                <a:ea typeface="等线" panose="02010600030101010101" pitchFamily="2" charset="-122"/>
              </a:rPr>
              <a:t>using namespace std;</a:t>
            </a:r>
          </a:p>
          <a:p>
            <a:r>
              <a:rPr lang="zh-CN" altLang="en-US" sz="1700" dirty="0">
                <a:solidFill>
                  <a:srgbClr val="FFFFFF"/>
                </a:solidFill>
                <a:latin typeface="等线" panose="02010600030101010101" pitchFamily="2" charset="-122"/>
                <a:ea typeface="等线" panose="02010600030101010101" pitchFamily="2" charset="-122"/>
              </a:rPr>
              <a:t>int main(void){</a:t>
            </a:r>
          </a:p>
          <a:p>
            <a:r>
              <a:rPr lang="zh-CN" altLang="en-US" sz="1700" dirty="0">
                <a:solidFill>
                  <a:srgbClr val="FFFF00"/>
                </a:solidFill>
                <a:latin typeface="等线" panose="02010600030101010101" pitchFamily="2" charset="-122"/>
                <a:ea typeface="等线" panose="02010600030101010101" pitchFamily="2" charset="-122"/>
              </a:rPr>
              <a:t>    int iTop,iBot,iMid,iSel,a[10]={1,2,3,5,6,8,9,10,11,12};</a:t>
            </a:r>
          </a:p>
          <a:p>
            <a:r>
              <a:rPr lang="zh-CN" altLang="en-US" sz="1700" dirty="0">
                <a:solidFill>
                  <a:srgbClr val="FFFFFF"/>
                </a:solidFill>
                <a:latin typeface="等线" panose="02010600030101010101" pitchFamily="2" charset="-122"/>
                <a:ea typeface="等线" panose="02010600030101010101" pitchFamily="2" charset="-122"/>
              </a:rPr>
              <a:t>    bool bFlag = false;</a:t>
            </a:r>
          </a:p>
          <a:p>
            <a:r>
              <a:rPr lang="zh-CN" altLang="en-US" sz="1700" dirty="0">
                <a:solidFill>
                  <a:srgbClr val="FFFFFF"/>
                </a:solidFill>
                <a:latin typeface="等线" panose="02010600030101010101" pitchFamily="2" charset="-122"/>
                <a:ea typeface="等线" panose="02010600030101010101" pitchFamily="2" charset="-122"/>
              </a:rPr>
              <a:t>    iTop = 0;</a:t>
            </a:r>
          </a:p>
          <a:p>
            <a:r>
              <a:rPr lang="zh-CN" altLang="en-US" sz="1700" dirty="0">
                <a:solidFill>
                  <a:srgbClr val="FFFFFF"/>
                </a:solidFill>
                <a:latin typeface="等线" panose="02010600030101010101" pitchFamily="2" charset="-122"/>
                <a:ea typeface="等线" panose="02010600030101010101" pitchFamily="2" charset="-122"/>
              </a:rPr>
              <a:t>    iBot = 9;</a:t>
            </a:r>
          </a:p>
          <a:p>
            <a:r>
              <a:rPr lang="zh-CN" altLang="en-US" sz="1700" dirty="0">
                <a:solidFill>
                  <a:srgbClr val="FFFFFF"/>
                </a:solidFill>
                <a:latin typeface="等线" panose="02010600030101010101" pitchFamily="2" charset="-122"/>
                <a:ea typeface="等线" panose="02010600030101010101" pitchFamily="2" charset="-122"/>
              </a:rPr>
              <a:t>    cin &gt;&gt; iSel;</a:t>
            </a:r>
          </a:p>
          <a:p>
            <a:r>
              <a:rPr lang="zh-CN" altLang="en-US" sz="1700" dirty="0">
                <a:solidFill>
                  <a:srgbClr val="FFFFFF"/>
                </a:solidFill>
                <a:latin typeface="等线" panose="02010600030101010101" pitchFamily="2" charset="-122"/>
                <a:ea typeface="等线" panose="02010600030101010101" pitchFamily="2" charset="-122"/>
              </a:rPr>
              <a:t>    do {</a:t>
            </a:r>
          </a:p>
          <a:p>
            <a:r>
              <a:rPr lang="zh-CN" altLang="en-US" sz="1700" dirty="0">
                <a:solidFill>
                  <a:srgbClr val="FFFFFF"/>
                </a:solidFill>
                <a:latin typeface="等线" panose="02010600030101010101" pitchFamily="2" charset="-122"/>
                <a:ea typeface="等线" panose="02010600030101010101" pitchFamily="2" charset="-122"/>
              </a:rPr>
              <a:t>        </a:t>
            </a:r>
            <a:r>
              <a:rPr lang="zh-CN" altLang="en-US" sz="1700" dirty="0">
                <a:solidFill>
                  <a:srgbClr val="FFFF00"/>
                </a:solidFill>
                <a:latin typeface="等线" panose="02010600030101010101" pitchFamily="2" charset="-122"/>
                <a:ea typeface="等线" panose="02010600030101010101" pitchFamily="2" charset="-122"/>
              </a:rPr>
              <a:t>iMid = (iTop + iBot)/ 2;</a:t>
            </a:r>
            <a:r>
              <a:rPr lang="en-US" altLang="zh-CN" sz="1700" dirty="0">
                <a:solidFill>
                  <a:srgbClr val="FFFF00"/>
                </a:solidFill>
                <a:latin typeface="等线" panose="02010600030101010101" pitchFamily="2" charset="-122"/>
                <a:ea typeface="等线" panose="02010600030101010101" pitchFamily="2" charset="-122"/>
              </a:rPr>
              <a:t>//</a:t>
            </a:r>
            <a:r>
              <a:rPr lang="zh-CN" altLang="en-US" sz="1700" dirty="0">
                <a:solidFill>
                  <a:srgbClr val="FFFF00"/>
                </a:solidFill>
                <a:latin typeface="等线" panose="02010600030101010101" pitchFamily="2" charset="-122"/>
                <a:ea typeface="等线" panose="02010600030101010101" pitchFamily="2" charset="-122"/>
              </a:rPr>
              <a:t>二分</a:t>
            </a:r>
          </a:p>
          <a:p>
            <a:r>
              <a:rPr lang="zh-CN" altLang="en-US" sz="1700" dirty="0">
                <a:solidFill>
                  <a:srgbClr val="FFC000"/>
                </a:solidFill>
                <a:latin typeface="等线" panose="02010600030101010101" pitchFamily="2" charset="-122"/>
                <a:ea typeface="等线" panose="02010600030101010101" pitchFamily="2" charset="-122"/>
              </a:rPr>
              <a:t>        if (iSel == a[iMid]){</a:t>
            </a:r>
          </a:p>
          <a:p>
            <a:r>
              <a:rPr lang="zh-CN" altLang="en-US" sz="1700" dirty="0">
                <a:solidFill>
                  <a:srgbClr val="FFC000"/>
                </a:solidFill>
                <a:latin typeface="等线" panose="02010600030101010101" pitchFamily="2" charset="-122"/>
                <a:ea typeface="等线" panose="02010600030101010101" pitchFamily="2" charset="-122"/>
              </a:rPr>
              <a:t>            bFlag=1; </a:t>
            </a:r>
          </a:p>
          <a:p>
            <a:r>
              <a:rPr lang="zh-CN" altLang="en-US" sz="1700" dirty="0">
                <a:solidFill>
                  <a:srgbClr val="FFC000"/>
                </a:solidFill>
                <a:latin typeface="等线" panose="02010600030101010101" pitchFamily="2" charset="-122"/>
                <a:ea typeface="等线" panose="02010600030101010101" pitchFamily="2" charset="-122"/>
              </a:rPr>
              <a:t>            cout &lt;&lt; iSel &lt;&lt; "in the" &lt;&lt; iMid &lt;&lt; endl;</a:t>
            </a:r>
          </a:p>
          <a:p>
            <a:r>
              <a:rPr lang="zh-CN" altLang="en-US" sz="1700" dirty="0">
                <a:solidFill>
                  <a:srgbClr val="FFC000"/>
                </a:solidFill>
                <a:latin typeface="等线" panose="02010600030101010101" pitchFamily="2" charset="-122"/>
                <a:ea typeface="等线" panose="02010600030101010101" pitchFamily="2" charset="-122"/>
              </a:rPr>
              <a:t>        }</a:t>
            </a:r>
            <a:r>
              <a:rPr lang="en-US" altLang="zh-CN" sz="1700" dirty="0">
                <a:solidFill>
                  <a:srgbClr val="FFC000"/>
                </a:solidFill>
                <a:latin typeface="等线" panose="02010600030101010101" pitchFamily="2" charset="-122"/>
                <a:ea typeface="等线" panose="02010600030101010101" pitchFamily="2" charset="-122"/>
              </a:rPr>
              <a:t>//</a:t>
            </a:r>
            <a:r>
              <a:rPr lang="zh-CN" altLang="en-US" sz="1700" dirty="0">
                <a:solidFill>
                  <a:srgbClr val="FFC000"/>
                </a:solidFill>
                <a:latin typeface="等线" panose="02010600030101010101" pitchFamily="2" charset="-122"/>
                <a:ea typeface="等线" panose="02010600030101010101" pitchFamily="2" charset="-122"/>
              </a:rPr>
              <a:t>找到</a:t>
            </a:r>
          </a:p>
          <a:p>
            <a:r>
              <a:rPr lang="zh-CN" altLang="en-US" sz="1700" dirty="0">
                <a:solidFill>
                  <a:schemeClr val="bg1">
                    <a:lumMod val="20000"/>
                    <a:lumOff val="80000"/>
                  </a:schemeClr>
                </a:solidFill>
                <a:latin typeface="等线" panose="02010600030101010101" pitchFamily="2" charset="-122"/>
                <a:ea typeface="等线" panose="02010600030101010101" pitchFamily="2" charset="-122"/>
              </a:rPr>
              <a:t>        else if (iSel&lt;a[iMid]){</a:t>
            </a:r>
          </a:p>
          <a:p>
            <a:r>
              <a:rPr lang="zh-CN" altLang="en-US" sz="1700" dirty="0">
                <a:solidFill>
                  <a:schemeClr val="bg1">
                    <a:lumMod val="20000"/>
                    <a:lumOff val="80000"/>
                  </a:schemeClr>
                </a:solidFill>
                <a:latin typeface="等线" panose="02010600030101010101" pitchFamily="2" charset="-122"/>
                <a:ea typeface="等线" panose="02010600030101010101" pitchFamily="2" charset="-122"/>
              </a:rPr>
              <a:t>            iBot = iMid - 1;</a:t>
            </a:r>
          </a:p>
          <a:p>
            <a:r>
              <a:rPr lang="zh-CN" altLang="en-US" sz="1700" dirty="0">
                <a:solidFill>
                  <a:schemeClr val="bg1">
                    <a:lumMod val="20000"/>
                    <a:lumOff val="80000"/>
                  </a:schemeClr>
                </a:solidFill>
                <a:latin typeface="等线" panose="02010600030101010101" pitchFamily="2" charset="-122"/>
                <a:ea typeface="等线" panose="02010600030101010101" pitchFamily="2" charset="-122"/>
              </a:rPr>
              <a:t>        }</a:t>
            </a:r>
            <a:r>
              <a:rPr lang="en-US" altLang="zh-CN" sz="1700" dirty="0">
                <a:solidFill>
                  <a:schemeClr val="bg1">
                    <a:lumMod val="20000"/>
                    <a:lumOff val="80000"/>
                  </a:schemeClr>
                </a:solidFill>
                <a:latin typeface="等线" panose="02010600030101010101" pitchFamily="2" charset="-122"/>
                <a:ea typeface="等线" panose="02010600030101010101" pitchFamily="2" charset="-122"/>
              </a:rPr>
              <a:t>//</a:t>
            </a:r>
            <a:r>
              <a:rPr lang="zh-CN" altLang="en-US" sz="1700" dirty="0">
                <a:solidFill>
                  <a:schemeClr val="bg1">
                    <a:lumMod val="20000"/>
                    <a:lumOff val="80000"/>
                  </a:schemeClr>
                </a:solidFill>
                <a:latin typeface="等线" panose="02010600030101010101" pitchFamily="2" charset="-122"/>
                <a:ea typeface="等线" panose="02010600030101010101" pitchFamily="2" charset="-122"/>
              </a:rPr>
              <a:t>调整底</a:t>
            </a:r>
          </a:p>
          <a:p>
            <a:r>
              <a:rPr lang="zh-CN" altLang="en-US" sz="1700" dirty="0">
                <a:solidFill>
                  <a:srgbClr val="FFFFFF"/>
                </a:solidFill>
                <a:latin typeface="等线" panose="02010600030101010101" pitchFamily="2" charset="-122"/>
                <a:ea typeface="等线" panose="02010600030101010101" pitchFamily="2" charset="-122"/>
              </a:rPr>
              <a:t>        </a:t>
            </a:r>
            <a:r>
              <a:rPr lang="zh-CN" altLang="en-US" sz="1700" dirty="0">
                <a:solidFill>
                  <a:srgbClr val="00FF00"/>
                </a:solidFill>
                <a:latin typeface="等线" panose="02010600030101010101" pitchFamily="2" charset="-122"/>
                <a:ea typeface="等线" panose="02010600030101010101" pitchFamily="2" charset="-122"/>
              </a:rPr>
              <a:t>else{</a:t>
            </a:r>
          </a:p>
          <a:p>
            <a:r>
              <a:rPr lang="zh-CN" altLang="en-US" sz="1700" dirty="0">
                <a:solidFill>
                  <a:srgbClr val="00FF00"/>
                </a:solidFill>
                <a:latin typeface="等线" panose="02010600030101010101" pitchFamily="2" charset="-122"/>
                <a:ea typeface="等线" panose="02010600030101010101" pitchFamily="2" charset="-122"/>
              </a:rPr>
              <a:t>            iTop = iMid + 1; </a:t>
            </a:r>
          </a:p>
          <a:p>
            <a:r>
              <a:rPr lang="zh-CN" altLang="en-US" sz="1700" dirty="0">
                <a:solidFill>
                  <a:srgbClr val="00FF00"/>
                </a:solidFill>
                <a:latin typeface="等线" panose="02010600030101010101" pitchFamily="2" charset="-122"/>
                <a:ea typeface="等线" panose="02010600030101010101" pitchFamily="2" charset="-122"/>
              </a:rPr>
              <a:t>        } </a:t>
            </a:r>
            <a:r>
              <a:rPr lang="en-US" altLang="zh-CN" sz="1700" dirty="0">
                <a:solidFill>
                  <a:srgbClr val="00FF00"/>
                </a:solidFill>
                <a:latin typeface="等线" panose="02010600030101010101" pitchFamily="2" charset="-122"/>
                <a:ea typeface="等线" panose="02010600030101010101" pitchFamily="2" charset="-122"/>
              </a:rPr>
              <a:t>//</a:t>
            </a:r>
            <a:r>
              <a:rPr lang="zh-CN" altLang="en-US" sz="1700" dirty="0">
                <a:solidFill>
                  <a:srgbClr val="00FF00"/>
                </a:solidFill>
                <a:latin typeface="等线" panose="02010600030101010101" pitchFamily="2" charset="-122"/>
                <a:ea typeface="等线" panose="02010600030101010101" pitchFamily="2" charset="-122"/>
              </a:rPr>
              <a:t>调整</a:t>
            </a:r>
            <a:r>
              <a:rPr lang="zh-CN" altLang="en-US" sz="1700" dirty="0">
                <a:solidFill>
                  <a:srgbClr val="FFFFFF"/>
                </a:solidFill>
                <a:latin typeface="等线" panose="02010600030101010101" pitchFamily="2" charset="-122"/>
                <a:ea typeface="等线" panose="02010600030101010101" pitchFamily="2" charset="-122"/>
              </a:rPr>
              <a:t>顶</a:t>
            </a:r>
          </a:p>
          <a:p>
            <a:r>
              <a:rPr lang="zh-CN" altLang="en-US" sz="1700" dirty="0">
                <a:solidFill>
                  <a:srgbClr val="FFFFFF"/>
                </a:solidFill>
                <a:latin typeface="等线" panose="02010600030101010101" pitchFamily="2" charset="-122"/>
                <a:ea typeface="等线" panose="02010600030101010101" pitchFamily="2" charset="-122"/>
              </a:rPr>
              <a:t>     }while(iTop &lt;= iBot &amp;&amp; bFlag == false);</a:t>
            </a:r>
          </a:p>
          <a:p>
            <a:r>
              <a:rPr lang="zh-CN" altLang="en-US" sz="1700" dirty="0">
                <a:solidFill>
                  <a:srgbClr val="FFFFFF"/>
                </a:solidFill>
                <a:latin typeface="等线" panose="02010600030101010101" pitchFamily="2" charset="-122"/>
                <a:ea typeface="等线" panose="02010600030101010101" pitchFamily="2" charset="-122"/>
              </a:rPr>
              <a:t>     if(bFlag == false){</a:t>
            </a:r>
          </a:p>
          <a:p>
            <a:r>
              <a:rPr lang="zh-CN" altLang="en-US" sz="1700" dirty="0">
                <a:solidFill>
                  <a:srgbClr val="FFFFFF"/>
                </a:solidFill>
                <a:latin typeface="等线" panose="02010600030101010101" pitchFamily="2" charset="-122"/>
                <a:ea typeface="等线" panose="02010600030101010101" pitchFamily="2" charset="-122"/>
              </a:rPr>
              <a:t>        cout &lt;&lt; "Not found!\n";</a:t>
            </a:r>
          </a:p>
          <a:p>
            <a:r>
              <a:rPr lang="zh-CN" altLang="en-US" sz="1700" dirty="0">
                <a:solidFill>
                  <a:srgbClr val="FFFFFF"/>
                </a:solidFill>
                <a:latin typeface="等线" panose="02010600030101010101" pitchFamily="2" charset="-122"/>
                <a:ea typeface="等线" panose="02010600030101010101" pitchFamily="2" charset="-122"/>
              </a:rPr>
              <a:t>     }</a:t>
            </a:r>
          </a:p>
          <a:p>
            <a:r>
              <a:rPr lang="zh-CN" altLang="en-US" sz="1700" dirty="0">
                <a:solidFill>
                  <a:srgbClr val="FFFFFF"/>
                </a:solidFill>
                <a:latin typeface="等线" panose="02010600030101010101" pitchFamily="2" charset="-122"/>
                <a:ea typeface="等线" panose="02010600030101010101" pitchFamily="2" charset="-122"/>
              </a:rPr>
              <a:t>     return 0;</a:t>
            </a:r>
          </a:p>
          <a:p>
            <a:r>
              <a:rPr lang="zh-CN" altLang="en-US" sz="1700" dirty="0">
                <a:solidFill>
                  <a:srgbClr val="FFFFFF"/>
                </a:solidFill>
                <a:latin typeface="等线" panose="02010600030101010101" pitchFamily="2" charset="-122"/>
                <a:ea typeface="等线" panose="02010600030101010101" pitchFamily="2" charset="-122"/>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CFF340E0-11BE-463A-8611-E3E55675A578}"/>
              </a:ext>
            </a:extLst>
          </p:cNvPr>
          <p:cNvSpPr>
            <a:spLocks noGrp="1" noChangeArrowheads="1"/>
          </p:cNvSpPr>
          <p:nvPr>
            <p:ph type="title"/>
          </p:nvPr>
        </p:nvSpPr>
        <p:spPr>
          <a:xfrm>
            <a:off x="2209800" y="152400"/>
            <a:ext cx="7772400" cy="1143000"/>
          </a:xfrm>
        </p:spPr>
        <p:txBody>
          <a:bodyPr>
            <a:normAutofit/>
          </a:bodyPr>
          <a:lstStyle/>
          <a:p>
            <a:pPr algn="ctr" eaLnBrk="1" hangingPunct="1"/>
            <a:r>
              <a:rPr lang="zh-CN" altLang="en-US" sz="3600" b="1" dirty="0">
                <a:solidFill>
                  <a:srgbClr val="FFFF00"/>
                </a:solidFill>
                <a:ea typeface="华文新魏" panose="02010800040101010101" pitchFamily="2" charset="-122"/>
              </a:rPr>
              <a:t>专题二、数组与矩阵</a:t>
            </a:r>
          </a:p>
        </p:txBody>
      </p:sp>
      <p:sp>
        <p:nvSpPr>
          <p:cNvPr id="88067" name="Text Box 3">
            <a:extLst>
              <a:ext uri="{FF2B5EF4-FFF2-40B4-BE49-F238E27FC236}">
                <a16:creationId xmlns:a16="http://schemas.microsoft.com/office/drawing/2014/main" id="{C893B4E3-EEF9-4324-B61C-4759BFCCDECB}"/>
              </a:ext>
            </a:extLst>
          </p:cNvPr>
          <p:cNvSpPr txBox="1">
            <a:spLocks noChangeArrowheads="1"/>
          </p:cNvSpPr>
          <p:nvPr/>
        </p:nvSpPr>
        <p:spPr bwMode="auto">
          <a:xfrm>
            <a:off x="298254" y="4430566"/>
            <a:ext cx="385603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99FFCC"/>
                </a:solidFill>
                <a:latin typeface="Arial" panose="020B0604020202020204" pitchFamily="34" charset="0"/>
                <a:ea typeface="楷体_GB2312"/>
                <a:cs typeface="楷体_GB2312"/>
              </a:rPr>
              <a:t>int   a[3][3];</a:t>
            </a:r>
          </a:p>
        </p:txBody>
      </p:sp>
      <p:sp>
        <p:nvSpPr>
          <p:cNvPr id="88068" name="Text Box 4">
            <a:extLst>
              <a:ext uri="{FF2B5EF4-FFF2-40B4-BE49-F238E27FC236}">
                <a16:creationId xmlns:a16="http://schemas.microsoft.com/office/drawing/2014/main" id="{EB1E8247-C81B-4DBE-BC31-22D9D4F1FE0C}"/>
              </a:ext>
            </a:extLst>
          </p:cNvPr>
          <p:cNvSpPr txBox="1">
            <a:spLocks noChangeArrowheads="1"/>
          </p:cNvSpPr>
          <p:nvPr/>
        </p:nvSpPr>
        <p:spPr bwMode="auto">
          <a:xfrm>
            <a:off x="3192806" y="3691902"/>
            <a:ext cx="4844904" cy="1941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99FFCC"/>
                </a:solidFill>
                <a:latin typeface="Arial" panose="020B0604020202020204" pitchFamily="34" charset="0"/>
                <a:ea typeface="楷体_GB2312"/>
                <a:cs typeface="楷体_GB2312"/>
              </a:rPr>
              <a:t>a[0][0]         a[0][1]         a[0][2]</a:t>
            </a:r>
          </a:p>
          <a:p>
            <a:pPr eaLnBrk="1" hangingPunct="1">
              <a:spcBef>
                <a:spcPct val="0"/>
              </a:spcBef>
              <a:buFontTx/>
              <a:buNone/>
            </a:pPr>
            <a:r>
              <a:rPr lang="en-US" altLang="zh-CN" sz="2400" dirty="0">
                <a:solidFill>
                  <a:srgbClr val="99FFCC"/>
                </a:solidFill>
                <a:latin typeface="Arial" panose="020B0604020202020204" pitchFamily="34" charset="0"/>
                <a:ea typeface="楷体_GB2312"/>
                <a:cs typeface="楷体_GB2312"/>
              </a:rPr>
              <a:t> </a:t>
            </a:r>
          </a:p>
          <a:p>
            <a:pPr eaLnBrk="1" hangingPunct="1">
              <a:spcBef>
                <a:spcPct val="0"/>
              </a:spcBef>
              <a:buFontTx/>
              <a:buNone/>
            </a:pPr>
            <a:r>
              <a:rPr lang="en-US" altLang="zh-CN" sz="2400" dirty="0">
                <a:solidFill>
                  <a:srgbClr val="99FFCC"/>
                </a:solidFill>
                <a:latin typeface="Arial" panose="020B0604020202020204" pitchFamily="34" charset="0"/>
                <a:ea typeface="楷体_GB2312"/>
                <a:cs typeface="楷体_GB2312"/>
              </a:rPr>
              <a:t>a[1][0]         a[1][1]          a[1][2]</a:t>
            </a:r>
          </a:p>
          <a:p>
            <a:pPr eaLnBrk="1" hangingPunct="1">
              <a:spcBef>
                <a:spcPct val="0"/>
              </a:spcBef>
              <a:buFontTx/>
              <a:buNone/>
            </a:pPr>
            <a:endParaRPr lang="en-US" altLang="zh-CN" sz="2400" dirty="0">
              <a:solidFill>
                <a:srgbClr val="99FFCC"/>
              </a:solidFill>
              <a:latin typeface="Arial" panose="020B0604020202020204" pitchFamily="34" charset="0"/>
              <a:ea typeface="楷体_GB2312"/>
              <a:cs typeface="楷体_GB2312"/>
            </a:endParaRPr>
          </a:p>
          <a:p>
            <a:pPr eaLnBrk="1" hangingPunct="1">
              <a:spcBef>
                <a:spcPct val="0"/>
              </a:spcBef>
              <a:buFontTx/>
              <a:buNone/>
            </a:pPr>
            <a:r>
              <a:rPr lang="en-US" altLang="zh-CN" sz="2400" dirty="0">
                <a:solidFill>
                  <a:srgbClr val="99FFCC"/>
                </a:solidFill>
                <a:latin typeface="Arial" panose="020B0604020202020204" pitchFamily="34" charset="0"/>
                <a:ea typeface="楷体_GB2312"/>
                <a:cs typeface="楷体_GB2312"/>
              </a:rPr>
              <a:t>a[2][0]         a[2][1]          a[2][2]</a:t>
            </a:r>
          </a:p>
        </p:txBody>
      </p:sp>
      <p:sp>
        <p:nvSpPr>
          <p:cNvPr id="88069" name="AutoShape 5">
            <a:extLst>
              <a:ext uri="{FF2B5EF4-FFF2-40B4-BE49-F238E27FC236}">
                <a16:creationId xmlns:a16="http://schemas.microsoft.com/office/drawing/2014/main" id="{4E8990E0-F4F2-40DC-BC8B-647A76214342}"/>
              </a:ext>
            </a:extLst>
          </p:cNvPr>
          <p:cNvSpPr>
            <a:spLocks noChangeArrowheads="1"/>
          </p:cNvSpPr>
          <p:nvPr/>
        </p:nvSpPr>
        <p:spPr bwMode="auto">
          <a:xfrm>
            <a:off x="2797124" y="3834488"/>
            <a:ext cx="5157459" cy="1656000"/>
          </a:xfrm>
          <a:prstGeom prst="bracketPair">
            <a:avLst>
              <a:gd name="adj" fmla="val 6667"/>
            </a:avLst>
          </a:prstGeom>
          <a:noFill/>
          <a:ln w="9525">
            <a:solidFill>
              <a:srgbClr val="99FFCC"/>
            </a:solidFill>
            <a:round/>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88070" name="AutoShape 6">
            <a:extLst>
              <a:ext uri="{FF2B5EF4-FFF2-40B4-BE49-F238E27FC236}">
                <a16:creationId xmlns:a16="http://schemas.microsoft.com/office/drawing/2014/main" id="{F6805D9D-502C-4446-B566-E109A4C39680}"/>
              </a:ext>
            </a:extLst>
          </p:cNvPr>
          <p:cNvSpPr>
            <a:spLocks/>
          </p:cNvSpPr>
          <p:nvPr/>
        </p:nvSpPr>
        <p:spPr bwMode="auto">
          <a:xfrm>
            <a:off x="1803400" y="1512319"/>
            <a:ext cx="7942917" cy="1224000"/>
          </a:xfrm>
          <a:prstGeom prst="borderCallout3">
            <a:avLst>
              <a:gd name="adj1" fmla="val 9551"/>
              <a:gd name="adj2" fmla="val 101014"/>
              <a:gd name="adj3" fmla="val 9551"/>
              <a:gd name="adj4" fmla="val 109574"/>
              <a:gd name="adj5" fmla="val 233287"/>
              <a:gd name="adj6" fmla="val 109574"/>
              <a:gd name="adj7" fmla="val 232310"/>
              <a:gd name="adj8" fmla="val 80337"/>
            </a:avLst>
          </a:prstGeom>
          <a:noFill/>
          <a:ln w="9525">
            <a:solidFill>
              <a:srgbClr val="99FFCC"/>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99FFCC"/>
                </a:solidFill>
                <a:latin typeface="Arial" panose="020B0604020202020204" pitchFamily="34" charset="0"/>
                <a:ea typeface="楷体_GB2312"/>
                <a:cs typeface="楷体_GB2312"/>
              </a:rPr>
              <a:t>        </a:t>
            </a:r>
            <a:r>
              <a:rPr lang="zh-CN" altLang="en-US" sz="2400" dirty="0">
                <a:solidFill>
                  <a:srgbClr val="99FFCC"/>
                </a:solidFill>
                <a:latin typeface="Arial" panose="020B0604020202020204" pitchFamily="34" charset="0"/>
                <a:ea typeface="楷体_GB2312"/>
                <a:cs typeface="楷体_GB2312"/>
              </a:rPr>
              <a:t>该表示方法，在数学上称为</a:t>
            </a:r>
            <a:r>
              <a:rPr lang="zh-CN" altLang="en-US" sz="2400" dirty="0">
                <a:solidFill>
                  <a:srgbClr val="FFFF00"/>
                </a:solidFill>
                <a:latin typeface="Arial" panose="020B0604020202020204" pitchFamily="34" charset="0"/>
                <a:ea typeface="楷体_GB2312"/>
                <a:cs typeface="楷体_GB2312"/>
              </a:rPr>
              <a:t>“矩阵”</a:t>
            </a:r>
            <a:r>
              <a:rPr lang="zh-CN" altLang="en-US" sz="2400" dirty="0">
                <a:solidFill>
                  <a:srgbClr val="99FFCC"/>
                </a:solidFill>
                <a:latin typeface="Arial" panose="020B0604020202020204" pitchFamily="34" charset="0"/>
                <a:ea typeface="楷体_GB2312"/>
                <a:cs typeface="楷体_GB2312"/>
              </a:rPr>
              <a:t>，当行、列数相同时，称为</a:t>
            </a:r>
            <a:r>
              <a:rPr lang="zh-CN" altLang="en-US" sz="2400" dirty="0">
                <a:solidFill>
                  <a:srgbClr val="FFFF00"/>
                </a:solidFill>
                <a:latin typeface="Arial" panose="020B0604020202020204" pitchFamily="34" charset="0"/>
                <a:ea typeface="楷体_GB2312"/>
                <a:cs typeface="楷体_GB2312"/>
              </a:rPr>
              <a:t>“方阵”</a:t>
            </a:r>
            <a:r>
              <a:rPr lang="zh-CN" altLang="en-US" sz="2400" dirty="0">
                <a:solidFill>
                  <a:srgbClr val="99FFCC"/>
                </a:solidFill>
                <a:latin typeface="Arial" panose="020B0604020202020204" pitchFamily="34" charset="0"/>
                <a:ea typeface="楷体_GB2312"/>
                <a:cs typeface="楷体_GB2312"/>
              </a:rPr>
              <a:t>，也称为</a:t>
            </a:r>
            <a:r>
              <a:rPr lang="zh-CN" altLang="en-US" sz="2400" dirty="0">
                <a:solidFill>
                  <a:srgbClr val="FFFF00"/>
                </a:solidFill>
                <a:latin typeface="Arial" panose="020B0604020202020204" pitchFamily="34" charset="0"/>
                <a:ea typeface="楷体_GB2312"/>
                <a:cs typeface="楷体_GB2312"/>
              </a:rPr>
              <a:t>“行列式”</a:t>
            </a:r>
            <a:r>
              <a:rPr lang="zh-CN" altLang="en-US" sz="2400" dirty="0">
                <a:solidFill>
                  <a:srgbClr val="99FFCC"/>
                </a:solidFill>
                <a:latin typeface="Arial" panose="020B0604020202020204" pitchFamily="34" charset="0"/>
                <a:ea typeface="楷体_GB2312"/>
                <a:cs typeface="楷体_GB231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8066"/>
                                        </p:tgtEl>
                                        <p:attrNameLst>
                                          <p:attrName>style.visibility</p:attrName>
                                        </p:attrNameLst>
                                      </p:cBhvr>
                                      <p:to>
                                        <p:strVal val="visible"/>
                                      </p:to>
                                    </p:set>
                                    <p:anim calcmode="lin" valueType="num">
                                      <p:cBhvr>
                                        <p:cTn id="7" dur="500" fill="hold"/>
                                        <p:tgtEl>
                                          <p:spTgt spid="88066"/>
                                        </p:tgtEl>
                                        <p:attrNameLst>
                                          <p:attrName>ppt_w</p:attrName>
                                        </p:attrNameLst>
                                      </p:cBhvr>
                                      <p:tavLst>
                                        <p:tav tm="0">
                                          <p:val>
                                            <p:fltVal val="0"/>
                                          </p:val>
                                        </p:tav>
                                        <p:tav tm="100000">
                                          <p:val>
                                            <p:strVal val="#ppt_w"/>
                                          </p:val>
                                        </p:tav>
                                      </p:tavLst>
                                    </p:anim>
                                    <p:anim calcmode="lin" valueType="num">
                                      <p:cBhvr>
                                        <p:cTn id="8" dur="500" fill="hold"/>
                                        <p:tgtEl>
                                          <p:spTgt spid="8806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Windows 退出时发金属声.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8806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8068"/>
                                        </p:tgtEl>
                                        <p:attrNameLst>
                                          <p:attrName>style.visibility</p:attrName>
                                        </p:attrNameLst>
                                      </p:cBhvr>
                                      <p:to>
                                        <p:strVal val="visible"/>
                                      </p:to>
                                    </p:set>
                                  </p:childTnLst>
                                </p:cTn>
                              </p:par>
                            </p:childTnLst>
                          </p:cTn>
                        </p:par>
                        <p:par>
                          <p:cTn id="17" fill="hold" nodeType="afterGroup">
                            <p:stCondLst>
                              <p:cond delay="500"/>
                            </p:stCondLst>
                            <p:childTnLst>
                              <p:par>
                                <p:cTn id="18" presetID="16" presetClass="entr" presetSubtype="42" fill="hold" grpId="0" nodeType="afterEffect">
                                  <p:stCondLst>
                                    <p:cond delay="0"/>
                                  </p:stCondLst>
                                  <p:childTnLst>
                                    <p:set>
                                      <p:cBhvr>
                                        <p:cTn id="19" dur="1" fill="hold">
                                          <p:stCondLst>
                                            <p:cond delay="0"/>
                                          </p:stCondLst>
                                        </p:cTn>
                                        <p:tgtEl>
                                          <p:spTgt spid="88069"/>
                                        </p:tgtEl>
                                        <p:attrNameLst>
                                          <p:attrName>style.visibility</p:attrName>
                                        </p:attrNameLst>
                                      </p:cBhvr>
                                      <p:to>
                                        <p:strVal val="visible"/>
                                      </p:to>
                                    </p:set>
                                    <p:animEffect transition="in" filter="barn(outHorizontal)">
                                      <p:cBhvr>
                                        <p:cTn id="20" dur="500"/>
                                        <p:tgtEl>
                                          <p:spTgt spid="8806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88070"/>
                                        </p:tgtEl>
                                        <p:attrNameLst>
                                          <p:attrName>style.visibility</p:attrName>
                                        </p:attrNameLst>
                                      </p:cBhvr>
                                      <p:to>
                                        <p:strVal val="visible"/>
                                      </p:to>
                                    </p:set>
                                    <p:animEffect transition="in" filter="wipe(up)">
                                      <p:cBhvr>
                                        <p:cTn id="25" dur="500"/>
                                        <p:tgtEl>
                                          <p:spTgt spid="88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utoUpdateAnimBg="0"/>
      <p:bldP spid="88067" grpId="0" autoUpdateAnimBg="0"/>
      <p:bldP spid="88068" grpId="0" autoUpdateAnimBg="0"/>
      <p:bldP spid="88069" grpId="0" animBg="1"/>
      <p:bldP spid="88070"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44DF9728-F985-4FAF-AB97-D884A6EC69BE}"/>
              </a:ext>
            </a:extLst>
          </p:cNvPr>
          <p:cNvSpPr>
            <a:spLocks noGrp="1" noChangeArrowheads="1"/>
          </p:cNvSpPr>
          <p:nvPr>
            <p:ph type="title"/>
          </p:nvPr>
        </p:nvSpPr>
        <p:spPr>
          <a:xfrm>
            <a:off x="277091" y="381000"/>
            <a:ext cx="9705109" cy="381000"/>
          </a:xfrm>
        </p:spPr>
        <p:txBody>
          <a:bodyPr>
            <a:normAutofit fontScale="90000"/>
          </a:bodyPr>
          <a:lstStyle/>
          <a:p>
            <a:pPr algn="l" eaLnBrk="1" hangingPunct="1"/>
            <a:r>
              <a:rPr lang="zh-CN" altLang="en-US" sz="3200" b="1" dirty="0">
                <a:solidFill>
                  <a:srgbClr val="FFFF00"/>
                </a:solidFill>
                <a:ea typeface="楷体_GB2312"/>
                <a:cs typeface="楷体_GB2312"/>
              </a:rPr>
              <a:t>    矩阵的相关算法</a:t>
            </a:r>
          </a:p>
        </p:txBody>
      </p:sp>
      <p:sp>
        <p:nvSpPr>
          <p:cNvPr id="89091" name="Text Box 3">
            <a:extLst>
              <a:ext uri="{FF2B5EF4-FFF2-40B4-BE49-F238E27FC236}">
                <a16:creationId xmlns:a16="http://schemas.microsoft.com/office/drawing/2014/main" id="{151D13FF-60B8-4BBE-8C02-FC572FDF6800}"/>
              </a:ext>
            </a:extLst>
          </p:cNvPr>
          <p:cNvSpPr txBox="1">
            <a:spLocks noChangeArrowheads="1"/>
          </p:cNvSpPr>
          <p:nvPr/>
        </p:nvSpPr>
        <p:spPr bwMode="hidden">
          <a:xfrm>
            <a:off x="277091" y="831554"/>
            <a:ext cx="293892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99FFCC"/>
                </a:solidFill>
                <a:latin typeface="华文行楷" panose="02010800040101010101" pitchFamily="2" charset="-122"/>
                <a:ea typeface="华文行楷" panose="02010800040101010101" pitchFamily="2" charset="-122"/>
              </a:rPr>
              <a:t>        ⒈</a:t>
            </a:r>
            <a:r>
              <a:rPr lang="zh-CN" altLang="en-US" sz="2400" dirty="0">
                <a:solidFill>
                  <a:srgbClr val="99FFCC"/>
                </a:solidFill>
                <a:latin typeface="楷体_GB2312"/>
                <a:ea typeface="华文行楷" panose="02010800040101010101" pitchFamily="2" charset="-122"/>
              </a:rPr>
              <a:t>生成特殊矩阵</a:t>
            </a:r>
            <a:endParaRPr lang="zh-CN" altLang="en-US" sz="2400" dirty="0">
              <a:solidFill>
                <a:srgbClr val="99FFCC"/>
              </a:solidFill>
              <a:latin typeface="Arial" panose="020B0604020202020204" pitchFamily="34" charset="0"/>
              <a:ea typeface="华文行楷" panose="02010800040101010101" pitchFamily="2" charset="-122"/>
            </a:endParaRPr>
          </a:p>
        </p:txBody>
      </p:sp>
      <p:sp>
        <p:nvSpPr>
          <p:cNvPr id="89092" name="Text Box 4">
            <a:extLst>
              <a:ext uri="{FF2B5EF4-FFF2-40B4-BE49-F238E27FC236}">
                <a16:creationId xmlns:a16="http://schemas.microsoft.com/office/drawing/2014/main" id="{8B88BCFD-003A-4C81-B7E3-34E57FAD4F37}"/>
              </a:ext>
            </a:extLst>
          </p:cNvPr>
          <p:cNvSpPr txBox="1">
            <a:spLocks noChangeArrowheads="1"/>
          </p:cNvSpPr>
          <p:nvPr/>
        </p:nvSpPr>
        <p:spPr bwMode="hidden">
          <a:xfrm>
            <a:off x="907529" y="1215663"/>
            <a:ext cx="233619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99"/>
                </a:solidFill>
                <a:latin typeface="华文行楷" panose="02010800040101010101" pitchFamily="2" charset="-122"/>
                <a:ea typeface="华文行楷" panose="02010800040101010101" pitchFamily="2" charset="-122"/>
              </a:rPr>
              <a:t>⑴</a:t>
            </a:r>
            <a:r>
              <a:rPr lang="zh-CN" altLang="en-US" sz="2400" dirty="0">
                <a:solidFill>
                  <a:srgbClr val="FFFF99"/>
                </a:solidFill>
                <a:latin typeface="楷体_GB2312"/>
                <a:ea typeface="华文行楷" panose="02010800040101010101" pitchFamily="2" charset="-122"/>
              </a:rPr>
              <a:t>生成单位方阵</a:t>
            </a:r>
          </a:p>
        </p:txBody>
      </p:sp>
      <p:sp>
        <p:nvSpPr>
          <p:cNvPr id="89093" name="Text Box 5">
            <a:extLst>
              <a:ext uri="{FF2B5EF4-FFF2-40B4-BE49-F238E27FC236}">
                <a16:creationId xmlns:a16="http://schemas.microsoft.com/office/drawing/2014/main" id="{DD427552-2F89-4F0D-BA72-44735C874C11}"/>
              </a:ext>
            </a:extLst>
          </p:cNvPr>
          <p:cNvSpPr txBox="1">
            <a:spLocks noChangeArrowheads="1"/>
          </p:cNvSpPr>
          <p:nvPr/>
        </p:nvSpPr>
        <p:spPr bwMode="hidden">
          <a:xfrm>
            <a:off x="907529" y="1694202"/>
            <a:ext cx="1887353" cy="1941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CC"/>
                </a:solidFill>
                <a:latin typeface="Arial" panose="020B0604020202020204" pitchFamily="34" charset="0"/>
                <a:ea typeface="楷体_GB2312"/>
                <a:cs typeface="楷体_GB2312"/>
              </a:rPr>
              <a:t>单位方阵：</a:t>
            </a:r>
          </a:p>
          <a:p>
            <a:pPr eaLnBrk="1" hangingPunct="1">
              <a:spcBef>
                <a:spcPct val="0"/>
              </a:spcBef>
              <a:buFontTx/>
              <a:buNone/>
            </a:pPr>
            <a:r>
              <a:rPr lang="en-US" altLang="zh-CN" sz="2400" dirty="0">
                <a:solidFill>
                  <a:srgbClr val="99FF99"/>
                </a:solidFill>
                <a:latin typeface="Arial" panose="020B0604020202020204" pitchFamily="34" charset="0"/>
                <a:ea typeface="楷体_GB2312"/>
                <a:cs typeface="楷体_GB2312"/>
              </a:rPr>
              <a:t>1</a:t>
            </a:r>
            <a:r>
              <a:rPr lang="en-US" altLang="zh-CN" sz="2400" dirty="0">
                <a:latin typeface="Arial" panose="020B0604020202020204" pitchFamily="34" charset="0"/>
                <a:ea typeface="楷体_GB2312"/>
                <a:cs typeface="楷体_GB2312"/>
              </a:rPr>
              <a:t>    </a:t>
            </a:r>
            <a:r>
              <a:rPr lang="en-US" altLang="zh-CN" sz="2400" dirty="0">
                <a:solidFill>
                  <a:srgbClr val="FFFFCC"/>
                </a:solidFill>
                <a:latin typeface="Arial" panose="020B0604020202020204" pitchFamily="34" charset="0"/>
                <a:ea typeface="楷体_GB2312"/>
                <a:cs typeface="楷体_GB2312"/>
              </a:rPr>
              <a:t>0    0    0</a:t>
            </a:r>
          </a:p>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0  </a:t>
            </a:r>
            <a:r>
              <a:rPr lang="en-US" altLang="zh-CN" sz="2400" dirty="0">
                <a:solidFill>
                  <a:srgbClr val="FF3300"/>
                </a:solidFill>
                <a:latin typeface="Arial" panose="020B0604020202020204" pitchFamily="34" charset="0"/>
                <a:ea typeface="楷体_GB2312"/>
                <a:cs typeface="楷体_GB2312"/>
              </a:rPr>
              <a:t> </a:t>
            </a:r>
            <a:r>
              <a:rPr lang="en-US" altLang="zh-CN" sz="2400" dirty="0">
                <a:solidFill>
                  <a:srgbClr val="99FF99"/>
                </a:solidFill>
                <a:latin typeface="Arial" panose="020B0604020202020204" pitchFamily="34" charset="0"/>
                <a:ea typeface="楷体_GB2312"/>
                <a:cs typeface="楷体_GB2312"/>
              </a:rPr>
              <a:t> 1 </a:t>
            </a:r>
            <a:r>
              <a:rPr lang="en-US" altLang="zh-CN" sz="2400" dirty="0">
                <a:latin typeface="Arial" panose="020B0604020202020204" pitchFamily="34" charset="0"/>
                <a:ea typeface="楷体_GB2312"/>
                <a:cs typeface="楷体_GB2312"/>
              </a:rPr>
              <a:t>   </a:t>
            </a:r>
            <a:r>
              <a:rPr lang="en-US" altLang="zh-CN" sz="2400" dirty="0">
                <a:solidFill>
                  <a:srgbClr val="FFFFCC"/>
                </a:solidFill>
                <a:latin typeface="Arial" panose="020B0604020202020204" pitchFamily="34" charset="0"/>
                <a:ea typeface="楷体_GB2312"/>
                <a:cs typeface="楷体_GB2312"/>
              </a:rPr>
              <a:t>0    0</a:t>
            </a:r>
          </a:p>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0    0 </a:t>
            </a:r>
            <a:r>
              <a:rPr lang="en-US" altLang="zh-CN" sz="2400" dirty="0">
                <a:latin typeface="Arial" panose="020B0604020202020204" pitchFamily="34" charset="0"/>
                <a:ea typeface="楷体_GB2312"/>
                <a:cs typeface="楷体_GB2312"/>
              </a:rPr>
              <a:t>   </a:t>
            </a:r>
            <a:r>
              <a:rPr lang="en-US" altLang="zh-CN" sz="2400" dirty="0">
                <a:solidFill>
                  <a:srgbClr val="99FF99"/>
                </a:solidFill>
                <a:latin typeface="Arial" panose="020B0604020202020204" pitchFamily="34" charset="0"/>
                <a:ea typeface="楷体_GB2312"/>
                <a:cs typeface="楷体_GB2312"/>
              </a:rPr>
              <a:t>1 </a:t>
            </a:r>
            <a:r>
              <a:rPr lang="en-US" altLang="zh-CN" sz="2400" dirty="0">
                <a:latin typeface="Arial" panose="020B0604020202020204" pitchFamily="34" charset="0"/>
                <a:ea typeface="楷体_GB2312"/>
                <a:cs typeface="楷体_GB2312"/>
              </a:rPr>
              <a:t>   </a:t>
            </a:r>
            <a:r>
              <a:rPr lang="en-US" altLang="zh-CN" sz="2400" dirty="0">
                <a:solidFill>
                  <a:srgbClr val="FFFFCC"/>
                </a:solidFill>
                <a:latin typeface="Arial" panose="020B0604020202020204" pitchFamily="34" charset="0"/>
                <a:ea typeface="楷体_GB2312"/>
                <a:cs typeface="楷体_GB2312"/>
              </a:rPr>
              <a:t>0</a:t>
            </a:r>
          </a:p>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0    0    0</a:t>
            </a:r>
            <a:r>
              <a:rPr lang="en-US" altLang="zh-CN" sz="2400" dirty="0">
                <a:latin typeface="Arial" panose="020B0604020202020204" pitchFamily="34" charset="0"/>
                <a:ea typeface="楷体_GB2312"/>
                <a:cs typeface="楷体_GB2312"/>
              </a:rPr>
              <a:t>    </a:t>
            </a:r>
            <a:r>
              <a:rPr lang="en-US" altLang="zh-CN" sz="2400" dirty="0">
                <a:solidFill>
                  <a:srgbClr val="99FF99"/>
                </a:solidFill>
                <a:latin typeface="Arial" panose="020B0604020202020204" pitchFamily="34" charset="0"/>
                <a:ea typeface="楷体_GB2312"/>
                <a:cs typeface="楷体_GB2312"/>
              </a:rPr>
              <a:t>1</a:t>
            </a:r>
          </a:p>
        </p:txBody>
      </p:sp>
      <p:sp>
        <p:nvSpPr>
          <p:cNvPr id="89094" name="AutoShape 6">
            <a:extLst>
              <a:ext uri="{FF2B5EF4-FFF2-40B4-BE49-F238E27FC236}">
                <a16:creationId xmlns:a16="http://schemas.microsoft.com/office/drawing/2014/main" id="{87277DC7-F922-4DDD-BD99-8D24A6B5D0B4}"/>
              </a:ext>
            </a:extLst>
          </p:cNvPr>
          <p:cNvSpPr>
            <a:spLocks/>
          </p:cNvSpPr>
          <p:nvPr/>
        </p:nvSpPr>
        <p:spPr bwMode="hidden">
          <a:xfrm>
            <a:off x="3611419" y="4303345"/>
            <a:ext cx="5086928" cy="831850"/>
          </a:xfrm>
          <a:prstGeom prst="accentCallout2">
            <a:avLst>
              <a:gd name="adj1" fmla="val 13741"/>
              <a:gd name="adj2" fmla="val -1727"/>
              <a:gd name="adj3" fmla="val 13741"/>
              <a:gd name="adj4" fmla="val -19401"/>
              <a:gd name="adj5" fmla="val -104512"/>
              <a:gd name="adj6" fmla="val -19563"/>
            </a:avLst>
          </a:prstGeom>
          <a:noFill/>
          <a:ln w="9525">
            <a:solidFill>
              <a:srgbClr val="99FF99"/>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99FF99"/>
                </a:solidFill>
                <a:latin typeface="Arial" panose="020B0604020202020204" pitchFamily="34" charset="0"/>
                <a:ea typeface="楷体_GB2312"/>
                <a:cs typeface="楷体_GB2312"/>
              </a:rPr>
              <a:t>主对角线元素为</a:t>
            </a:r>
            <a:r>
              <a:rPr lang="en-US" altLang="zh-CN" sz="2400">
                <a:solidFill>
                  <a:srgbClr val="99FF99"/>
                </a:solidFill>
                <a:latin typeface="Arial" panose="020B0604020202020204" pitchFamily="34" charset="0"/>
                <a:ea typeface="楷体_GB2312"/>
                <a:cs typeface="楷体_GB2312"/>
              </a:rPr>
              <a:t>1</a:t>
            </a:r>
            <a:r>
              <a:rPr lang="zh-CN" altLang="en-US" sz="2400">
                <a:solidFill>
                  <a:srgbClr val="99FF99"/>
                </a:solidFill>
                <a:latin typeface="Arial" panose="020B0604020202020204" pitchFamily="34" charset="0"/>
                <a:ea typeface="楷体_GB2312"/>
                <a:cs typeface="楷体_GB2312"/>
              </a:rPr>
              <a:t>，其余为</a:t>
            </a:r>
            <a:r>
              <a:rPr lang="en-US" altLang="zh-CN" sz="2400">
                <a:solidFill>
                  <a:srgbClr val="99FF99"/>
                </a:solidFill>
                <a:latin typeface="Arial" panose="020B0604020202020204" pitchFamily="34" charset="0"/>
                <a:ea typeface="楷体_GB2312"/>
                <a:cs typeface="楷体_GB2312"/>
              </a:rPr>
              <a:t>0</a:t>
            </a:r>
            <a:r>
              <a:rPr lang="zh-CN" altLang="en-US" sz="2400">
                <a:solidFill>
                  <a:srgbClr val="99FF99"/>
                </a:solidFill>
                <a:latin typeface="Arial" panose="020B0604020202020204" pitchFamily="34" charset="0"/>
                <a:ea typeface="楷体_GB2312"/>
                <a:cs typeface="楷体_GB2312"/>
              </a:rPr>
              <a:t>。</a:t>
            </a:r>
            <a:r>
              <a:rPr lang="en-US" altLang="zh-CN" sz="2400">
                <a:solidFill>
                  <a:srgbClr val="99FF99"/>
                </a:solidFill>
                <a:latin typeface="Arial" panose="020B0604020202020204" pitchFamily="34" charset="0"/>
                <a:ea typeface="楷体_GB2312"/>
                <a:cs typeface="楷体_GB2312"/>
              </a:rPr>
              <a:t>if(i==j)a[i][j]=1, </a:t>
            </a:r>
            <a:r>
              <a:rPr lang="zh-CN" altLang="en-US" sz="2400">
                <a:solidFill>
                  <a:srgbClr val="99FF99"/>
                </a:solidFill>
                <a:latin typeface="Arial" panose="020B0604020202020204" pitchFamily="34" charset="0"/>
                <a:ea typeface="楷体_GB2312"/>
                <a:cs typeface="楷体_GB2312"/>
              </a:rPr>
              <a:t>其余为</a:t>
            </a:r>
            <a:r>
              <a:rPr lang="en-US" altLang="zh-CN" sz="2400">
                <a:solidFill>
                  <a:srgbClr val="99FF99"/>
                </a:solidFill>
                <a:latin typeface="Arial" panose="020B0604020202020204" pitchFamily="34" charset="0"/>
                <a:ea typeface="楷体_GB2312"/>
                <a:cs typeface="楷体_GB2312"/>
              </a:rPr>
              <a:t>0</a:t>
            </a:r>
            <a:r>
              <a:rPr lang="zh-CN" altLang="en-US" sz="2400">
                <a:solidFill>
                  <a:srgbClr val="99FF99"/>
                </a:solidFill>
                <a:latin typeface="Arial" panose="020B0604020202020204" pitchFamily="34" charset="0"/>
                <a:ea typeface="楷体_GB2312"/>
                <a:cs typeface="楷体_GB2312"/>
              </a:rPr>
              <a:t>。</a:t>
            </a:r>
          </a:p>
        </p:txBody>
      </p:sp>
      <p:sp>
        <p:nvSpPr>
          <p:cNvPr id="89095" name="Text Box 7">
            <a:extLst>
              <a:ext uri="{FF2B5EF4-FFF2-40B4-BE49-F238E27FC236}">
                <a16:creationId xmlns:a16="http://schemas.microsoft.com/office/drawing/2014/main" id="{233F9BB4-4DD1-4037-8442-F74B60003BE9}"/>
              </a:ext>
            </a:extLst>
          </p:cNvPr>
          <p:cNvSpPr txBox="1">
            <a:spLocks noChangeArrowheads="1"/>
          </p:cNvSpPr>
          <p:nvPr/>
        </p:nvSpPr>
        <p:spPr bwMode="hidden">
          <a:xfrm>
            <a:off x="7177644" y="-80744"/>
            <a:ext cx="3490356" cy="701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FFFFCC"/>
                </a:solidFill>
                <a:latin typeface="Arial" panose="020B0604020202020204" pitchFamily="34" charset="0"/>
                <a:ea typeface="楷体_GB2312"/>
                <a:cs typeface="楷体_GB2312"/>
              </a:rPr>
              <a:t>#include &lt;iostream&gt;</a:t>
            </a:r>
          </a:p>
          <a:p>
            <a:pPr eaLnBrk="1" hangingPunct="1">
              <a:spcBef>
                <a:spcPct val="0"/>
              </a:spcBef>
              <a:buFontTx/>
              <a:buNone/>
            </a:pPr>
            <a:r>
              <a:rPr lang="en-US" altLang="zh-CN" sz="1800" dirty="0">
                <a:solidFill>
                  <a:srgbClr val="FFFFCC"/>
                </a:solidFill>
                <a:latin typeface="Arial" panose="020B0604020202020204" pitchFamily="34" charset="0"/>
                <a:ea typeface="楷体_GB2312"/>
                <a:cs typeface="楷体_GB2312"/>
              </a:rPr>
              <a:t>#include &lt;</a:t>
            </a:r>
            <a:r>
              <a:rPr lang="en-US" altLang="zh-CN" sz="1800" dirty="0" err="1">
                <a:solidFill>
                  <a:srgbClr val="FFFFCC"/>
                </a:solidFill>
                <a:latin typeface="Arial" panose="020B0604020202020204" pitchFamily="34" charset="0"/>
                <a:ea typeface="楷体_GB2312"/>
                <a:cs typeface="楷体_GB2312"/>
              </a:rPr>
              <a:t>iomanip</a:t>
            </a:r>
            <a:r>
              <a:rPr lang="en-US" altLang="zh-CN" sz="1800" dirty="0">
                <a:solidFill>
                  <a:srgbClr val="FFFFCC"/>
                </a:solidFill>
                <a:latin typeface="Arial" panose="020B0604020202020204" pitchFamily="34" charset="0"/>
                <a:ea typeface="楷体_GB2312"/>
                <a:cs typeface="楷体_GB2312"/>
              </a:rPr>
              <a:t>&gt;</a:t>
            </a:r>
          </a:p>
          <a:p>
            <a:pPr eaLnBrk="1" hangingPunct="1">
              <a:spcBef>
                <a:spcPct val="0"/>
              </a:spcBef>
              <a:buFontTx/>
              <a:buNone/>
            </a:pPr>
            <a:r>
              <a:rPr lang="en-US" altLang="zh-CN" sz="1800" dirty="0">
                <a:solidFill>
                  <a:srgbClr val="FFFFCC"/>
                </a:solidFill>
                <a:latin typeface="Arial" panose="020B0604020202020204" pitchFamily="34" charset="0"/>
                <a:ea typeface="楷体_GB2312"/>
                <a:cs typeface="楷体_GB2312"/>
              </a:rPr>
              <a:t>using namespace std;</a:t>
            </a:r>
          </a:p>
          <a:p>
            <a:pPr eaLnBrk="1" hangingPunct="1">
              <a:spcBef>
                <a:spcPct val="0"/>
              </a:spcBef>
              <a:buFontTx/>
              <a:buNone/>
            </a:pPr>
            <a:r>
              <a:rPr lang="en-US" altLang="zh-CN" sz="1800" dirty="0">
                <a:solidFill>
                  <a:srgbClr val="FFFFCC"/>
                </a:solidFill>
                <a:latin typeface="Arial" panose="020B0604020202020204" pitchFamily="34" charset="0"/>
                <a:ea typeface="楷体_GB2312"/>
                <a:cs typeface="楷体_GB2312"/>
              </a:rPr>
              <a:t>int main(void){</a:t>
            </a:r>
          </a:p>
          <a:p>
            <a:pPr eaLnBrk="1" hangingPunct="1">
              <a:spcBef>
                <a:spcPct val="0"/>
              </a:spcBef>
              <a:buFontTx/>
              <a:buNone/>
            </a:pPr>
            <a:r>
              <a:rPr lang="en-US" altLang="zh-CN" sz="1800" dirty="0">
                <a:solidFill>
                  <a:srgbClr val="FFFFCC"/>
                </a:solidFill>
                <a:latin typeface="Arial" panose="020B0604020202020204" pitchFamily="34" charset="0"/>
                <a:ea typeface="楷体_GB2312"/>
                <a:cs typeface="楷体_GB2312"/>
              </a:rPr>
              <a:t>    const int R = 4;</a:t>
            </a:r>
          </a:p>
          <a:p>
            <a:pPr eaLnBrk="1" hangingPunct="1">
              <a:spcBef>
                <a:spcPct val="0"/>
              </a:spcBef>
              <a:buFontTx/>
              <a:buNone/>
            </a:pPr>
            <a:r>
              <a:rPr lang="en-US" altLang="zh-CN" sz="1800" dirty="0">
                <a:solidFill>
                  <a:srgbClr val="FFFFCC"/>
                </a:solidFill>
                <a:latin typeface="Arial" panose="020B0604020202020204" pitchFamily="34" charset="0"/>
                <a:ea typeface="楷体_GB2312"/>
                <a:cs typeface="楷体_GB2312"/>
              </a:rPr>
              <a:t>    int a[R][R];</a:t>
            </a:r>
          </a:p>
          <a:p>
            <a:pPr eaLnBrk="1" hangingPunct="1">
              <a:spcBef>
                <a:spcPct val="0"/>
              </a:spcBef>
              <a:buFontTx/>
              <a:buNone/>
            </a:pPr>
            <a:endParaRPr lang="en-US" altLang="zh-CN" sz="1800" dirty="0">
              <a:solidFill>
                <a:srgbClr val="FFFFCC"/>
              </a:solidFill>
              <a:latin typeface="Arial" panose="020B0604020202020204" pitchFamily="34" charset="0"/>
              <a:ea typeface="楷体_GB2312"/>
              <a:cs typeface="楷体_GB2312"/>
            </a:endParaRPr>
          </a:p>
          <a:p>
            <a:pPr eaLnBrk="1" hangingPunct="1">
              <a:spcBef>
                <a:spcPct val="0"/>
              </a:spcBef>
              <a:buFontTx/>
              <a:buNone/>
            </a:pPr>
            <a:r>
              <a:rPr lang="en-US" altLang="zh-CN" sz="1800" dirty="0">
                <a:solidFill>
                  <a:srgbClr val="FFFFCC"/>
                </a:solidFill>
                <a:latin typeface="Arial" panose="020B0604020202020204" pitchFamily="34" charset="0"/>
                <a:ea typeface="楷体_GB2312"/>
                <a:cs typeface="楷体_GB2312"/>
              </a:rPr>
              <a:t>    for(int </a:t>
            </a:r>
            <a:r>
              <a:rPr lang="en-US" altLang="zh-CN" sz="1800" dirty="0" err="1">
                <a:solidFill>
                  <a:srgbClr val="FFFFCC"/>
                </a:solidFill>
                <a:latin typeface="Arial" panose="020B0604020202020204" pitchFamily="34" charset="0"/>
                <a:ea typeface="楷体_GB2312"/>
                <a:cs typeface="楷体_GB2312"/>
              </a:rPr>
              <a:t>i</a:t>
            </a:r>
            <a:r>
              <a:rPr lang="en-US" altLang="zh-CN" sz="1800" dirty="0">
                <a:solidFill>
                  <a:srgbClr val="FFFFCC"/>
                </a:solidFill>
                <a:latin typeface="Arial" panose="020B0604020202020204" pitchFamily="34" charset="0"/>
                <a:ea typeface="楷体_GB2312"/>
                <a:cs typeface="楷体_GB2312"/>
              </a:rPr>
              <a:t> = 0; </a:t>
            </a:r>
            <a:r>
              <a:rPr lang="en-US" altLang="zh-CN" sz="1800" dirty="0" err="1">
                <a:solidFill>
                  <a:srgbClr val="FFFFCC"/>
                </a:solidFill>
                <a:latin typeface="Arial" panose="020B0604020202020204" pitchFamily="34" charset="0"/>
                <a:ea typeface="楷体_GB2312"/>
                <a:cs typeface="楷体_GB2312"/>
              </a:rPr>
              <a:t>i</a:t>
            </a:r>
            <a:r>
              <a:rPr lang="en-US" altLang="zh-CN" sz="1800" dirty="0">
                <a:solidFill>
                  <a:srgbClr val="FFFFCC"/>
                </a:solidFill>
                <a:latin typeface="Arial" panose="020B0604020202020204" pitchFamily="34" charset="0"/>
                <a:ea typeface="楷体_GB2312"/>
                <a:cs typeface="楷体_GB2312"/>
              </a:rPr>
              <a:t> &lt; R; ++</a:t>
            </a:r>
            <a:r>
              <a:rPr lang="en-US" altLang="zh-CN" sz="1800" dirty="0" err="1">
                <a:solidFill>
                  <a:srgbClr val="FFFFCC"/>
                </a:solidFill>
                <a:latin typeface="Arial" panose="020B0604020202020204" pitchFamily="34" charset="0"/>
                <a:ea typeface="楷体_GB2312"/>
                <a:cs typeface="楷体_GB2312"/>
              </a:rPr>
              <a:t>i</a:t>
            </a:r>
            <a:r>
              <a:rPr lang="en-US" altLang="zh-CN" sz="1800" dirty="0">
                <a:solidFill>
                  <a:srgbClr val="FFFFCC"/>
                </a:solidFill>
                <a:latin typeface="Arial" panose="020B0604020202020204" pitchFamily="34" charset="0"/>
                <a:ea typeface="楷体_GB2312"/>
                <a:cs typeface="楷体_GB2312"/>
              </a:rPr>
              <a:t>){</a:t>
            </a:r>
          </a:p>
          <a:p>
            <a:pPr eaLnBrk="1" hangingPunct="1">
              <a:spcBef>
                <a:spcPct val="0"/>
              </a:spcBef>
              <a:buFontTx/>
              <a:buNone/>
            </a:pPr>
            <a:r>
              <a:rPr lang="en-US" altLang="zh-CN" sz="1800" dirty="0">
                <a:solidFill>
                  <a:srgbClr val="FFFFCC"/>
                </a:solidFill>
                <a:latin typeface="Arial" panose="020B0604020202020204" pitchFamily="34" charset="0"/>
                <a:ea typeface="楷体_GB2312"/>
                <a:cs typeface="楷体_GB2312"/>
              </a:rPr>
              <a:t>        for(int j = 0; j &lt; 4; ++j){ </a:t>
            </a:r>
          </a:p>
          <a:p>
            <a:pPr eaLnBrk="1" hangingPunct="1">
              <a:spcBef>
                <a:spcPct val="0"/>
              </a:spcBef>
              <a:buFontTx/>
              <a:buNone/>
            </a:pPr>
            <a:r>
              <a:rPr lang="en-US" altLang="zh-CN" sz="1800" dirty="0">
                <a:solidFill>
                  <a:srgbClr val="FFFFCC"/>
                </a:solidFill>
                <a:latin typeface="Arial" panose="020B0604020202020204" pitchFamily="34" charset="0"/>
                <a:ea typeface="楷体_GB2312"/>
                <a:cs typeface="楷体_GB2312"/>
              </a:rPr>
              <a:t>            if(</a:t>
            </a:r>
            <a:r>
              <a:rPr lang="en-US" altLang="zh-CN" sz="1800" dirty="0" err="1">
                <a:solidFill>
                  <a:srgbClr val="FFFFCC"/>
                </a:solidFill>
                <a:latin typeface="Arial" panose="020B0604020202020204" pitchFamily="34" charset="0"/>
                <a:ea typeface="楷体_GB2312"/>
                <a:cs typeface="楷体_GB2312"/>
              </a:rPr>
              <a:t>i</a:t>
            </a:r>
            <a:r>
              <a:rPr lang="en-US" altLang="zh-CN" sz="1800" dirty="0">
                <a:solidFill>
                  <a:srgbClr val="FFFFCC"/>
                </a:solidFill>
                <a:latin typeface="Arial" panose="020B0604020202020204" pitchFamily="34" charset="0"/>
                <a:ea typeface="楷体_GB2312"/>
                <a:cs typeface="楷体_GB2312"/>
              </a:rPr>
              <a:t> == j){</a:t>
            </a:r>
          </a:p>
          <a:p>
            <a:pPr eaLnBrk="1" hangingPunct="1">
              <a:spcBef>
                <a:spcPct val="0"/>
              </a:spcBef>
              <a:buFontTx/>
              <a:buNone/>
            </a:pPr>
            <a:r>
              <a:rPr lang="en-US" altLang="zh-CN" sz="1800" dirty="0">
                <a:solidFill>
                  <a:srgbClr val="FFFFCC"/>
                </a:solidFill>
                <a:latin typeface="Arial" panose="020B0604020202020204" pitchFamily="34" charset="0"/>
                <a:ea typeface="楷体_GB2312"/>
                <a:cs typeface="楷体_GB2312"/>
              </a:rPr>
              <a:t>                a[</a:t>
            </a:r>
            <a:r>
              <a:rPr lang="en-US" altLang="zh-CN" sz="1800" dirty="0" err="1">
                <a:solidFill>
                  <a:srgbClr val="FFFFCC"/>
                </a:solidFill>
                <a:latin typeface="Arial" panose="020B0604020202020204" pitchFamily="34" charset="0"/>
                <a:ea typeface="楷体_GB2312"/>
                <a:cs typeface="楷体_GB2312"/>
              </a:rPr>
              <a:t>i</a:t>
            </a:r>
            <a:r>
              <a:rPr lang="en-US" altLang="zh-CN" sz="1800" dirty="0">
                <a:solidFill>
                  <a:srgbClr val="FFFFCC"/>
                </a:solidFill>
                <a:latin typeface="Arial" panose="020B0604020202020204" pitchFamily="34" charset="0"/>
                <a:ea typeface="楷体_GB2312"/>
                <a:cs typeface="楷体_GB2312"/>
              </a:rPr>
              <a:t>][j] = 1;</a:t>
            </a:r>
          </a:p>
          <a:p>
            <a:pPr eaLnBrk="1" hangingPunct="1">
              <a:spcBef>
                <a:spcPct val="0"/>
              </a:spcBef>
              <a:buFontTx/>
              <a:buNone/>
            </a:pPr>
            <a:r>
              <a:rPr lang="en-US" altLang="zh-CN" sz="1800" dirty="0">
                <a:solidFill>
                  <a:srgbClr val="FFFFCC"/>
                </a:solidFill>
                <a:latin typeface="Arial" panose="020B0604020202020204" pitchFamily="34" charset="0"/>
                <a:ea typeface="楷体_GB2312"/>
                <a:cs typeface="楷体_GB2312"/>
              </a:rPr>
              <a:t>            }</a:t>
            </a:r>
          </a:p>
          <a:p>
            <a:pPr eaLnBrk="1" hangingPunct="1">
              <a:spcBef>
                <a:spcPct val="0"/>
              </a:spcBef>
              <a:buFontTx/>
              <a:buNone/>
            </a:pPr>
            <a:r>
              <a:rPr lang="en-US" altLang="zh-CN" sz="1800" dirty="0">
                <a:solidFill>
                  <a:srgbClr val="FFFFCC"/>
                </a:solidFill>
                <a:latin typeface="Arial" panose="020B0604020202020204" pitchFamily="34" charset="0"/>
                <a:ea typeface="楷体_GB2312"/>
                <a:cs typeface="楷体_GB2312"/>
              </a:rPr>
              <a:t>            else{</a:t>
            </a:r>
          </a:p>
          <a:p>
            <a:pPr eaLnBrk="1" hangingPunct="1">
              <a:spcBef>
                <a:spcPct val="0"/>
              </a:spcBef>
              <a:buFontTx/>
              <a:buNone/>
            </a:pPr>
            <a:r>
              <a:rPr lang="en-US" altLang="zh-CN" sz="1800" dirty="0">
                <a:solidFill>
                  <a:srgbClr val="FFFFCC"/>
                </a:solidFill>
                <a:latin typeface="Arial" panose="020B0604020202020204" pitchFamily="34" charset="0"/>
                <a:ea typeface="楷体_GB2312"/>
                <a:cs typeface="楷体_GB2312"/>
              </a:rPr>
              <a:t>                a[</a:t>
            </a:r>
            <a:r>
              <a:rPr lang="en-US" altLang="zh-CN" sz="1800" dirty="0" err="1">
                <a:solidFill>
                  <a:srgbClr val="FFFFCC"/>
                </a:solidFill>
                <a:latin typeface="Arial" panose="020B0604020202020204" pitchFamily="34" charset="0"/>
                <a:ea typeface="楷体_GB2312"/>
                <a:cs typeface="楷体_GB2312"/>
              </a:rPr>
              <a:t>i</a:t>
            </a:r>
            <a:r>
              <a:rPr lang="en-US" altLang="zh-CN" sz="1800" dirty="0">
                <a:solidFill>
                  <a:srgbClr val="FFFFCC"/>
                </a:solidFill>
                <a:latin typeface="Arial" panose="020B0604020202020204" pitchFamily="34" charset="0"/>
                <a:ea typeface="楷体_GB2312"/>
                <a:cs typeface="楷体_GB2312"/>
              </a:rPr>
              <a:t>][j] = 0;</a:t>
            </a:r>
          </a:p>
          <a:p>
            <a:pPr eaLnBrk="1" hangingPunct="1">
              <a:spcBef>
                <a:spcPct val="0"/>
              </a:spcBef>
              <a:buFontTx/>
              <a:buNone/>
            </a:pPr>
            <a:r>
              <a:rPr lang="en-US" altLang="zh-CN" sz="1800" dirty="0">
                <a:solidFill>
                  <a:srgbClr val="FFFFCC"/>
                </a:solidFill>
                <a:latin typeface="Arial" panose="020B0604020202020204" pitchFamily="34" charset="0"/>
                <a:ea typeface="楷体_GB2312"/>
                <a:cs typeface="楷体_GB2312"/>
              </a:rPr>
              <a:t>            }    </a:t>
            </a:r>
          </a:p>
          <a:p>
            <a:pPr eaLnBrk="1" hangingPunct="1">
              <a:spcBef>
                <a:spcPct val="0"/>
              </a:spcBef>
              <a:buFontTx/>
              <a:buNone/>
            </a:pPr>
            <a:r>
              <a:rPr lang="en-US" altLang="zh-CN" sz="1800" dirty="0">
                <a:solidFill>
                  <a:srgbClr val="FFFFCC"/>
                </a:solidFill>
                <a:latin typeface="Arial" panose="020B0604020202020204" pitchFamily="34" charset="0"/>
                <a:ea typeface="楷体_GB2312"/>
                <a:cs typeface="楷体_GB2312"/>
              </a:rPr>
              <a:t>        } </a:t>
            </a:r>
          </a:p>
          <a:p>
            <a:pPr eaLnBrk="1" hangingPunct="1">
              <a:spcBef>
                <a:spcPct val="0"/>
              </a:spcBef>
              <a:buFontTx/>
              <a:buNone/>
            </a:pPr>
            <a:r>
              <a:rPr lang="en-US" altLang="zh-CN" sz="1800" dirty="0">
                <a:solidFill>
                  <a:srgbClr val="FFFFCC"/>
                </a:solidFill>
                <a:latin typeface="Arial" panose="020B0604020202020204" pitchFamily="34" charset="0"/>
                <a:ea typeface="楷体_GB2312"/>
                <a:cs typeface="楷体_GB2312"/>
              </a:rPr>
              <a:t>    }  </a:t>
            </a:r>
          </a:p>
          <a:p>
            <a:pPr eaLnBrk="1" hangingPunct="1">
              <a:spcBef>
                <a:spcPct val="0"/>
              </a:spcBef>
              <a:buFontTx/>
              <a:buNone/>
            </a:pPr>
            <a:r>
              <a:rPr lang="en-US" altLang="zh-CN" sz="1800" dirty="0">
                <a:solidFill>
                  <a:srgbClr val="FFFFCC"/>
                </a:solidFill>
                <a:latin typeface="Arial" panose="020B0604020202020204" pitchFamily="34" charset="0"/>
                <a:ea typeface="楷体_GB2312"/>
                <a:cs typeface="楷体_GB2312"/>
              </a:rPr>
              <a:t>    for(int </a:t>
            </a:r>
            <a:r>
              <a:rPr lang="en-US" altLang="zh-CN" sz="1800" dirty="0" err="1">
                <a:solidFill>
                  <a:srgbClr val="FFFFCC"/>
                </a:solidFill>
                <a:latin typeface="Arial" panose="020B0604020202020204" pitchFamily="34" charset="0"/>
                <a:ea typeface="楷体_GB2312"/>
                <a:cs typeface="楷体_GB2312"/>
              </a:rPr>
              <a:t>i</a:t>
            </a:r>
            <a:r>
              <a:rPr lang="en-US" altLang="zh-CN" sz="1800" dirty="0">
                <a:solidFill>
                  <a:srgbClr val="FFFFCC"/>
                </a:solidFill>
                <a:latin typeface="Arial" panose="020B0604020202020204" pitchFamily="34" charset="0"/>
                <a:ea typeface="楷体_GB2312"/>
                <a:cs typeface="楷体_GB2312"/>
              </a:rPr>
              <a:t> = 0; </a:t>
            </a:r>
            <a:r>
              <a:rPr lang="en-US" altLang="zh-CN" sz="1800" dirty="0" err="1">
                <a:solidFill>
                  <a:srgbClr val="FFFFCC"/>
                </a:solidFill>
                <a:latin typeface="Arial" panose="020B0604020202020204" pitchFamily="34" charset="0"/>
                <a:ea typeface="楷体_GB2312"/>
                <a:cs typeface="楷体_GB2312"/>
              </a:rPr>
              <a:t>i</a:t>
            </a:r>
            <a:r>
              <a:rPr lang="en-US" altLang="zh-CN" sz="1800" dirty="0">
                <a:solidFill>
                  <a:srgbClr val="FFFFCC"/>
                </a:solidFill>
                <a:latin typeface="Arial" panose="020B0604020202020204" pitchFamily="34" charset="0"/>
                <a:ea typeface="楷体_GB2312"/>
                <a:cs typeface="楷体_GB2312"/>
              </a:rPr>
              <a:t> &lt; 4; ++</a:t>
            </a:r>
            <a:r>
              <a:rPr lang="en-US" altLang="zh-CN" sz="1800" dirty="0" err="1">
                <a:solidFill>
                  <a:srgbClr val="FFFFCC"/>
                </a:solidFill>
                <a:latin typeface="Arial" panose="020B0604020202020204" pitchFamily="34" charset="0"/>
                <a:ea typeface="楷体_GB2312"/>
                <a:cs typeface="楷体_GB2312"/>
              </a:rPr>
              <a:t>i</a:t>
            </a:r>
            <a:r>
              <a:rPr lang="en-US" altLang="zh-CN" sz="1800" dirty="0">
                <a:solidFill>
                  <a:srgbClr val="FFFFCC"/>
                </a:solidFill>
                <a:latin typeface="Arial" panose="020B0604020202020204" pitchFamily="34" charset="0"/>
                <a:ea typeface="楷体_GB2312"/>
                <a:cs typeface="楷体_GB2312"/>
              </a:rPr>
              <a:t>){     </a:t>
            </a:r>
          </a:p>
          <a:p>
            <a:pPr eaLnBrk="1" hangingPunct="1">
              <a:spcBef>
                <a:spcPct val="0"/>
              </a:spcBef>
              <a:buFontTx/>
              <a:buNone/>
            </a:pPr>
            <a:r>
              <a:rPr lang="en-US" altLang="zh-CN" sz="1800" dirty="0">
                <a:solidFill>
                  <a:srgbClr val="FFFFCC"/>
                </a:solidFill>
                <a:latin typeface="Arial" panose="020B0604020202020204" pitchFamily="34" charset="0"/>
                <a:ea typeface="楷体_GB2312"/>
                <a:cs typeface="楷体_GB2312"/>
              </a:rPr>
              <a:t>        for(int j = 0; j &lt; 4; ++j){</a:t>
            </a:r>
          </a:p>
          <a:p>
            <a:pPr eaLnBrk="1" hangingPunct="1">
              <a:spcBef>
                <a:spcPct val="0"/>
              </a:spcBef>
              <a:buFontTx/>
              <a:buNone/>
            </a:pPr>
            <a:r>
              <a:rPr lang="en-US" altLang="zh-CN" sz="1800" dirty="0">
                <a:solidFill>
                  <a:srgbClr val="FFFFCC"/>
                </a:solidFill>
                <a:latin typeface="Arial" panose="020B0604020202020204" pitchFamily="34" charset="0"/>
                <a:ea typeface="楷体_GB2312"/>
                <a:cs typeface="楷体_GB2312"/>
              </a:rPr>
              <a:t>            </a:t>
            </a:r>
            <a:r>
              <a:rPr lang="en-US" altLang="zh-CN" sz="1800" dirty="0" err="1">
                <a:solidFill>
                  <a:srgbClr val="FFFFCC"/>
                </a:solidFill>
                <a:latin typeface="Arial" panose="020B0604020202020204" pitchFamily="34" charset="0"/>
                <a:ea typeface="楷体_GB2312"/>
                <a:cs typeface="楷体_GB2312"/>
              </a:rPr>
              <a:t>cout</a:t>
            </a:r>
            <a:r>
              <a:rPr lang="en-US" altLang="zh-CN" sz="1800" dirty="0">
                <a:solidFill>
                  <a:srgbClr val="FFFFCC"/>
                </a:solidFill>
                <a:latin typeface="Arial" panose="020B0604020202020204" pitchFamily="34" charset="0"/>
                <a:ea typeface="楷体_GB2312"/>
                <a:cs typeface="楷体_GB2312"/>
              </a:rPr>
              <a:t> &lt;&lt; </a:t>
            </a:r>
            <a:r>
              <a:rPr lang="en-US" altLang="zh-CN" sz="1800" dirty="0" err="1">
                <a:solidFill>
                  <a:srgbClr val="FFFFCC"/>
                </a:solidFill>
                <a:latin typeface="Arial" panose="020B0604020202020204" pitchFamily="34" charset="0"/>
                <a:ea typeface="楷体_GB2312"/>
                <a:cs typeface="楷体_GB2312"/>
              </a:rPr>
              <a:t>setw</a:t>
            </a:r>
            <a:r>
              <a:rPr lang="en-US" altLang="zh-CN" sz="1800" dirty="0">
                <a:solidFill>
                  <a:srgbClr val="FFFFCC"/>
                </a:solidFill>
                <a:latin typeface="Arial" panose="020B0604020202020204" pitchFamily="34" charset="0"/>
                <a:ea typeface="楷体_GB2312"/>
                <a:cs typeface="楷体_GB2312"/>
              </a:rPr>
              <a:t>(4) &lt;&lt; a[</a:t>
            </a:r>
            <a:r>
              <a:rPr lang="en-US" altLang="zh-CN" sz="1800" dirty="0" err="1">
                <a:solidFill>
                  <a:srgbClr val="FFFFCC"/>
                </a:solidFill>
                <a:latin typeface="Arial" panose="020B0604020202020204" pitchFamily="34" charset="0"/>
                <a:ea typeface="楷体_GB2312"/>
                <a:cs typeface="楷体_GB2312"/>
              </a:rPr>
              <a:t>i</a:t>
            </a:r>
            <a:r>
              <a:rPr lang="en-US" altLang="zh-CN" sz="1800" dirty="0">
                <a:solidFill>
                  <a:srgbClr val="FFFFCC"/>
                </a:solidFill>
                <a:latin typeface="Arial" panose="020B0604020202020204" pitchFamily="34" charset="0"/>
                <a:ea typeface="楷体_GB2312"/>
                <a:cs typeface="楷体_GB2312"/>
              </a:rPr>
              <a:t>][j];</a:t>
            </a:r>
          </a:p>
          <a:p>
            <a:pPr eaLnBrk="1" hangingPunct="1">
              <a:spcBef>
                <a:spcPct val="0"/>
              </a:spcBef>
              <a:buFontTx/>
              <a:buNone/>
            </a:pPr>
            <a:r>
              <a:rPr lang="en-US" altLang="zh-CN" sz="1800" dirty="0">
                <a:solidFill>
                  <a:srgbClr val="FFFFCC"/>
                </a:solidFill>
                <a:latin typeface="Arial" panose="020B0604020202020204" pitchFamily="34" charset="0"/>
                <a:ea typeface="楷体_GB2312"/>
                <a:cs typeface="楷体_GB2312"/>
              </a:rPr>
              <a:t>        }   </a:t>
            </a:r>
          </a:p>
          <a:p>
            <a:pPr eaLnBrk="1" hangingPunct="1">
              <a:spcBef>
                <a:spcPct val="0"/>
              </a:spcBef>
              <a:buFontTx/>
              <a:buNone/>
            </a:pPr>
            <a:r>
              <a:rPr lang="en-US" altLang="zh-CN" sz="1800" dirty="0">
                <a:solidFill>
                  <a:srgbClr val="FFFFCC"/>
                </a:solidFill>
                <a:latin typeface="Arial" panose="020B0604020202020204" pitchFamily="34" charset="0"/>
                <a:ea typeface="楷体_GB2312"/>
                <a:cs typeface="楷体_GB2312"/>
              </a:rPr>
              <a:t>        </a:t>
            </a:r>
            <a:r>
              <a:rPr lang="en-US" altLang="zh-CN" sz="1800" dirty="0" err="1">
                <a:solidFill>
                  <a:srgbClr val="FFFFCC"/>
                </a:solidFill>
                <a:latin typeface="Arial" panose="020B0604020202020204" pitchFamily="34" charset="0"/>
                <a:ea typeface="楷体_GB2312"/>
                <a:cs typeface="楷体_GB2312"/>
              </a:rPr>
              <a:t>cout</a:t>
            </a:r>
            <a:r>
              <a:rPr lang="en-US" altLang="zh-CN" sz="1800" dirty="0">
                <a:solidFill>
                  <a:srgbClr val="FFFFCC"/>
                </a:solidFill>
                <a:latin typeface="Arial" panose="020B0604020202020204" pitchFamily="34" charset="0"/>
                <a:ea typeface="楷体_GB2312"/>
                <a:cs typeface="楷体_GB2312"/>
              </a:rPr>
              <a:t> &lt;&lt; </a:t>
            </a:r>
            <a:r>
              <a:rPr lang="en-US" altLang="zh-CN" sz="1800" dirty="0" err="1">
                <a:solidFill>
                  <a:srgbClr val="FFFFCC"/>
                </a:solidFill>
                <a:latin typeface="Arial" panose="020B0604020202020204" pitchFamily="34" charset="0"/>
                <a:ea typeface="楷体_GB2312"/>
                <a:cs typeface="楷体_GB2312"/>
              </a:rPr>
              <a:t>endl</a:t>
            </a:r>
            <a:r>
              <a:rPr lang="en-US" altLang="zh-CN" sz="1800" dirty="0">
                <a:solidFill>
                  <a:srgbClr val="FFFFCC"/>
                </a:solidFill>
                <a:latin typeface="Arial" panose="020B0604020202020204" pitchFamily="34" charset="0"/>
                <a:ea typeface="楷体_GB2312"/>
                <a:cs typeface="楷体_GB2312"/>
              </a:rPr>
              <a:t>;</a:t>
            </a:r>
          </a:p>
          <a:p>
            <a:pPr eaLnBrk="1" hangingPunct="1">
              <a:spcBef>
                <a:spcPct val="0"/>
              </a:spcBef>
              <a:buFontTx/>
              <a:buNone/>
            </a:pPr>
            <a:r>
              <a:rPr lang="en-US" altLang="zh-CN" sz="1800" dirty="0">
                <a:solidFill>
                  <a:srgbClr val="FFFFCC"/>
                </a:solidFill>
                <a:latin typeface="Arial" panose="020B0604020202020204" pitchFamily="34" charset="0"/>
                <a:ea typeface="楷体_GB2312"/>
                <a:cs typeface="楷体_GB2312"/>
              </a:rPr>
              <a:t>    }</a:t>
            </a:r>
          </a:p>
          <a:p>
            <a:pPr eaLnBrk="1" hangingPunct="1">
              <a:spcBef>
                <a:spcPct val="0"/>
              </a:spcBef>
              <a:buFontTx/>
              <a:buNone/>
            </a:pPr>
            <a:r>
              <a:rPr lang="en-US" altLang="zh-CN" sz="1800" dirty="0">
                <a:solidFill>
                  <a:srgbClr val="FFFFCC"/>
                </a:solidFill>
                <a:latin typeface="Arial" panose="020B0604020202020204" pitchFamily="34" charset="0"/>
                <a:ea typeface="楷体_GB2312"/>
                <a:cs typeface="楷体_GB2312"/>
              </a:rPr>
              <a:t>    return 0;  </a:t>
            </a:r>
          </a:p>
          <a:p>
            <a:pPr eaLnBrk="1" hangingPunct="1">
              <a:spcBef>
                <a:spcPct val="0"/>
              </a:spcBef>
              <a:buFontTx/>
              <a:buNone/>
            </a:pPr>
            <a:r>
              <a:rPr lang="en-US" altLang="zh-CN" sz="1800" dirty="0">
                <a:solidFill>
                  <a:srgbClr val="FFFFCC"/>
                </a:solidFill>
                <a:latin typeface="Arial" panose="020B0604020202020204" pitchFamily="34" charset="0"/>
                <a:ea typeface="楷体_GB2312"/>
                <a:cs typeface="楷体_GB2312"/>
              </a:rPr>
              <a:t>}</a:t>
            </a:r>
            <a:endParaRPr lang="en-US" altLang="zh-CN" sz="1800" dirty="0">
              <a:solidFill>
                <a:srgbClr val="66FFCC"/>
              </a:solidFill>
              <a:latin typeface="Arial" panose="020B0604020202020204" pitchFamily="34" charset="0"/>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1"/>
                                        </p:tgtEl>
                                        <p:attrNameLst>
                                          <p:attrName>style.visibility</p:attrName>
                                        </p:attrNameLst>
                                      </p:cBhvr>
                                      <p:to>
                                        <p:strVal val="visible"/>
                                      </p:to>
                                    </p:set>
                                    <p:animEffect transition="in" filter="blinds(horizontal)">
                                      <p:cBhvr>
                                        <p:cTn id="7" dur="500"/>
                                        <p:tgtEl>
                                          <p:spTgt spid="89091"/>
                                        </p:tgtEl>
                                      </p:cBhvr>
                                    </p:animEffect>
                                  </p:childTnLst>
                                  <p:subTnLst>
                                    <p:audio>
                                      <p:cMediaNode>
                                        <p:cTn display="0" masterRel="sameClick">
                                          <p:stCondLst>
                                            <p:cond evt="begin" delay="0">
                                              <p:tn val="5"/>
                                            </p:cond>
                                          </p:stCondLst>
                                          <p:endCondLst>
                                            <p:cond evt="onStopAudio" delay="0">
                                              <p:tgtEl>
                                                <p:sldTgt/>
                                              </p:tgtEl>
                                            </p:cond>
                                          </p:endCondLst>
                                        </p:cTn>
                                        <p:tgtEl>
                                          <p:sndTgt r:embed="rId3" name="菜单弹出时发金属声.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89092"/>
                                        </p:tgtEl>
                                        <p:attrNameLst>
                                          <p:attrName>style.visibility</p:attrName>
                                        </p:attrNameLst>
                                      </p:cBhvr>
                                      <p:to>
                                        <p:strVal val="visible"/>
                                      </p:to>
                                    </p:set>
                                    <p:animEffect transition="in" filter="blinds(vertical)">
                                      <p:cBhvr>
                                        <p:cTn id="12" dur="500"/>
                                        <p:tgtEl>
                                          <p:spTgt spid="89092"/>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89093"/>
                                        </p:tgtEl>
                                        <p:attrNameLst>
                                          <p:attrName>style.visibility</p:attrName>
                                        </p:attrNameLst>
                                      </p:cBhvr>
                                      <p:to>
                                        <p:strVal val="visible"/>
                                      </p:to>
                                    </p:set>
                                    <p:animEffect transition="in" filter="barn(outVertical)">
                                      <p:cBhvr>
                                        <p:cTn id="17" dur="500"/>
                                        <p:tgtEl>
                                          <p:spTgt spid="890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89094"/>
                                        </p:tgtEl>
                                        <p:attrNameLst>
                                          <p:attrName>style.visibility</p:attrName>
                                        </p:attrNameLst>
                                      </p:cBhvr>
                                      <p:to>
                                        <p:strVal val="visible"/>
                                      </p:to>
                                    </p:set>
                                    <p:animEffect transition="in" filter="strips(upRight)">
                                      <p:cBhvr>
                                        <p:cTn id="22" dur="500"/>
                                        <p:tgtEl>
                                          <p:spTgt spid="89094"/>
                                        </p:tgtEl>
                                      </p:cBhvr>
                                    </p:animEffect>
                                  </p:childTnLst>
                                  <p:subTnLst>
                                    <p:set>
                                      <p:cBhvr override="childStyle">
                                        <p:cTn dur="1" fill="hold" display="0" masterRel="nextClick" afterEffect="1"/>
                                        <p:tgtEl>
                                          <p:spTgt spid="89094"/>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5"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iterate type="lt">
                                    <p:tmAbs val="75"/>
                                  </p:iterate>
                                  <p:childTnLst>
                                    <p:set>
                                      <p:cBhvr>
                                        <p:cTn id="26" dur="1" fill="hold">
                                          <p:stCondLst>
                                            <p:cond delay="74"/>
                                          </p:stCondLst>
                                        </p:cTn>
                                        <p:tgtEl>
                                          <p:spTgt spid="890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autoUpdateAnimBg="0"/>
      <p:bldP spid="89092" grpId="0" autoUpdateAnimBg="0"/>
      <p:bldP spid="89093" grpId="0" autoUpdateAnimBg="0"/>
      <p:bldP spid="89094" grpId="0" animBg="1" autoUpdateAnimBg="0"/>
      <p:bldP spid="8909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12130983-8200-4C48-8562-BDB54C15E2FD}"/>
              </a:ext>
            </a:extLst>
          </p:cNvPr>
          <p:cNvSpPr>
            <a:spLocks noGrp="1" noChangeArrowheads="1"/>
          </p:cNvSpPr>
          <p:nvPr>
            <p:ph type="title"/>
          </p:nvPr>
        </p:nvSpPr>
        <p:spPr>
          <a:xfrm>
            <a:off x="298765" y="362744"/>
            <a:ext cx="9755863" cy="457200"/>
          </a:xfrm>
        </p:spPr>
        <p:txBody>
          <a:bodyPr/>
          <a:lstStyle/>
          <a:p>
            <a:pPr algn="l" eaLnBrk="1" hangingPunct="1"/>
            <a:r>
              <a:rPr lang="en-US" altLang="zh-CN" sz="2400" b="1" dirty="0">
                <a:solidFill>
                  <a:srgbClr val="FFFF99"/>
                </a:solidFill>
                <a:latin typeface="Arial" panose="020B0604020202020204" pitchFamily="34" charset="0"/>
                <a:ea typeface="华文行楷" panose="02010800040101010101" pitchFamily="2" charset="-122"/>
              </a:rPr>
              <a:t>       ⑵</a:t>
            </a:r>
            <a:r>
              <a:rPr lang="zh-CN" altLang="en-US" sz="2400" b="1" dirty="0">
                <a:solidFill>
                  <a:srgbClr val="FFFF99"/>
                </a:solidFill>
                <a:latin typeface="楷体_GB2312"/>
                <a:ea typeface="楷体_GB2312"/>
                <a:cs typeface="楷体_GB2312"/>
              </a:rPr>
              <a:t>生成三角阵</a:t>
            </a:r>
            <a:endParaRPr lang="zh-CN" altLang="en-US" sz="2400" b="1" dirty="0">
              <a:solidFill>
                <a:srgbClr val="FFFF99"/>
              </a:solidFill>
              <a:ea typeface="楷体_GB2312"/>
              <a:cs typeface="楷体_GB2312"/>
            </a:endParaRPr>
          </a:p>
        </p:txBody>
      </p:sp>
      <p:sp>
        <p:nvSpPr>
          <p:cNvPr id="90115" name="Text Box 3">
            <a:extLst>
              <a:ext uri="{FF2B5EF4-FFF2-40B4-BE49-F238E27FC236}">
                <a16:creationId xmlns:a16="http://schemas.microsoft.com/office/drawing/2014/main" id="{CC7191C4-10A8-447C-95E1-863A20C873F1}"/>
              </a:ext>
            </a:extLst>
          </p:cNvPr>
          <p:cNvSpPr txBox="1">
            <a:spLocks noChangeArrowheads="1"/>
          </p:cNvSpPr>
          <p:nvPr/>
        </p:nvSpPr>
        <p:spPr bwMode="hidden">
          <a:xfrm>
            <a:off x="298765" y="718084"/>
            <a:ext cx="758121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33"/>
                </a:solidFill>
                <a:latin typeface="Arial" panose="020B0604020202020204" pitchFamily="34" charset="0"/>
                <a:ea typeface="楷体_GB2312"/>
                <a:cs typeface="楷体_GB2312"/>
              </a:rPr>
              <a:t>       三角阵的概念</a:t>
            </a:r>
            <a:r>
              <a:rPr lang="en-US" altLang="zh-CN" sz="2400" dirty="0">
                <a:solidFill>
                  <a:srgbClr val="66FF33"/>
                </a:solidFill>
                <a:latin typeface="Arial" panose="020B0604020202020204" pitchFamily="34" charset="0"/>
                <a:ea typeface="楷体_GB2312"/>
                <a:cs typeface="楷体_GB2312"/>
              </a:rPr>
              <a:t>,</a:t>
            </a:r>
            <a:r>
              <a:rPr lang="zh-CN" altLang="en-US" sz="2400" dirty="0">
                <a:solidFill>
                  <a:srgbClr val="66FF33"/>
                </a:solidFill>
                <a:latin typeface="Arial" panose="020B0604020202020204" pitchFamily="34" charset="0"/>
                <a:ea typeface="楷体_GB2312"/>
                <a:cs typeface="楷体_GB2312"/>
              </a:rPr>
              <a:t>以对角线为界</a:t>
            </a:r>
            <a:r>
              <a:rPr lang="en-US" altLang="zh-CN" sz="2400" dirty="0">
                <a:solidFill>
                  <a:srgbClr val="66FF33"/>
                </a:solidFill>
                <a:latin typeface="Arial" panose="020B0604020202020204" pitchFamily="34" charset="0"/>
                <a:ea typeface="楷体_GB2312"/>
                <a:cs typeface="楷体_GB2312"/>
              </a:rPr>
              <a:t>,</a:t>
            </a:r>
            <a:r>
              <a:rPr lang="zh-CN" altLang="en-US" sz="2400" dirty="0">
                <a:solidFill>
                  <a:srgbClr val="66FF33"/>
                </a:solidFill>
                <a:latin typeface="Arial" panose="020B0604020202020204" pitchFamily="34" charset="0"/>
                <a:ea typeface="楷体_GB2312"/>
                <a:cs typeface="楷体_GB2312"/>
              </a:rPr>
              <a:t>一半元素为</a:t>
            </a:r>
            <a:r>
              <a:rPr lang="en-US" altLang="zh-CN" sz="2400" dirty="0">
                <a:solidFill>
                  <a:srgbClr val="66FF33"/>
                </a:solidFill>
                <a:latin typeface="Arial" panose="020B0604020202020204" pitchFamily="34" charset="0"/>
                <a:ea typeface="楷体_GB2312"/>
                <a:cs typeface="楷体_GB2312"/>
              </a:rPr>
              <a:t>0</a:t>
            </a:r>
            <a:r>
              <a:rPr lang="zh-CN" altLang="en-US" sz="2400" dirty="0">
                <a:solidFill>
                  <a:srgbClr val="66FF33"/>
                </a:solidFill>
                <a:latin typeface="Arial" panose="020B0604020202020204" pitchFamily="34" charset="0"/>
                <a:ea typeface="楷体_GB2312"/>
                <a:cs typeface="楷体_GB2312"/>
              </a:rPr>
              <a:t>的</a:t>
            </a:r>
            <a:r>
              <a:rPr lang="zh-CN" altLang="en-US" sz="2400" dirty="0">
                <a:solidFill>
                  <a:srgbClr val="FFFFFF"/>
                </a:solidFill>
                <a:latin typeface="Arial" panose="020B0604020202020204" pitchFamily="34" charset="0"/>
                <a:ea typeface="楷体_GB2312"/>
                <a:cs typeface="楷体_GB2312"/>
              </a:rPr>
              <a:t>方阵。</a:t>
            </a:r>
          </a:p>
        </p:txBody>
      </p:sp>
      <p:sp>
        <p:nvSpPr>
          <p:cNvPr id="90116" name="Text Box 4">
            <a:extLst>
              <a:ext uri="{FF2B5EF4-FFF2-40B4-BE49-F238E27FC236}">
                <a16:creationId xmlns:a16="http://schemas.microsoft.com/office/drawing/2014/main" id="{25B011BE-E4FB-4CA2-9152-36B41B535E0D}"/>
              </a:ext>
            </a:extLst>
          </p:cNvPr>
          <p:cNvSpPr txBox="1">
            <a:spLocks noChangeArrowheads="1"/>
          </p:cNvSpPr>
          <p:nvPr/>
        </p:nvSpPr>
        <p:spPr bwMode="hidden">
          <a:xfrm>
            <a:off x="1599363" y="1464471"/>
            <a:ext cx="2290925"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66FF33"/>
                </a:solidFill>
                <a:latin typeface="Arial" panose="020B0604020202020204" pitchFamily="34" charset="0"/>
                <a:ea typeface="楷体_GB2312"/>
                <a:cs typeface="楷体_GB2312"/>
              </a:rPr>
              <a:t>1    2     3     4</a:t>
            </a:r>
          </a:p>
          <a:p>
            <a:pPr eaLnBrk="1" hangingPunct="1">
              <a:spcBef>
                <a:spcPct val="0"/>
              </a:spcBef>
              <a:buFontTx/>
              <a:buNone/>
            </a:pPr>
            <a:r>
              <a:rPr lang="en-US" altLang="zh-CN" sz="2400" dirty="0">
                <a:solidFill>
                  <a:srgbClr val="FFFF99"/>
                </a:solidFill>
                <a:latin typeface="Arial" panose="020B0604020202020204" pitchFamily="34" charset="0"/>
                <a:ea typeface="楷体_GB2312"/>
                <a:cs typeface="楷体_GB2312"/>
              </a:rPr>
              <a:t>0    </a:t>
            </a:r>
            <a:r>
              <a:rPr lang="en-US" altLang="zh-CN" sz="2400" dirty="0">
                <a:solidFill>
                  <a:srgbClr val="66FF33"/>
                </a:solidFill>
                <a:latin typeface="Arial" panose="020B0604020202020204" pitchFamily="34" charset="0"/>
                <a:ea typeface="楷体_GB2312"/>
                <a:cs typeface="楷体_GB2312"/>
              </a:rPr>
              <a:t>5     6     7</a:t>
            </a:r>
          </a:p>
          <a:p>
            <a:pPr eaLnBrk="1" hangingPunct="1">
              <a:spcBef>
                <a:spcPct val="0"/>
              </a:spcBef>
              <a:buFontTx/>
              <a:buNone/>
            </a:pPr>
            <a:r>
              <a:rPr lang="en-US" altLang="zh-CN" sz="2400" dirty="0">
                <a:solidFill>
                  <a:srgbClr val="FFFF99"/>
                </a:solidFill>
                <a:latin typeface="Arial" panose="020B0604020202020204" pitchFamily="34" charset="0"/>
                <a:ea typeface="楷体_GB2312"/>
                <a:cs typeface="楷体_GB2312"/>
              </a:rPr>
              <a:t>0    0     </a:t>
            </a:r>
            <a:r>
              <a:rPr lang="en-US" altLang="zh-CN" sz="2400" dirty="0">
                <a:solidFill>
                  <a:srgbClr val="66FF33"/>
                </a:solidFill>
                <a:latin typeface="Arial" panose="020B0604020202020204" pitchFamily="34" charset="0"/>
                <a:ea typeface="楷体_GB2312"/>
                <a:cs typeface="楷体_GB2312"/>
              </a:rPr>
              <a:t>9   10</a:t>
            </a:r>
          </a:p>
          <a:p>
            <a:pPr eaLnBrk="1" hangingPunct="1">
              <a:spcBef>
                <a:spcPct val="0"/>
              </a:spcBef>
              <a:buFontTx/>
              <a:buNone/>
            </a:pPr>
            <a:r>
              <a:rPr lang="en-US" altLang="zh-CN" sz="2400" dirty="0">
                <a:solidFill>
                  <a:srgbClr val="FFFF99"/>
                </a:solidFill>
                <a:latin typeface="Arial" panose="020B0604020202020204" pitchFamily="34" charset="0"/>
                <a:ea typeface="楷体_GB2312"/>
                <a:cs typeface="楷体_GB2312"/>
              </a:rPr>
              <a:t>0    0     0   </a:t>
            </a:r>
            <a:r>
              <a:rPr lang="en-US" altLang="zh-CN" sz="2400" dirty="0">
                <a:solidFill>
                  <a:srgbClr val="66FF33"/>
                </a:solidFill>
                <a:latin typeface="Arial" panose="020B0604020202020204" pitchFamily="34" charset="0"/>
                <a:ea typeface="楷体_GB2312"/>
                <a:cs typeface="楷体_GB2312"/>
              </a:rPr>
              <a:t>11</a:t>
            </a:r>
            <a:r>
              <a:rPr lang="en-US" altLang="zh-CN" sz="2400" dirty="0">
                <a:solidFill>
                  <a:srgbClr val="FFFF99"/>
                </a:solidFill>
                <a:latin typeface="Arial" panose="020B0604020202020204" pitchFamily="34" charset="0"/>
                <a:ea typeface="楷体_GB2312"/>
                <a:cs typeface="楷体_GB2312"/>
              </a:rPr>
              <a:t>   </a:t>
            </a:r>
          </a:p>
        </p:txBody>
      </p:sp>
      <p:sp>
        <p:nvSpPr>
          <p:cNvPr id="90117" name="AutoShape 5">
            <a:extLst>
              <a:ext uri="{FF2B5EF4-FFF2-40B4-BE49-F238E27FC236}">
                <a16:creationId xmlns:a16="http://schemas.microsoft.com/office/drawing/2014/main" id="{D6859B88-5D1A-4ABA-9B8D-2E7A2839E26D}"/>
              </a:ext>
            </a:extLst>
          </p:cNvPr>
          <p:cNvSpPr>
            <a:spLocks/>
          </p:cNvSpPr>
          <p:nvPr/>
        </p:nvSpPr>
        <p:spPr bwMode="hidden">
          <a:xfrm>
            <a:off x="4017126" y="1615284"/>
            <a:ext cx="1697037" cy="609600"/>
          </a:xfrm>
          <a:prstGeom prst="accentCallout2">
            <a:avLst>
              <a:gd name="adj1" fmla="val 18750"/>
              <a:gd name="adj2" fmla="val -4491"/>
              <a:gd name="adj3" fmla="val 18750"/>
              <a:gd name="adj4" fmla="val -26097"/>
              <a:gd name="adj5" fmla="val 90106"/>
              <a:gd name="adj6" fmla="val -52199"/>
            </a:avLst>
          </a:prstGeom>
          <a:noFill/>
          <a:ln w="9525">
            <a:solidFill>
              <a:srgbClr val="66FF33"/>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66FF33"/>
                </a:solidFill>
                <a:latin typeface="Arial" panose="020B0604020202020204" pitchFamily="34" charset="0"/>
                <a:ea typeface="楷体_GB2312"/>
                <a:cs typeface="楷体_GB2312"/>
              </a:rPr>
              <a:t>上三角阵。</a:t>
            </a:r>
          </a:p>
        </p:txBody>
      </p:sp>
      <p:sp>
        <p:nvSpPr>
          <p:cNvPr id="90118" name="AutoShape 6">
            <a:extLst>
              <a:ext uri="{FF2B5EF4-FFF2-40B4-BE49-F238E27FC236}">
                <a16:creationId xmlns:a16="http://schemas.microsoft.com/office/drawing/2014/main" id="{0ACBC60B-FB89-4487-A20E-3C50214AD9CF}"/>
              </a:ext>
            </a:extLst>
          </p:cNvPr>
          <p:cNvSpPr>
            <a:spLocks noChangeArrowheads="1"/>
          </p:cNvSpPr>
          <p:nvPr/>
        </p:nvSpPr>
        <p:spPr bwMode="hidden">
          <a:xfrm>
            <a:off x="7704001" y="1856261"/>
            <a:ext cx="152400" cy="1828800"/>
          </a:xfrm>
          <a:prstGeom prst="downArrow">
            <a:avLst>
              <a:gd name="adj1" fmla="val 50000"/>
              <a:gd name="adj2" fmla="val 300000"/>
            </a:avLst>
          </a:prstGeom>
          <a:gradFill rotWithShape="0">
            <a:gsLst>
              <a:gs pos="0">
                <a:srgbClr val="99FFCC"/>
              </a:gs>
              <a:gs pos="50000">
                <a:srgbClr val="47765E"/>
              </a:gs>
              <a:gs pos="100000">
                <a:srgbClr val="99FFCC"/>
              </a:gs>
            </a:gsLst>
            <a:lin ang="0" scaled="1"/>
          </a:gradFill>
          <a:ln>
            <a:noFill/>
          </a:ln>
          <a:extLs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90119" name="AutoShape 7">
            <a:extLst>
              <a:ext uri="{FF2B5EF4-FFF2-40B4-BE49-F238E27FC236}">
                <a16:creationId xmlns:a16="http://schemas.microsoft.com/office/drawing/2014/main" id="{890A49BA-3452-4CB0-97EC-61DF555A5B67}"/>
              </a:ext>
            </a:extLst>
          </p:cNvPr>
          <p:cNvSpPr>
            <a:spLocks noChangeArrowheads="1"/>
          </p:cNvSpPr>
          <p:nvPr/>
        </p:nvSpPr>
        <p:spPr bwMode="hidden">
          <a:xfrm rot="-5400000">
            <a:off x="8542201" y="941861"/>
            <a:ext cx="152400" cy="1828800"/>
          </a:xfrm>
          <a:prstGeom prst="downArrow">
            <a:avLst>
              <a:gd name="adj1" fmla="val 50000"/>
              <a:gd name="adj2" fmla="val 300000"/>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90120" name="Line 8">
            <a:extLst>
              <a:ext uri="{FF2B5EF4-FFF2-40B4-BE49-F238E27FC236}">
                <a16:creationId xmlns:a16="http://schemas.microsoft.com/office/drawing/2014/main" id="{0F2F73B6-CF46-4EFD-9E8A-8439E5BBDA47}"/>
              </a:ext>
            </a:extLst>
          </p:cNvPr>
          <p:cNvSpPr>
            <a:spLocks noChangeShapeType="1"/>
          </p:cNvSpPr>
          <p:nvPr/>
        </p:nvSpPr>
        <p:spPr bwMode="hidden">
          <a:xfrm>
            <a:off x="7780201" y="1856261"/>
            <a:ext cx="1676400" cy="1676400"/>
          </a:xfrm>
          <a:prstGeom prst="line">
            <a:avLst/>
          </a:prstGeom>
          <a:noFill/>
          <a:ln w="88900">
            <a:solidFill>
              <a:srgbClr val="FFFF00"/>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0121" name="Text Box 9">
            <a:extLst>
              <a:ext uri="{FF2B5EF4-FFF2-40B4-BE49-F238E27FC236}">
                <a16:creationId xmlns:a16="http://schemas.microsoft.com/office/drawing/2014/main" id="{78E1E981-ACDA-4E61-A910-790BCF4BBC29}"/>
              </a:ext>
            </a:extLst>
          </p:cNvPr>
          <p:cNvSpPr txBox="1">
            <a:spLocks noChangeArrowheads="1"/>
          </p:cNvSpPr>
          <p:nvPr/>
        </p:nvSpPr>
        <p:spPr bwMode="hidden">
          <a:xfrm>
            <a:off x="8389802" y="2011837"/>
            <a:ext cx="304632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solidFill>
                  <a:srgbClr val="FFFFFF"/>
                </a:solidFill>
                <a:latin typeface="Arial" panose="020B0604020202020204" pitchFamily="34" charset="0"/>
                <a:ea typeface="楷体_GB2312"/>
                <a:cs typeface="楷体_GB2312"/>
              </a:rPr>
              <a:t>当</a:t>
            </a:r>
            <a:r>
              <a:rPr lang="en-US" altLang="zh-CN" sz="2000" dirty="0" err="1">
                <a:solidFill>
                  <a:srgbClr val="FFFFFF"/>
                </a:solidFill>
                <a:latin typeface="Arial" panose="020B0604020202020204" pitchFamily="34" charset="0"/>
                <a:ea typeface="楷体_GB2312"/>
                <a:cs typeface="楷体_GB2312"/>
              </a:rPr>
              <a:t>i</a:t>
            </a:r>
            <a:r>
              <a:rPr lang="en-US" altLang="zh-CN" sz="2000" dirty="0">
                <a:solidFill>
                  <a:srgbClr val="FFFFFF"/>
                </a:solidFill>
                <a:latin typeface="Arial" panose="020B0604020202020204" pitchFamily="34" charset="0"/>
                <a:ea typeface="楷体_GB2312"/>
                <a:cs typeface="楷体_GB2312"/>
              </a:rPr>
              <a:t>&lt;</a:t>
            </a:r>
            <a:r>
              <a:rPr lang="en-US" altLang="zh-CN" sz="2000" dirty="0">
                <a:solidFill>
                  <a:srgbClr val="FFFFFF"/>
                </a:solidFill>
                <a:latin typeface="Arial" panose="020B0604020202020204" pitchFamily="34" charset="0"/>
                <a:ea typeface="楷体_GB2312"/>
                <a:cs typeface="楷体_GB2312"/>
                <a:sym typeface="Symbol" panose="05050102010706020507" pitchFamily="18" charset="2"/>
              </a:rPr>
              <a:t>=j</a:t>
            </a:r>
            <a:r>
              <a:rPr lang="zh-CN" altLang="en-US" sz="2000" dirty="0">
                <a:solidFill>
                  <a:srgbClr val="FFFFFF"/>
                </a:solidFill>
                <a:latin typeface="Arial" panose="020B0604020202020204" pitchFamily="34" charset="0"/>
                <a:ea typeface="楷体_GB2312"/>
                <a:cs typeface="楷体_GB2312"/>
              </a:rPr>
              <a:t>时值非</a:t>
            </a:r>
            <a:r>
              <a:rPr lang="en-US" altLang="zh-CN" sz="2000" dirty="0">
                <a:solidFill>
                  <a:srgbClr val="FFFFFF"/>
                </a:solidFill>
                <a:latin typeface="Arial" panose="020B0604020202020204" pitchFamily="34" charset="0"/>
                <a:ea typeface="楷体_GB2312"/>
                <a:cs typeface="楷体_GB2312"/>
              </a:rPr>
              <a:t>0</a:t>
            </a:r>
            <a:r>
              <a:rPr lang="zh-CN" altLang="en-US" sz="2000" dirty="0">
                <a:solidFill>
                  <a:srgbClr val="FFFFFF"/>
                </a:solidFill>
                <a:latin typeface="Arial" panose="020B0604020202020204" pitchFamily="34" charset="0"/>
                <a:ea typeface="楷体_GB2312"/>
                <a:cs typeface="楷体_GB2312"/>
              </a:rPr>
              <a:t>为上三角阵</a:t>
            </a:r>
          </a:p>
        </p:txBody>
      </p:sp>
      <p:sp>
        <p:nvSpPr>
          <p:cNvPr id="90122" name="Text Box 10">
            <a:extLst>
              <a:ext uri="{FF2B5EF4-FFF2-40B4-BE49-F238E27FC236}">
                <a16:creationId xmlns:a16="http://schemas.microsoft.com/office/drawing/2014/main" id="{4537E932-CCFE-4848-AFD8-5AFA6E7F394E}"/>
              </a:ext>
            </a:extLst>
          </p:cNvPr>
          <p:cNvSpPr txBox="1">
            <a:spLocks noChangeArrowheads="1"/>
          </p:cNvSpPr>
          <p:nvPr/>
        </p:nvSpPr>
        <p:spPr bwMode="hidden">
          <a:xfrm>
            <a:off x="7746280" y="2237262"/>
            <a:ext cx="489534" cy="283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vert="eaVert"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solidFill>
                  <a:srgbClr val="99FFCC"/>
                </a:solidFill>
                <a:latin typeface="Arial" panose="020B0604020202020204" pitchFamily="34" charset="0"/>
                <a:ea typeface="楷体_GB2312"/>
                <a:cs typeface="楷体_GB2312"/>
              </a:rPr>
              <a:t>当</a:t>
            </a:r>
            <a:r>
              <a:rPr lang="en-US" altLang="zh-CN" sz="2000" dirty="0" err="1">
                <a:solidFill>
                  <a:srgbClr val="99FFCC"/>
                </a:solidFill>
                <a:latin typeface="Arial" panose="020B0604020202020204" pitchFamily="34" charset="0"/>
                <a:ea typeface="楷体_GB2312"/>
                <a:cs typeface="楷体_GB2312"/>
              </a:rPr>
              <a:t>i</a:t>
            </a:r>
            <a:r>
              <a:rPr lang="en-US" altLang="zh-CN" sz="2000" dirty="0">
                <a:solidFill>
                  <a:srgbClr val="99FFCC"/>
                </a:solidFill>
                <a:latin typeface="Arial" panose="020B0604020202020204" pitchFamily="34" charset="0"/>
                <a:ea typeface="楷体_GB2312"/>
                <a:cs typeface="楷体_GB2312"/>
                <a:sym typeface="Symbol" panose="05050102010706020507" pitchFamily="18" charset="2"/>
              </a:rPr>
              <a:t>&gt;=</a:t>
            </a:r>
            <a:r>
              <a:rPr lang="en-US" altLang="zh-CN" sz="2000" dirty="0">
                <a:solidFill>
                  <a:srgbClr val="99FFCC"/>
                </a:solidFill>
                <a:latin typeface="Arial" panose="020B0604020202020204" pitchFamily="34" charset="0"/>
                <a:ea typeface="楷体_GB2312"/>
                <a:cs typeface="楷体_GB2312"/>
              </a:rPr>
              <a:t>j</a:t>
            </a:r>
            <a:r>
              <a:rPr lang="zh-CN" altLang="en-US" sz="2000" dirty="0">
                <a:solidFill>
                  <a:srgbClr val="99FFCC"/>
                </a:solidFill>
                <a:latin typeface="Arial" panose="020B0604020202020204" pitchFamily="34" charset="0"/>
                <a:ea typeface="楷体_GB2312"/>
                <a:cs typeface="楷体_GB2312"/>
              </a:rPr>
              <a:t>值非</a:t>
            </a:r>
            <a:r>
              <a:rPr lang="en-US" altLang="zh-CN" sz="2000" dirty="0">
                <a:solidFill>
                  <a:srgbClr val="99FFCC"/>
                </a:solidFill>
                <a:latin typeface="Arial" panose="020B0604020202020204" pitchFamily="34" charset="0"/>
                <a:ea typeface="楷体_GB2312"/>
                <a:cs typeface="楷体_GB2312"/>
              </a:rPr>
              <a:t>0</a:t>
            </a:r>
            <a:r>
              <a:rPr lang="zh-CN" altLang="en-US" sz="2000" dirty="0">
                <a:solidFill>
                  <a:srgbClr val="99FFCC"/>
                </a:solidFill>
                <a:latin typeface="Arial" panose="020B0604020202020204" pitchFamily="34" charset="0"/>
                <a:ea typeface="楷体_GB2312"/>
                <a:cs typeface="楷体_GB2312"/>
              </a:rPr>
              <a:t>为下三角阵</a:t>
            </a:r>
          </a:p>
        </p:txBody>
      </p:sp>
      <p:sp>
        <p:nvSpPr>
          <p:cNvPr id="90123" name="Text Box 11">
            <a:extLst>
              <a:ext uri="{FF2B5EF4-FFF2-40B4-BE49-F238E27FC236}">
                <a16:creationId xmlns:a16="http://schemas.microsoft.com/office/drawing/2014/main" id="{622DEB9E-000C-49FE-8F2F-259857A05F18}"/>
              </a:ext>
            </a:extLst>
          </p:cNvPr>
          <p:cNvSpPr txBox="1">
            <a:spLocks noChangeArrowheads="1"/>
          </p:cNvSpPr>
          <p:nvPr/>
        </p:nvSpPr>
        <p:spPr bwMode="hidden">
          <a:xfrm>
            <a:off x="7349110" y="2438251"/>
            <a:ext cx="25068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err="1">
                <a:solidFill>
                  <a:srgbClr val="99FFCC"/>
                </a:solidFill>
                <a:latin typeface="Arial" panose="020B0604020202020204" pitchFamily="34" charset="0"/>
                <a:ea typeface="楷体_GB2312"/>
                <a:cs typeface="楷体_GB2312"/>
              </a:rPr>
              <a:t>i</a:t>
            </a:r>
            <a:endParaRPr lang="en-US" altLang="zh-CN" sz="2400" dirty="0">
              <a:solidFill>
                <a:srgbClr val="99FFCC"/>
              </a:solidFill>
              <a:latin typeface="Arial" panose="020B0604020202020204" pitchFamily="34" charset="0"/>
              <a:ea typeface="楷体_GB2312"/>
              <a:cs typeface="楷体_GB2312"/>
            </a:endParaRPr>
          </a:p>
        </p:txBody>
      </p:sp>
      <p:sp>
        <p:nvSpPr>
          <p:cNvPr id="90124" name="Text Box 12">
            <a:extLst>
              <a:ext uri="{FF2B5EF4-FFF2-40B4-BE49-F238E27FC236}">
                <a16:creationId xmlns:a16="http://schemas.microsoft.com/office/drawing/2014/main" id="{A76151C3-EB52-4F1E-845A-89DDADF66941}"/>
              </a:ext>
            </a:extLst>
          </p:cNvPr>
          <p:cNvSpPr txBox="1">
            <a:spLocks noChangeArrowheads="1"/>
          </p:cNvSpPr>
          <p:nvPr/>
        </p:nvSpPr>
        <p:spPr bwMode="hidden">
          <a:xfrm>
            <a:off x="8367714" y="1411288"/>
            <a:ext cx="25068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FF"/>
                </a:solidFill>
                <a:latin typeface="Arial" panose="020B0604020202020204" pitchFamily="34" charset="0"/>
                <a:ea typeface="楷体_GB2312"/>
                <a:cs typeface="楷体_GB2312"/>
              </a:rPr>
              <a:t>j</a:t>
            </a:r>
          </a:p>
        </p:txBody>
      </p:sp>
      <p:sp>
        <p:nvSpPr>
          <p:cNvPr id="90125" name="Text Box 13">
            <a:extLst>
              <a:ext uri="{FF2B5EF4-FFF2-40B4-BE49-F238E27FC236}">
                <a16:creationId xmlns:a16="http://schemas.microsoft.com/office/drawing/2014/main" id="{C6B70D47-D739-4BD0-9DD3-0E785D805DEB}"/>
              </a:ext>
            </a:extLst>
          </p:cNvPr>
          <p:cNvSpPr txBox="1">
            <a:spLocks noChangeArrowheads="1"/>
          </p:cNvSpPr>
          <p:nvPr/>
        </p:nvSpPr>
        <p:spPr bwMode="auto">
          <a:xfrm>
            <a:off x="885942" y="5260659"/>
            <a:ext cx="710673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CC"/>
                </a:solidFill>
                <a:ea typeface="楷体_GB2312"/>
                <a:cs typeface="楷体_GB2312"/>
              </a:rPr>
              <a:t>如何生成元素为行、列下标之和再加</a:t>
            </a:r>
            <a:r>
              <a:rPr lang="en-US" altLang="zh-CN" sz="2400" dirty="0">
                <a:solidFill>
                  <a:srgbClr val="66FFCC"/>
                </a:solidFill>
                <a:latin typeface="Arial" panose="020B0604020202020204" pitchFamily="34" charset="0"/>
                <a:ea typeface="楷体_GB2312"/>
                <a:cs typeface="Arial" panose="020B0604020202020204" pitchFamily="34" charset="0"/>
              </a:rPr>
              <a:t>1</a:t>
            </a:r>
            <a:r>
              <a:rPr lang="zh-CN" altLang="en-US" sz="2400" dirty="0">
                <a:solidFill>
                  <a:srgbClr val="66FFCC"/>
                </a:solidFill>
                <a:ea typeface="楷体_GB2312"/>
                <a:cs typeface="楷体_GB2312"/>
              </a:rPr>
              <a:t>的下三角阵</a:t>
            </a:r>
            <a:r>
              <a:rPr lang="zh-CN" altLang="en-US" sz="2400" dirty="0">
                <a:solidFill>
                  <a:srgbClr val="66FFCC"/>
                </a:solidFill>
                <a:latin typeface="Arial" panose="020B0604020202020204" pitchFamily="34" charset="0"/>
                <a:ea typeface="楷体_GB2312"/>
                <a:cs typeface="楷体_GB231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114"/>
                                        </p:tgtEl>
                                        <p:attrNameLst>
                                          <p:attrName>style.visibility</p:attrName>
                                        </p:attrNameLst>
                                      </p:cBhvr>
                                      <p:to>
                                        <p:strVal val="visible"/>
                                      </p:to>
                                    </p:set>
                                    <p:animEffect transition="in" filter="blinds(horizontal)">
                                      <p:cBhvr>
                                        <p:cTn id="7" dur="500"/>
                                        <p:tgtEl>
                                          <p:spTgt spid="90114"/>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90115"/>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4" name="type.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90116"/>
                                        </p:tgtEl>
                                        <p:attrNameLst>
                                          <p:attrName>style.visibility</p:attrName>
                                        </p:attrNameLst>
                                      </p:cBhvr>
                                      <p:to>
                                        <p:strVal val="visible"/>
                                      </p:to>
                                    </p:set>
                                    <p:animEffect transition="in" filter="strips(downRight)">
                                      <p:cBhvr>
                                        <p:cTn id="16" dur="500"/>
                                        <p:tgtEl>
                                          <p:spTgt spid="90116"/>
                                        </p:tgtEl>
                                      </p:cBhvr>
                                    </p:animEffect>
                                  </p:childTnLst>
                                  <p:subTnLst>
                                    <p:audio>
                                      <p:cMediaNode>
                                        <p:cTn display="0" masterRel="sameClick">
                                          <p:stCondLst>
                                            <p:cond evt="begin" delay="0">
                                              <p:tn val="14"/>
                                            </p:cond>
                                          </p:stCondLst>
                                          <p:endCondLst>
                                            <p:cond evt="onStopAudio" delay="0">
                                              <p:tgtEl>
                                                <p:sldTgt/>
                                              </p:tgtEl>
                                            </p:cond>
                                          </p:endCondLst>
                                        </p:cTn>
                                        <p:tgtEl>
                                          <p:sndTgt r:embed="rId5" name="tada.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3" fill="hold" grpId="0" nodeType="clickEffect">
                                  <p:stCondLst>
                                    <p:cond delay="0"/>
                                  </p:stCondLst>
                                  <p:childTnLst>
                                    <p:set>
                                      <p:cBhvr>
                                        <p:cTn id="20" dur="1" fill="hold">
                                          <p:stCondLst>
                                            <p:cond delay="0"/>
                                          </p:stCondLst>
                                        </p:cTn>
                                        <p:tgtEl>
                                          <p:spTgt spid="90117"/>
                                        </p:tgtEl>
                                        <p:attrNameLst>
                                          <p:attrName>style.visibility</p:attrName>
                                        </p:attrNameLst>
                                      </p:cBhvr>
                                      <p:to>
                                        <p:strVal val="visible"/>
                                      </p:to>
                                    </p:set>
                                    <p:animEffect transition="in" filter="strips(upRight)">
                                      <p:cBhvr>
                                        <p:cTn id="21" dur="500"/>
                                        <p:tgtEl>
                                          <p:spTgt spid="90117"/>
                                        </p:tgtEl>
                                      </p:cBhvr>
                                    </p:animEffect>
                                  </p:childTnLst>
                                  <p:subTnLst>
                                    <p:set>
                                      <p:cBhvr override="childStyle">
                                        <p:cTn dur="1" fill="hold" display="0" masterRel="nextClick" afterEffect="1"/>
                                        <p:tgtEl>
                                          <p:spTgt spid="90117"/>
                                        </p:tgtEl>
                                        <p:attrNameLst>
                                          <p:attrName>style.visibility</p:attrName>
                                        </p:attrNameLst>
                                      </p:cBhvr>
                                      <p:to>
                                        <p:strVal val="hidden"/>
                                      </p:to>
                                    </p:set>
                                    <p:audio>
                                      <p:cMediaNode>
                                        <p:cTn display="0" masterRel="sameClick">
                                          <p:stCondLst>
                                            <p:cond evt="begin" delay="0">
                                              <p:tn val="19"/>
                                            </p:cond>
                                          </p:stCondLst>
                                          <p:endCondLst>
                                            <p:cond evt="onStopAudio" delay="0">
                                              <p:tgtEl>
                                                <p:sldTgt/>
                                              </p:tgtEl>
                                            </p:cond>
                                          </p:endCondLst>
                                        </p:cTn>
                                        <p:tgtEl>
                                          <p:sndTgt r:embed="rId6" name="CHIMES.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90118"/>
                                        </p:tgtEl>
                                        <p:attrNameLst>
                                          <p:attrName>style.visibility</p:attrName>
                                        </p:attrNameLst>
                                      </p:cBhvr>
                                      <p:to>
                                        <p:strVal val="visible"/>
                                      </p:to>
                                    </p:set>
                                    <p:animEffect transition="in" filter="wipe(up)">
                                      <p:cBhvr>
                                        <p:cTn id="26" dur="500"/>
                                        <p:tgtEl>
                                          <p:spTgt spid="90118"/>
                                        </p:tgtEl>
                                      </p:cBhvr>
                                    </p:animEffect>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90123"/>
                                        </p:tgtEl>
                                        <p:attrNameLst>
                                          <p:attrName>style.visibility</p:attrName>
                                        </p:attrNameLst>
                                      </p:cBhvr>
                                      <p:to>
                                        <p:strVal val="visible"/>
                                      </p:to>
                                    </p:set>
                                  </p:childTnLst>
                                </p:cTn>
                              </p:par>
                            </p:childTnLst>
                          </p:cTn>
                        </p:par>
                        <p:par>
                          <p:cTn id="30" fill="hold" nodeType="afterGroup">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90119"/>
                                        </p:tgtEl>
                                        <p:attrNameLst>
                                          <p:attrName>style.visibility</p:attrName>
                                        </p:attrNameLst>
                                      </p:cBhvr>
                                      <p:to>
                                        <p:strVal val="visible"/>
                                      </p:to>
                                    </p:set>
                                    <p:animEffect transition="in" filter="wipe(left)">
                                      <p:cBhvr>
                                        <p:cTn id="33" dur="500"/>
                                        <p:tgtEl>
                                          <p:spTgt spid="90119"/>
                                        </p:tgtEl>
                                      </p:cBhvr>
                                    </p:animEffect>
                                  </p:childTnLst>
                                </p:cTn>
                              </p:par>
                            </p:childTnLst>
                          </p:cTn>
                        </p:par>
                        <p:par>
                          <p:cTn id="34" fill="hold" nodeType="afterGroup">
                            <p:stCondLst>
                              <p:cond delay="1500"/>
                            </p:stCondLst>
                            <p:childTnLst>
                              <p:par>
                                <p:cTn id="35" presetID="1" presetClass="entr" presetSubtype="0" fill="hold" grpId="0" nodeType="afterEffect">
                                  <p:stCondLst>
                                    <p:cond delay="0"/>
                                  </p:stCondLst>
                                  <p:childTnLst>
                                    <p:set>
                                      <p:cBhvr>
                                        <p:cTn id="36" dur="1" fill="hold">
                                          <p:stCondLst>
                                            <p:cond delay="499"/>
                                          </p:stCondLst>
                                        </p:cTn>
                                        <p:tgtEl>
                                          <p:spTgt spid="90124"/>
                                        </p:tgtEl>
                                        <p:attrNameLst>
                                          <p:attrName>style.visibility</p:attrName>
                                        </p:attrNameLst>
                                      </p:cBhvr>
                                      <p:to>
                                        <p:strVal val="visible"/>
                                      </p:to>
                                    </p:set>
                                  </p:childTnLst>
                                </p:cTn>
                              </p:par>
                            </p:childTnLst>
                          </p:cTn>
                        </p:par>
                        <p:par>
                          <p:cTn id="37" fill="hold" nodeType="afterGroup">
                            <p:stCondLst>
                              <p:cond delay="2000"/>
                            </p:stCondLst>
                            <p:childTnLst>
                              <p:par>
                                <p:cTn id="38" presetID="18" presetClass="entr" presetSubtype="6" fill="hold" nodeType="afterEffect">
                                  <p:stCondLst>
                                    <p:cond delay="0"/>
                                  </p:stCondLst>
                                  <p:childTnLst>
                                    <p:set>
                                      <p:cBhvr>
                                        <p:cTn id="39" dur="1" fill="hold">
                                          <p:stCondLst>
                                            <p:cond delay="0"/>
                                          </p:stCondLst>
                                        </p:cTn>
                                        <p:tgtEl>
                                          <p:spTgt spid="90120"/>
                                        </p:tgtEl>
                                        <p:attrNameLst>
                                          <p:attrName>style.visibility</p:attrName>
                                        </p:attrNameLst>
                                      </p:cBhvr>
                                      <p:to>
                                        <p:strVal val="visible"/>
                                      </p:to>
                                    </p:set>
                                    <p:animEffect transition="in" filter="strips(downRight)">
                                      <p:cBhvr>
                                        <p:cTn id="40" dur="500"/>
                                        <p:tgtEl>
                                          <p:spTgt spid="90120"/>
                                        </p:tgtEl>
                                      </p:cBhvr>
                                    </p:animEffect>
                                  </p:childTnLst>
                                </p:cTn>
                              </p:par>
                            </p:childTnLst>
                          </p:cTn>
                        </p:par>
                        <p:par>
                          <p:cTn id="41" fill="hold" nodeType="afterGroup">
                            <p:stCondLst>
                              <p:cond delay="2500"/>
                            </p:stCondLst>
                            <p:childTnLst>
                              <p:par>
                                <p:cTn id="42" presetID="1" presetClass="entr" presetSubtype="0" fill="hold" grpId="0" nodeType="afterEffect">
                                  <p:stCondLst>
                                    <p:cond delay="0"/>
                                  </p:stCondLst>
                                  <p:iterate type="lt">
                                    <p:tmAbs val="75"/>
                                  </p:iterate>
                                  <p:childTnLst>
                                    <p:set>
                                      <p:cBhvr>
                                        <p:cTn id="43" dur="1" fill="hold">
                                          <p:stCondLst>
                                            <p:cond delay="74"/>
                                          </p:stCondLst>
                                        </p:cTn>
                                        <p:tgtEl>
                                          <p:spTgt spid="90121"/>
                                        </p:tgtEl>
                                        <p:attrNameLst>
                                          <p:attrName>style.visibility</p:attrName>
                                        </p:attrNameLst>
                                      </p:cBhvr>
                                      <p:to>
                                        <p:strVal val="visible"/>
                                      </p:to>
                                    </p:set>
                                  </p:childTnLst>
                                </p:cTn>
                              </p:par>
                            </p:childTnLst>
                          </p:cTn>
                        </p:par>
                        <p:par>
                          <p:cTn id="44" fill="hold" nodeType="afterGroup">
                            <p:stCondLst>
                              <p:cond delay="3550"/>
                            </p:stCondLst>
                            <p:childTnLst>
                              <p:par>
                                <p:cTn id="45" presetID="1" presetClass="entr" presetSubtype="0" fill="hold" grpId="0" nodeType="afterEffect">
                                  <p:stCondLst>
                                    <p:cond delay="0"/>
                                  </p:stCondLst>
                                  <p:iterate type="lt">
                                    <p:tmAbs val="75"/>
                                  </p:iterate>
                                  <p:childTnLst>
                                    <p:set>
                                      <p:cBhvr>
                                        <p:cTn id="46" dur="1" fill="hold">
                                          <p:stCondLst>
                                            <p:cond delay="74"/>
                                          </p:stCondLst>
                                        </p:cTn>
                                        <p:tgtEl>
                                          <p:spTgt spid="9012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90125"/>
                                        </p:tgtEl>
                                        <p:attrNameLst>
                                          <p:attrName>style.visibility</p:attrName>
                                        </p:attrNameLst>
                                      </p:cBhvr>
                                      <p:to>
                                        <p:strVal val="visible"/>
                                      </p:to>
                                    </p:set>
                                    <p:animEffect transition="in" filter="blinds(horizontal)">
                                      <p:cBhvr>
                                        <p:cTn id="51" dur="500"/>
                                        <p:tgtEl>
                                          <p:spTgt spid="90125"/>
                                        </p:tgtEl>
                                      </p:cBhvr>
                                    </p:animEffect>
                                  </p:childTnLst>
                                  <p:subTnLst>
                                    <p:audio>
                                      <p:cMediaNode>
                                        <p:cTn display="0" masterRel="sameClick">
                                          <p:stCondLst>
                                            <p:cond evt="begin" delay="0">
                                              <p:tn val="49"/>
                                            </p:cond>
                                          </p:stCondLst>
                                          <p:endCondLst>
                                            <p:cond evt="onStopAudio" delay="0">
                                              <p:tgtEl>
                                                <p:sldTgt/>
                                              </p:tgtEl>
                                            </p:cond>
                                          </p:endCondLst>
                                        </p:cTn>
                                        <p:tgtEl>
                                          <p:sndTgt r:embed="rId7" name="notify.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autoUpdateAnimBg="0"/>
      <p:bldP spid="90115" grpId="0" autoUpdateAnimBg="0"/>
      <p:bldP spid="90116" grpId="0" autoUpdateAnimBg="0"/>
      <p:bldP spid="90117" grpId="0" animBg="1" autoUpdateAnimBg="0"/>
      <p:bldP spid="90118" grpId="0" animBg="1"/>
      <p:bldP spid="90119" grpId="0" animBg="1"/>
      <p:bldP spid="90121" grpId="0" autoUpdateAnimBg="0"/>
      <p:bldP spid="90122" grpId="0" autoUpdateAnimBg="0"/>
      <p:bldP spid="90123" grpId="0" autoUpdateAnimBg="0"/>
      <p:bldP spid="90124" grpId="0" autoUpdateAnimBg="0"/>
      <p:bldP spid="9012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1A074EA2-B9F7-45BB-93A5-E1F7CAFB54A9}"/>
              </a:ext>
            </a:extLst>
          </p:cNvPr>
          <p:cNvSpPr>
            <a:spLocks noGrp="1" noChangeArrowheads="1"/>
          </p:cNvSpPr>
          <p:nvPr>
            <p:ph type="title"/>
          </p:nvPr>
        </p:nvSpPr>
        <p:spPr>
          <a:xfrm>
            <a:off x="264390" y="381000"/>
            <a:ext cx="9717810" cy="457200"/>
          </a:xfrm>
        </p:spPr>
        <p:txBody>
          <a:bodyPr/>
          <a:lstStyle/>
          <a:p>
            <a:pPr algn="l" eaLnBrk="1" hangingPunct="1"/>
            <a:r>
              <a:rPr lang="en-US" altLang="zh-CN" sz="2400" b="1" dirty="0">
                <a:solidFill>
                  <a:srgbClr val="FFFF99"/>
                </a:solidFill>
                <a:ea typeface="华文行楷" panose="02010800040101010101" pitchFamily="2" charset="-122"/>
              </a:rPr>
              <a:t>      ⑶</a:t>
            </a:r>
            <a:r>
              <a:rPr lang="zh-CN" altLang="en-US" sz="2400" b="1" dirty="0">
                <a:solidFill>
                  <a:srgbClr val="FFFF99"/>
                </a:solidFill>
                <a:ea typeface="楷体_GB2312"/>
                <a:cs typeface="楷体_GB2312"/>
              </a:rPr>
              <a:t>与下标相关矩阵（曼哈顿距离）</a:t>
            </a:r>
          </a:p>
        </p:txBody>
      </p:sp>
      <p:sp>
        <p:nvSpPr>
          <p:cNvPr id="91139" name="Text Box 3">
            <a:extLst>
              <a:ext uri="{FF2B5EF4-FFF2-40B4-BE49-F238E27FC236}">
                <a16:creationId xmlns:a16="http://schemas.microsoft.com/office/drawing/2014/main" id="{929BCB6C-77CF-43A6-893A-C6722B0EC22A}"/>
              </a:ext>
            </a:extLst>
          </p:cNvPr>
          <p:cNvSpPr txBox="1">
            <a:spLocks noChangeArrowheads="1"/>
          </p:cNvSpPr>
          <p:nvPr/>
        </p:nvSpPr>
        <p:spPr bwMode="hidden">
          <a:xfrm>
            <a:off x="9471943" y="303141"/>
            <a:ext cx="2408238" cy="1562100"/>
          </a:xfrm>
          <a:prstGeom prst="rect">
            <a:avLst/>
          </a:prstGeom>
          <a:noFill/>
          <a:ln w="9525">
            <a:solidFill>
              <a:srgbClr val="FFFF99"/>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33"/>
                </a:solidFill>
                <a:latin typeface="Arial" panose="020B0604020202020204" pitchFamily="34" charset="0"/>
                <a:ea typeface="楷体_GB2312"/>
                <a:cs typeface="楷体_GB2312"/>
              </a:rPr>
              <a:t>形成如下矩阵 ：</a:t>
            </a:r>
          </a:p>
          <a:p>
            <a:pPr eaLnBrk="1" hangingPunct="1">
              <a:spcBef>
                <a:spcPct val="0"/>
              </a:spcBef>
              <a:buFontTx/>
              <a:buNone/>
            </a:pPr>
            <a:r>
              <a:rPr lang="zh-CN" altLang="en-US" sz="2400" dirty="0">
                <a:solidFill>
                  <a:srgbClr val="FF33CC"/>
                </a:solidFill>
                <a:latin typeface="Arial" panose="020B0604020202020204" pitchFamily="34" charset="0"/>
                <a:ea typeface="楷体_GB2312"/>
                <a:cs typeface="楷体_GB2312"/>
              </a:rPr>
              <a:t>	</a:t>
            </a:r>
            <a:r>
              <a:rPr lang="en-US" altLang="zh-CN" sz="2400" dirty="0">
                <a:solidFill>
                  <a:srgbClr val="FFFFFF"/>
                </a:solidFill>
                <a:latin typeface="Arial" panose="020B0604020202020204" pitchFamily="34" charset="0"/>
                <a:ea typeface="楷体_GB2312"/>
                <a:cs typeface="楷体_GB2312"/>
              </a:rPr>
              <a:t>1    4    7</a:t>
            </a:r>
          </a:p>
          <a:p>
            <a:pPr eaLnBrk="1" hangingPunct="1">
              <a:spcBef>
                <a:spcPct val="0"/>
              </a:spcBef>
              <a:buFontTx/>
              <a:buNone/>
            </a:pPr>
            <a:r>
              <a:rPr lang="en-US" altLang="zh-CN" sz="2400" dirty="0">
                <a:solidFill>
                  <a:srgbClr val="FFFFFF"/>
                </a:solidFill>
                <a:latin typeface="Arial" panose="020B0604020202020204" pitchFamily="34" charset="0"/>
                <a:ea typeface="楷体_GB2312"/>
                <a:cs typeface="楷体_GB2312"/>
              </a:rPr>
              <a:t>	2    5    8</a:t>
            </a:r>
          </a:p>
          <a:p>
            <a:pPr eaLnBrk="1" hangingPunct="1">
              <a:spcBef>
                <a:spcPct val="0"/>
              </a:spcBef>
              <a:buFontTx/>
              <a:buNone/>
            </a:pPr>
            <a:r>
              <a:rPr lang="en-US" altLang="zh-CN" sz="2400" dirty="0">
                <a:solidFill>
                  <a:srgbClr val="FFFFFF"/>
                </a:solidFill>
                <a:latin typeface="Arial" panose="020B0604020202020204" pitchFamily="34" charset="0"/>
                <a:ea typeface="楷体_GB2312"/>
                <a:cs typeface="楷体_GB2312"/>
              </a:rPr>
              <a:t>	3    6    9</a:t>
            </a:r>
          </a:p>
        </p:txBody>
      </p:sp>
      <p:sp>
        <p:nvSpPr>
          <p:cNvPr id="91140" name="Oval 4">
            <a:extLst>
              <a:ext uri="{FF2B5EF4-FFF2-40B4-BE49-F238E27FC236}">
                <a16:creationId xmlns:a16="http://schemas.microsoft.com/office/drawing/2014/main" id="{26F8F235-8B7C-4E43-BB27-A56D4A4DC7CC}"/>
              </a:ext>
            </a:extLst>
          </p:cNvPr>
          <p:cNvSpPr>
            <a:spLocks noChangeArrowheads="1"/>
          </p:cNvSpPr>
          <p:nvPr/>
        </p:nvSpPr>
        <p:spPr bwMode="auto">
          <a:xfrm>
            <a:off x="2890178" y="1512282"/>
            <a:ext cx="594000" cy="592826"/>
          </a:xfrm>
          <a:prstGeom prst="ellipse">
            <a:avLst/>
          </a:prstGeom>
          <a:gradFill rotWithShape="1">
            <a:gsLst>
              <a:gs pos="0">
                <a:srgbClr val="FFFF00"/>
              </a:gs>
              <a:gs pos="100000">
                <a:srgbClr val="767600"/>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squar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91152" name="Text Box 16">
            <a:extLst>
              <a:ext uri="{FF2B5EF4-FFF2-40B4-BE49-F238E27FC236}">
                <a16:creationId xmlns:a16="http://schemas.microsoft.com/office/drawing/2014/main" id="{348FEA04-D767-49B2-9115-0C2A09509D96}"/>
              </a:ext>
            </a:extLst>
          </p:cNvPr>
          <p:cNvSpPr txBox="1">
            <a:spLocks noChangeArrowheads="1"/>
          </p:cNvSpPr>
          <p:nvPr/>
        </p:nvSpPr>
        <p:spPr bwMode="auto">
          <a:xfrm>
            <a:off x="3046414" y="834877"/>
            <a:ext cx="605035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400" dirty="0">
                <a:solidFill>
                  <a:srgbClr val="FFFFCC"/>
                </a:solidFill>
                <a:latin typeface="Arial" panose="020B0604020202020204" pitchFamily="34" charset="0"/>
                <a:ea typeface="楷体_GB2312"/>
                <a:cs typeface="楷体_GB2312"/>
              </a:rPr>
              <a:t>0                  1                   2                   3     </a:t>
            </a:r>
          </a:p>
        </p:txBody>
      </p:sp>
      <p:sp>
        <p:nvSpPr>
          <p:cNvPr id="91153" name="Text Box 17">
            <a:extLst>
              <a:ext uri="{FF2B5EF4-FFF2-40B4-BE49-F238E27FC236}">
                <a16:creationId xmlns:a16="http://schemas.microsoft.com/office/drawing/2014/main" id="{065EB025-84AD-4006-BA36-E2193F33ECC1}"/>
              </a:ext>
            </a:extLst>
          </p:cNvPr>
          <p:cNvSpPr txBox="1">
            <a:spLocks noChangeArrowheads="1"/>
          </p:cNvSpPr>
          <p:nvPr/>
        </p:nvSpPr>
        <p:spPr bwMode="auto">
          <a:xfrm>
            <a:off x="2356217" y="1660458"/>
            <a:ext cx="353280" cy="267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2400">
                <a:solidFill>
                  <a:srgbClr val="66FF33"/>
                </a:solidFill>
                <a:latin typeface="Arial" panose="020B0604020202020204" pitchFamily="34" charset="0"/>
                <a:ea typeface="楷体_GB2312"/>
                <a:cs typeface="楷体_GB2312"/>
              </a:rPr>
              <a:t>0</a:t>
            </a:r>
          </a:p>
          <a:p>
            <a:pPr algn="ctr">
              <a:spcBef>
                <a:spcPct val="0"/>
              </a:spcBef>
              <a:buFontTx/>
              <a:buNone/>
            </a:pPr>
            <a:endParaRPr kumimoji="0" lang="en-US" altLang="zh-CN" sz="2400">
              <a:solidFill>
                <a:srgbClr val="66FF33"/>
              </a:solidFill>
              <a:latin typeface="Arial" panose="020B0604020202020204" pitchFamily="34" charset="0"/>
              <a:ea typeface="楷体_GB2312"/>
              <a:cs typeface="楷体_GB2312"/>
            </a:endParaRPr>
          </a:p>
          <a:p>
            <a:pPr algn="ctr">
              <a:spcBef>
                <a:spcPct val="0"/>
              </a:spcBef>
              <a:buFontTx/>
              <a:buNone/>
            </a:pPr>
            <a:endParaRPr kumimoji="0" lang="en-US" altLang="zh-CN" sz="2400">
              <a:solidFill>
                <a:srgbClr val="66FF33"/>
              </a:solidFill>
              <a:latin typeface="Arial" panose="020B0604020202020204" pitchFamily="34" charset="0"/>
              <a:ea typeface="楷体_GB2312"/>
              <a:cs typeface="楷体_GB2312"/>
            </a:endParaRPr>
          </a:p>
          <a:p>
            <a:pPr algn="ctr">
              <a:spcBef>
                <a:spcPct val="0"/>
              </a:spcBef>
              <a:buFontTx/>
              <a:buNone/>
            </a:pPr>
            <a:r>
              <a:rPr kumimoji="0" lang="en-US" altLang="zh-CN" sz="2400">
                <a:solidFill>
                  <a:srgbClr val="66FF33"/>
                </a:solidFill>
                <a:latin typeface="Arial" panose="020B0604020202020204" pitchFamily="34" charset="0"/>
                <a:ea typeface="楷体_GB2312"/>
                <a:cs typeface="楷体_GB2312"/>
              </a:rPr>
              <a:t>1</a:t>
            </a:r>
          </a:p>
          <a:p>
            <a:pPr algn="ctr">
              <a:spcBef>
                <a:spcPct val="0"/>
              </a:spcBef>
              <a:buFontTx/>
              <a:buNone/>
            </a:pPr>
            <a:endParaRPr kumimoji="0" lang="en-US" altLang="zh-CN" sz="2400">
              <a:solidFill>
                <a:srgbClr val="66FF33"/>
              </a:solidFill>
              <a:latin typeface="Arial" panose="020B0604020202020204" pitchFamily="34" charset="0"/>
              <a:ea typeface="楷体_GB2312"/>
              <a:cs typeface="楷体_GB2312"/>
            </a:endParaRPr>
          </a:p>
          <a:p>
            <a:pPr algn="ctr">
              <a:spcBef>
                <a:spcPct val="0"/>
              </a:spcBef>
              <a:buFontTx/>
              <a:buNone/>
            </a:pPr>
            <a:endParaRPr kumimoji="0" lang="en-US" altLang="zh-CN" sz="2400">
              <a:solidFill>
                <a:srgbClr val="66FF33"/>
              </a:solidFill>
              <a:latin typeface="Arial" panose="020B0604020202020204" pitchFamily="34" charset="0"/>
              <a:ea typeface="楷体_GB2312"/>
              <a:cs typeface="楷体_GB2312"/>
            </a:endParaRPr>
          </a:p>
          <a:p>
            <a:pPr algn="ctr">
              <a:spcBef>
                <a:spcPct val="0"/>
              </a:spcBef>
              <a:buFontTx/>
              <a:buNone/>
            </a:pPr>
            <a:r>
              <a:rPr kumimoji="0" lang="en-US" altLang="zh-CN" sz="2400">
                <a:solidFill>
                  <a:srgbClr val="66FF33"/>
                </a:solidFill>
                <a:latin typeface="Arial" panose="020B0604020202020204" pitchFamily="34" charset="0"/>
                <a:ea typeface="楷体_GB2312"/>
                <a:cs typeface="楷体_GB2312"/>
              </a:rPr>
              <a:t>2</a:t>
            </a:r>
          </a:p>
        </p:txBody>
      </p:sp>
      <p:sp>
        <p:nvSpPr>
          <p:cNvPr id="91154" name="Text Box 18">
            <a:extLst>
              <a:ext uri="{FF2B5EF4-FFF2-40B4-BE49-F238E27FC236}">
                <a16:creationId xmlns:a16="http://schemas.microsoft.com/office/drawing/2014/main" id="{EDA26325-4535-4F70-9454-784E5368B85B}"/>
              </a:ext>
            </a:extLst>
          </p:cNvPr>
          <p:cNvSpPr txBox="1">
            <a:spLocks noChangeArrowheads="1"/>
          </p:cNvSpPr>
          <p:nvPr/>
        </p:nvSpPr>
        <p:spPr bwMode="auto">
          <a:xfrm>
            <a:off x="264390" y="4581789"/>
            <a:ext cx="11927610"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400" dirty="0">
                <a:solidFill>
                  <a:srgbClr val="FFFF99"/>
                </a:solidFill>
                <a:latin typeface="Arial" panose="020B0604020202020204" pitchFamily="34" charset="0"/>
                <a:ea typeface="楷体_GB2312"/>
                <a:cs typeface="楷体_GB2312"/>
              </a:rPr>
              <a:t>        </a:t>
            </a:r>
            <a:r>
              <a:rPr kumimoji="0" lang="zh-CN" altLang="en-US" sz="2400" dirty="0">
                <a:solidFill>
                  <a:srgbClr val="FFFF99"/>
                </a:solidFill>
                <a:latin typeface="Arial" panose="020B0604020202020204" pitchFamily="34" charset="0"/>
                <a:ea typeface="楷体_GB2312"/>
                <a:cs typeface="楷体_GB2312"/>
              </a:rPr>
              <a:t>在列方向上每跨一列，要走三步；在行方向上每跨一行，要走一步，只能横向或纵向行走，且不走远路，确定从一行一列走到任意行列所走的步数。</a:t>
            </a:r>
          </a:p>
        </p:txBody>
      </p:sp>
      <p:sp>
        <p:nvSpPr>
          <p:cNvPr id="91155" name="Text Box 19">
            <a:extLst>
              <a:ext uri="{FF2B5EF4-FFF2-40B4-BE49-F238E27FC236}">
                <a16:creationId xmlns:a16="http://schemas.microsoft.com/office/drawing/2014/main" id="{771C2994-6C21-457D-826A-D49CA4F0EBDE}"/>
              </a:ext>
            </a:extLst>
          </p:cNvPr>
          <p:cNvSpPr txBox="1">
            <a:spLocks noChangeArrowheads="1"/>
          </p:cNvSpPr>
          <p:nvPr/>
        </p:nvSpPr>
        <p:spPr bwMode="auto">
          <a:xfrm>
            <a:off x="2937998" y="1566954"/>
            <a:ext cx="35328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2400" dirty="0">
                <a:solidFill>
                  <a:srgbClr val="FF0000"/>
                </a:solidFill>
                <a:latin typeface="Arial" panose="020B0604020202020204" pitchFamily="34" charset="0"/>
                <a:ea typeface="楷体_GB2312"/>
                <a:cs typeface="楷体_GB2312"/>
              </a:rPr>
              <a:t>1</a:t>
            </a:r>
          </a:p>
        </p:txBody>
      </p:sp>
      <p:sp>
        <p:nvSpPr>
          <p:cNvPr id="91156" name="Line 20">
            <a:extLst>
              <a:ext uri="{FF2B5EF4-FFF2-40B4-BE49-F238E27FC236}">
                <a16:creationId xmlns:a16="http://schemas.microsoft.com/office/drawing/2014/main" id="{73946D00-0202-4ED8-8F8C-41C85A2C6ED2}"/>
              </a:ext>
            </a:extLst>
          </p:cNvPr>
          <p:cNvSpPr>
            <a:spLocks noChangeShapeType="1"/>
          </p:cNvSpPr>
          <p:nvPr/>
        </p:nvSpPr>
        <p:spPr bwMode="auto">
          <a:xfrm>
            <a:off x="3418726" y="1752600"/>
            <a:ext cx="1308968" cy="0"/>
          </a:xfrm>
          <a:prstGeom prst="line">
            <a:avLst/>
          </a:prstGeom>
          <a:noFill/>
          <a:ln w="50800">
            <a:solidFill>
              <a:srgbClr val="66FF33"/>
            </a:solidFill>
            <a:round/>
            <a:headEnd/>
            <a:tailEnd type="triangle" w="med" len="med"/>
          </a:ln>
          <a:extLst>
            <a:ext uri="{909E8E84-426E-40DD-AFC4-6F175D3DCCD1}">
              <a14:hiddenFill xmlns:a14="http://schemas.microsoft.com/office/drawing/2010/main">
                <a:noFill/>
              </a14:hiddenFill>
            </a:ext>
          </a:extLst>
        </p:spPr>
        <p:txBody>
          <a:bodyPr wrap="square" lIns="90000" tIns="46800" rIns="90000" bIns="46800" anchor="ctr">
            <a:spAutoFit/>
          </a:bodyPr>
          <a:lstStyle/>
          <a:p>
            <a:endParaRPr lang="zh-CN" altLang="en-US"/>
          </a:p>
        </p:txBody>
      </p:sp>
      <p:sp>
        <p:nvSpPr>
          <p:cNvPr id="91158" name="Line 22">
            <a:extLst>
              <a:ext uri="{FF2B5EF4-FFF2-40B4-BE49-F238E27FC236}">
                <a16:creationId xmlns:a16="http://schemas.microsoft.com/office/drawing/2014/main" id="{BD18AAA3-7FBB-43E0-BC72-B6475668A9E6}"/>
              </a:ext>
            </a:extLst>
          </p:cNvPr>
          <p:cNvSpPr>
            <a:spLocks noChangeShapeType="1"/>
          </p:cNvSpPr>
          <p:nvPr/>
        </p:nvSpPr>
        <p:spPr bwMode="auto">
          <a:xfrm>
            <a:off x="5235769" y="1734387"/>
            <a:ext cx="1276161" cy="0"/>
          </a:xfrm>
          <a:prstGeom prst="line">
            <a:avLst/>
          </a:prstGeom>
          <a:noFill/>
          <a:ln w="50800">
            <a:solidFill>
              <a:srgbClr val="66FF33"/>
            </a:solidFill>
            <a:round/>
            <a:headEnd/>
            <a:tailEnd type="triangle" w="med" len="med"/>
          </a:ln>
          <a:extLst>
            <a:ext uri="{909E8E84-426E-40DD-AFC4-6F175D3DCCD1}">
              <a14:hiddenFill xmlns:a14="http://schemas.microsoft.com/office/drawing/2010/main">
                <a:noFill/>
              </a14:hiddenFill>
            </a:ext>
          </a:extLst>
        </p:spPr>
        <p:txBody>
          <a:bodyPr wrap="square" lIns="90000" tIns="46800" rIns="90000" bIns="46800" anchor="ctr">
            <a:spAutoFit/>
          </a:bodyPr>
          <a:lstStyle/>
          <a:p>
            <a:endParaRPr lang="zh-CN" altLang="en-US"/>
          </a:p>
        </p:txBody>
      </p:sp>
      <p:sp>
        <p:nvSpPr>
          <p:cNvPr id="91159" name="Line 23">
            <a:extLst>
              <a:ext uri="{FF2B5EF4-FFF2-40B4-BE49-F238E27FC236}">
                <a16:creationId xmlns:a16="http://schemas.microsoft.com/office/drawing/2014/main" id="{03CB2E3E-6C77-4AE8-AAFE-A9179FC0F25C}"/>
              </a:ext>
            </a:extLst>
          </p:cNvPr>
          <p:cNvSpPr>
            <a:spLocks noChangeShapeType="1"/>
          </p:cNvSpPr>
          <p:nvPr/>
        </p:nvSpPr>
        <p:spPr bwMode="auto">
          <a:xfrm>
            <a:off x="6751621" y="2041282"/>
            <a:ext cx="0" cy="609600"/>
          </a:xfrm>
          <a:prstGeom prst="line">
            <a:avLst/>
          </a:prstGeom>
          <a:noFill/>
          <a:ln w="50800">
            <a:solidFill>
              <a:srgbClr val="FF99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91161" name="Text Box 25">
            <a:extLst>
              <a:ext uri="{FF2B5EF4-FFF2-40B4-BE49-F238E27FC236}">
                <a16:creationId xmlns:a16="http://schemas.microsoft.com/office/drawing/2014/main" id="{C7B1A2CD-3108-40ED-8BD6-4C4805F5D241}"/>
              </a:ext>
            </a:extLst>
          </p:cNvPr>
          <p:cNvSpPr txBox="1">
            <a:spLocks noChangeArrowheads="1"/>
          </p:cNvSpPr>
          <p:nvPr/>
        </p:nvSpPr>
        <p:spPr bwMode="auto">
          <a:xfrm>
            <a:off x="264391" y="5456346"/>
            <a:ext cx="833151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zh-CN" altLang="en-US" sz="2400" dirty="0">
                <a:solidFill>
                  <a:srgbClr val="66FF33"/>
                </a:solidFill>
                <a:latin typeface="Arial" panose="020B0604020202020204" pitchFamily="34" charset="0"/>
                <a:ea typeface="楷体_GB2312"/>
                <a:cs typeface="楷体_GB2312"/>
              </a:rPr>
              <a:t>       显然，所走的步数和当前行列的位置有关。</a:t>
            </a:r>
          </a:p>
        </p:txBody>
      </p:sp>
      <p:sp>
        <p:nvSpPr>
          <p:cNvPr id="91162" name="Text Box 26">
            <a:extLst>
              <a:ext uri="{FF2B5EF4-FFF2-40B4-BE49-F238E27FC236}">
                <a16:creationId xmlns:a16="http://schemas.microsoft.com/office/drawing/2014/main" id="{84CE1D20-8760-4F5B-AE59-8B75EEE71A31}"/>
              </a:ext>
            </a:extLst>
          </p:cNvPr>
          <p:cNvSpPr txBox="1">
            <a:spLocks noChangeArrowheads="1"/>
          </p:cNvSpPr>
          <p:nvPr/>
        </p:nvSpPr>
        <p:spPr bwMode="auto">
          <a:xfrm>
            <a:off x="4416857" y="6076645"/>
            <a:ext cx="2676670" cy="463846"/>
          </a:xfrm>
          <a:prstGeom prst="rect">
            <a:avLst/>
          </a:prstGeom>
          <a:noFill/>
          <a:ln w="9525">
            <a:solidFill>
              <a:srgbClr val="FFFF99"/>
            </a:solid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2400" dirty="0">
                <a:solidFill>
                  <a:srgbClr val="FFFF99"/>
                </a:solidFill>
                <a:latin typeface="Arial" panose="020B0604020202020204" pitchFamily="34" charset="0"/>
                <a:ea typeface="楷体_GB2312"/>
                <a:cs typeface="楷体_GB2312"/>
              </a:rPr>
              <a:t>s = </a:t>
            </a:r>
            <a:r>
              <a:rPr kumimoji="0" lang="en-US" altLang="zh-CN" sz="2400" dirty="0" err="1">
                <a:solidFill>
                  <a:srgbClr val="FFFF99"/>
                </a:solidFill>
                <a:latin typeface="Arial" panose="020B0604020202020204" pitchFamily="34" charset="0"/>
                <a:ea typeface="楷体_GB2312"/>
                <a:cs typeface="楷体_GB2312"/>
              </a:rPr>
              <a:t>i</a:t>
            </a:r>
            <a:r>
              <a:rPr kumimoji="0" lang="en-US" altLang="zh-CN" sz="2400" dirty="0">
                <a:solidFill>
                  <a:srgbClr val="FFFF99"/>
                </a:solidFill>
                <a:latin typeface="Arial" panose="020B0604020202020204" pitchFamily="34" charset="0"/>
                <a:ea typeface="楷体_GB2312"/>
                <a:cs typeface="楷体_GB2312"/>
              </a:rPr>
              <a:t> *1 + j * 3 + 1</a:t>
            </a:r>
          </a:p>
        </p:txBody>
      </p:sp>
      <mc:AlternateContent xmlns:mc="http://schemas.openxmlformats.org/markup-compatibility/2006" xmlns:p14="http://schemas.microsoft.com/office/powerpoint/2010/main">
        <mc:Choice Requires="p14">
          <p:contentPart p14:bwMode="auto" r:id="rId5">
            <p14:nvContentPartPr>
              <p14:cNvPr id="91170" name="墨迹 91169">
                <a:extLst>
                  <a:ext uri="{FF2B5EF4-FFF2-40B4-BE49-F238E27FC236}">
                    <a16:creationId xmlns:a16="http://schemas.microsoft.com/office/drawing/2014/main" id="{BACE2E10-5243-48FA-9055-BB158630E1A8}"/>
                  </a:ext>
                </a:extLst>
              </p14:cNvPr>
              <p14:cNvContentPartPr/>
              <p14:nvPr/>
            </p14:nvContentPartPr>
            <p14:xfrm>
              <a:off x="9361442" y="879590"/>
              <a:ext cx="56160" cy="38880"/>
            </p14:xfrm>
          </p:contentPart>
        </mc:Choice>
        <mc:Fallback xmlns="">
          <p:pic>
            <p:nvPicPr>
              <p:cNvPr id="91170" name="墨迹 91169">
                <a:extLst>
                  <a:ext uri="{FF2B5EF4-FFF2-40B4-BE49-F238E27FC236}">
                    <a16:creationId xmlns:a16="http://schemas.microsoft.com/office/drawing/2014/main" id="{BACE2E10-5243-48FA-9055-BB158630E1A8}"/>
                  </a:ext>
                </a:extLst>
              </p:cNvPr>
              <p:cNvPicPr/>
              <p:nvPr/>
            </p:nvPicPr>
            <p:blipFill>
              <a:blip r:embed="rId6"/>
              <a:stretch>
                <a:fillRect/>
              </a:stretch>
            </p:blipFill>
            <p:spPr>
              <a:xfrm>
                <a:off x="9352442" y="870590"/>
                <a:ext cx="7380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1171" name="墨迹 91170">
                <a:extLst>
                  <a:ext uri="{FF2B5EF4-FFF2-40B4-BE49-F238E27FC236}">
                    <a16:creationId xmlns:a16="http://schemas.microsoft.com/office/drawing/2014/main" id="{8D75B70D-42B4-4646-A9E6-EA8D43608D96}"/>
                  </a:ext>
                </a:extLst>
              </p14:cNvPr>
              <p14:cNvContentPartPr/>
              <p14:nvPr/>
            </p14:nvContentPartPr>
            <p14:xfrm>
              <a:off x="9898922" y="794990"/>
              <a:ext cx="13320" cy="22680"/>
            </p14:xfrm>
          </p:contentPart>
        </mc:Choice>
        <mc:Fallback xmlns="">
          <p:pic>
            <p:nvPicPr>
              <p:cNvPr id="91171" name="墨迹 91170">
                <a:extLst>
                  <a:ext uri="{FF2B5EF4-FFF2-40B4-BE49-F238E27FC236}">
                    <a16:creationId xmlns:a16="http://schemas.microsoft.com/office/drawing/2014/main" id="{8D75B70D-42B4-4646-A9E6-EA8D43608D96}"/>
                  </a:ext>
                </a:extLst>
              </p:cNvPr>
              <p:cNvPicPr/>
              <p:nvPr/>
            </p:nvPicPr>
            <p:blipFill>
              <a:blip r:embed="rId8"/>
              <a:stretch>
                <a:fillRect/>
              </a:stretch>
            </p:blipFill>
            <p:spPr>
              <a:xfrm>
                <a:off x="9889922" y="785990"/>
                <a:ext cx="3096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1187" name="墨迹 91186">
                <a:extLst>
                  <a:ext uri="{FF2B5EF4-FFF2-40B4-BE49-F238E27FC236}">
                    <a16:creationId xmlns:a16="http://schemas.microsoft.com/office/drawing/2014/main" id="{4C328285-AEB3-41CE-9BA7-F93AF9238302}"/>
                  </a:ext>
                </a:extLst>
              </p14:cNvPr>
              <p14:cNvContentPartPr/>
              <p14:nvPr/>
            </p14:nvContentPartPr>
            <p14:xfrm>
              <a:off x="6341974" y="3053630"/>
              <a:ext cx="15480" cy="18000"/>
            </p14:xfrm>
          </p:contentPart>
        </mc:Choice>
        <mc:Fallback xmlns="">
          <p:pic>
            <p:nvPicPr>
              <p:cNvPr id="91187" name="墨迹 91186">
                <a:extLst>
                  <a:ext uri="{FF2B5EF4-FFF2-40B4-BE49-F238E27FC236}">
                    <a16:creationId xmlns:a16="http://schemas.microsoft.com/office/drawing/2014/main" id="{4C328285-AEB3-41CE-9BA7-F93AF9238302}"/>
                  </a:ext>
                </a:extLst>
              </p:cNvPr>
              <p:cNvPicPr/>
              <p:nvPr/>
            </p:nvPicPr>
            <p:blipFill>
              <a:blip r:embed="rId10"/>
              <a:stretch>
                <a:fillRect/>
              </a:stretch>
            </p:blipFill>
            <p:spPr>
              <a:xfrm>
                <a:off x="6332974" y="3044630"/>
                <a:ext cx="33120" cy="35640"/>
              </a:xfrm>
              <a:prstGeom prst="rect">
                <a:avLst/>
              </a:prstGeom>
            </p:spPr>
          </p:pic>
        </mc:Fallback>
      </mc:AlternateContent>
      <p:sp>
        <p:nvSpPr>
          <p:cNvPr id="30" name="Oval 4">
            <a:extLst>
              <a:ext uri="{FF2B5EF4-FFF2-40B4-BE49-F238E27FC236}">
                <a16:creationId xmlns:a16="http://schemas.microsoft.com/office/drawing/2014/main" id="{DF7C47AC-FFD6-4179-86BB-B75F0DC2619C}"/>
              </a:ext>
            </a:extLst>
          </p:cNvPr>
          <p:cNvSpPr>
            <a:spLocks noChangeArrowheads="1"/>
          </p:cNvSpPr>
          <p:nvPr/>
        </p:nvSpPr>
        <p:spPr bwMode="auto">
          <a:xfrm>
            <a:off x="4727693" y="1437974"/>
            <a:ext cx="594000" cy="592826"/>
          </a:xfrm>
          <a:prstGeom prst="ellipse">
            <a:avLst/>
          </a:prstGeom>
          <a:gradFill rotWithShape="1">
            <a:gsLst>
              <a:gs pos="0">
                <a:srgbClr val="FFFF00"/>
              </a:gs>
              <a:gs pos="100000">
                <a:srgbClr val="767600"/>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squar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31" name="Oval 4">
            <a:extLst>
              <a:ext uri="{FF2B5EF4-FFF2-40B4-BE49-F238E27FC236}">
                <a16:creationId xmlns:a16="http://schemas.microsoft.com/office/drawing/2014/main" id="{A738446D-BEF1-41C4-A44E-D8CBDB81E39E}"/>
              </a:ext>
            </a:extLst>
          </p:cNvPr>
          <p:cNvSpPr>
            <a:spLocks noChangeArrowheads="1"/>
          </p:cNvSpPr>
          <p:nvPr/>
        </p:nvSpPr>
        <p:spPr bwMode="auto">
          <a:xfrm>
            <a:off x="6488479" y="1437974"/>
            <a:ext cx="594000" cy="592826"/>
          </a:xfrm>
          <a:prstGeom prst="ellipse">
            <a:avLst/>
          </a:prstGeom>
          <a:gradFill rotWithShape="1">
            <a:gsLst>
              <a:gs pos="0">
                <a:srgbClr val="FFFF00"/>
              </a:gs>
              <a:gs pos="100000">
                <a:srgbClr val="767600"/>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squar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33" name="Oval 4">
            <a:extLst>
              <a:ext uri="{FF2B5EF4-FFF2-40B4-BE49-F238E27FC236}">
                <a16:creationId xmlns:a16="http://schemas.microsoft.com/office/drawing/2014/main" id="{30C5B902-8C40-43F3-A01A-CA18F7859E52}"/>
              </a:ext>
            </a:extLst>
          </p:cNvPr>
          <p:cNvSpPr>
            <a:spLocks noChangeArrowheads="1"/>
          </p:cNvSpPr>
          <p:nvPr/>
        </p:nvSpPr>
        <p:spPr bwMode="auto">
          <a:xfrm>
            <a:off x="8277017" y="1456187"/>
            <a:ext cx="594000" cy="592826"/>
          </a:xfrm>
          <a:prstGeom prst="ellipse">
            <a:avLst/>
          </a:prstGeom>
          <a:gradFill rotWithShape="1">
            <a:gsLst>
              <a:gs pos="0">
                <a:srgbClr val="FFFF00"/>
              </a:gs>
              <a:gs pos="100000">
                <a:srgbClr val="767600"/>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squar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34" name="Oval 4">
            <a:extLst>
              <a:ext uri="{FF2B5EF4-FFF2-40B4-BE49-F238E27FC236}">
                <a16:creationId xmlns:a16="http://schemas.microsoft.com/office/drawing/2014/main" id="{74C6800B-E83E-4BCA-89F3-9E2A69CCE92D}"/>
              </a:ext>
            </a:extLst>
          </p:cNvPr>
          <p:cNvSpPr>
            <a:spLocks noChangeArrowheads="1"/>
          </p:cNvSpPr>
          <p:nvPr/>
        </p:nvSpPr>
        <p:spPr bwMode="auto">
          <a:xfrm>
            <a:off x="2869706" y="3767837"/>
            <a:ext cx="594000" cy="592826"/>
          </a:xfrm>
          <a:prstGeom prst="ellipse">
            <a:avLst/>
          </a:prstGeom>
          <a:gradFill rotWithShape="1">
            <a:gsLst>
              <a:gs pos="0">
                <a:srgbClr val="FFFF00"/>
              </a:gs>
              <a:gs pos="100000">
                <a:srgbClr val="767600"/>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squar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38" name="Oval 4">
            <a:extLst>
              <a:ext uri="{FF2B5EF4-FFF2-40B4-BE49-F238E27FC236}">
                <a16:creationId xmlns:a16="http://schemas.microsoft.com/office/drawing/2014/main" id="{C8E0B813-719F-44A1-8CCB-DA3FD86FB4C8}"/>
              </a:ext>
            </a:extLst>
          </p:cNvPr>
          <p:cNvSpPr>
            <a:spLocks noChangeArrowheads="1"/>
          </p:cNvSpPr>
          <p:nvPr/>
        </p:nvSpPr>
        <p:spPr bwMode="auto">
          <a:xfrm>
            <a:off x="4707221" y="3693529"/>
            <a:ext cx="594000" cy="592826"/>
          </a:xfrm>
          <a:prstGeom prst="ellipse">
            <a:avLst/>
          </a:prstGeom>
          <a:gradFill rotWithShape="1">
            <a:gsLst>
              <a:gs pos="0">
                <a:srgbClr val="FFFF00"/>
              </a:gs>
              <a:gs pos="100000">
                <a:srgbClr val="767600"/>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squar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39" name="Oval 4">
            <a:extLst>
              <a:ext uri="{FF2B5EF4-FFF2-40B4-BE49-F238E27FC236}">
                <a16:creationId xmlns:a16="http://schemas.microsoft.com/office/drawing/2014/main" id="{C0B6D242-DE0F-4398-8A7E-A007065C1BAF}"/>
              </a:ext>
            </a:extLst>
          </p:cNvPr>
          <p:cNvSpPr>
            <a:spLocks noChangeArrowheads="1"/>
          </p:cNvSpPr>
          <p:nvPr/>
        </p:nvSpPr>
        <p:spPr bwMode="auto">
          <a:xfrm>
            <a:off x="6468007" y="3693529"/>
            <a:ext cx="594000" cy="592826"/>
          </a:xfrm>
          <a:prstGeom prst="ellipse">
            <a:avLst/>
          </a:prstGeom>
          <a:gradFill rotWithShape="1">
            <a:gsLst>
              <a:gs pos="0">
                <a:srgbClr val="FFFF00"/>
              </a:gs>
              <a:gs pos="100000">
                <a:srgbClr val="767600"/>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squar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41" name="Oval 4">
            <a:extLst>
              <a:ext uri="{FF2B5EF4-FFF2-40B4-BE49-F238E27FC236}">
                <a16:creationId xmlns:a16="http://schemas.microsoft.com/office/drawing/2014/main" id="{120C99C8-7131-45E6-B171-3F85457D242D}"/>
              </a:ext>
            </a:extLst>
          </p:cNvPr>
          <p:cNvSpPr>
            <a:spLocks noChangeArrowheads="1"/>
          </p:cNvSpPr>
          <p:nvPr/>
        </p:nvSpPr>
        <p:spPr bwMode="auto">
          <a:xfrm>
            <a:off x="8256545" y="3711742"/>
            <a:ext cx="594000" cy="592826"/>
          </a:xfrm>
          <a:prstGeom prst="ellipse">
            <a:avLst/>
          </a:prstGeom>
          <a:gradFill rotWithShape="1">
            <a:gsLst>
              <a:gs pos="0">
                <a:srgbClr val="FFFF00"/>
              </a:gs>
              <a:gs pos="100000">
                <a:srgbClr val="767600"/>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squar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50" name="Oval 4">
            <a:extLst>
              <a:ext uri="{FF2B5EF4-FFF2-40B4-BE49-F238E27FC236}">
                <a16:creationId xmlns:a16="http://schemas.microsoft.com/office/drawing/2014/main" id="{2E6B0B77-CE96-4951-AA64-3E53529D084B}"/>
              </a:ext>
            </a:extLst>
          </p:cNvPr>
          <p:cNvSpPr>
            <a:spLocks noChangeArrowheads="1"/>
          </p:cNvSpPr>
          <p:nvPr/>
        </p:nvSpPr>
        <p:spPr bwMode="auto">
          <a:xfrm>
            <a:off x="2883844" y="2706977"/>
            <a:ext cx="594000" cy="592826"/>
          </a:xfrm>
          <a:prstGeom prst="ellipse">
            <a:avLst/>
          </a:prstGeom>
          <a:gradFill rotWithShape="1">
            <a:gsLst>
              <a:gs pos="0">
                <a:srgbClr val="FFFF00"/>
              </a:gs>
              <a:gs pos="100000">
                <a:srgbClr val="767600"/>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squar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54" name="Oval 4">
            <a:extLst>
              <a:ext uri="{FF2B5EF4-FFF2-40B4-BE49-F238E27FC236}">
                <a16:creationId xmlns:a16="http://schemas.microsoft.com/office/drawing/2014/main" id="{751B0F5B-470C-45F6-B1C2-2CB5E3D964EE}"/>
              </a:ext>
            </a:extLst>
          </p:cNvPr>
          <p:cNvSpPr>
            <a:spLocks noChangeArrowheads="1"/>
          </p:cNvSpPr>
          <p:nvPr/>
        </p:nvSpPr>
        <p:spPr bwMode="auto">
          <a:xfrm>
            <a:off x="4721359" y="2632669"/>
            <a:ext cx="594000" cy="592826"/>
          </a:xfrm>
          <a:prstGeom prst="ellipse">
            <a:avLst/>
          </a:prstGeom>
          <a:gradFill rotWithShape="1">
            <a:gsLst>
              <a:gs pos="0">
                <a:srgbClr val="FFFF00"/>
              </a:gs>
              <a:gs pos="100000">
                <a:srgbClr val="767600"/>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squar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55" name="Oval 4">
            <a:extLst>
              <a:ext uri="{FF2B5EF4-FFF2-40B4-BE49-F238E27FC236}">
                <a16:creationId xmlns:a16="http://schemas.microsoft.com/office/drawing/2014/main" id="{7F8483A4-1C3C-4486-B59F-842E8A2A0F88}"/>
              </a:ext>
            </a:extLst>
          </p:cNvPr>
          <p:cNvSpPr>
            <a:spLocks noChangeArrowheads="1"/>
          </p:cNvSpPr>
          <p:nvPr/>
        </p:nvSpPr>
        <p:spPr bwMode="auto">
          <a:xfrm>
            <a:off x="6482145" y="2632669"/>
            <a:ext cx="594000" cy="592826"/>
          </a:xfrm>
          <a:prstGeom prst="ellipse">
            <a:avLst/>
          </a:prstGeom>
          <a:gradFill rotWithShape="1">
            <a:gsLst>
              <a:gs pos="0">
                <a:srgbClr val="FFFF00"/>
              </a:gs>
              <a:gs pos="100000">
                <a:srgbClr val="767600"/>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squar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57" name="Oval 4">
            <a:extLst>
              <a:ext uri="{FF2B5EF4-FFF2-40B4-BE49-F238E27FC236}">
                <a16:creationId xmlns:a16="http://schemas.microsoft.com/office/drawing/2014/main" id="{46FE343D-150E-426B-A39D-F234A2ED3FCB}"/>
              </a:ext>
            </a:extLst>
          </p:cNvPr>
          <p:cNvSpPr>
            <a:spLocks noChangeArrowheads="1"/>
          </p:cNvSpPr>
          <p:nvPr/>
        </p:nvSpPr>
        <p:spPr bwMode="auto">
          <a:xfrm>
            <a:off x="8270683" y="2650882"/>
            <a:ext cx="594000" cy="592826"/>
          </a:xfrm>
          <a:prstGeom prst="ellipse">
            <a:avLst/>
          </a:prstGeom>
          <a:gradFill rotWithShape="1">
            <a:gsLst>
              <a:gs pos="0">
                <a:srgbClr val="FFFF00"/>
              </a:gs>
              <a:gs pos="100000">
                <a:srgbClr val="767600"/>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squar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91160" name="Text Box 24">
            <a:extLst>
              <a:ext uri="{FF2B5EF4-FFF2-40B4-BE49-F238E27FC236}">
                <a16:creationId xmlns:a16="http://schemas.microsoft.com/office/drawing/2014/main" id="{DF7B55BD-7227-49C1-8CC3-23CC71C6CAD5}"/>
              </a:ext>
            </a:extLst>
          </p:cNvPr>
          <p:cNvSpPr txBox="1">
            <a:spLocks noChangeArrowheads="1"/>
          </p:cNvSpPr>
          <p:nvPr/>
        </p:nvSpPr>
        <p:spPr bwMode="auto">
          <a:xfrm>
            <a:off x="6508028" y="2691648"/>
            <a:ext cx="487185" cy="463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2400" dirty="0">
                <a:solidFill>
                  <a:srgbClr val="FF0000"/>
                </a:solidFill>
                <a:latin typeface="Arial" panose="020B0604020202020204" pitchFamily="34" charset="0"/>
                <a:ea typeface="楷体_GB2312"/>
                <a:cs typeface="楷体_GB2312"/>
              </a:rPr>
              <a:t>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1138"/>
                                        </p:tgtEl>
                                        <p:attrNameLst>
                                          <p:attrName>style.visibility</p:attrName>
                                        </p:attrNameLst>
                                      </p:cBhvr>
                                      <p:to>
                                        <p:strVal val="visible"/>
                                      </p:to>
                                    </p:set>
                                    <p:animEffect transition="in" filter="box(in)">
                                      <p:cBhvr>
                                        <p:cTn id="7" dur="500"/>
                                        <p:tgtEl>
                                          <p:spTgt spid="91138"/>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91139"/>
                                        </p:tgtEl>
                                        <p:attrNameLst>
                                          <p:attrName>style.visibility</p:attrName>
                                        </p:attrNameLst>
                                      </p:cBhvr>
                                      <p:to>
                                        <p:strVal val="visible"/>
                                      </p:to>
                                    </p:set>
                                    <p:animEffect transition="in" filter="barn(outHorizontal)">
                                      <p:cBhvr>
                                        <p:cTn id="12" dur="500"/>
                                        <p:tgtEl>
                                          <p:spTgt spid="91139"/>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1140"/>
                                        </p:tgtEl>
                                        <p:attrNameLst>
                                          <p:attrName>style.visibility</p:attrName>
                                        </p:attrNameLst>
                                      </p:cBhvr>
                                      <p:to>
                                        <p:strVal val="visible"/>
                                      </p:to>
                                    </p:set>
                                    <p:anim calcmode="lin" valueType="num">
                                      <p:cBhvr additive="base">
                                        <p:cTn id="17" dur="500" fill="hold"/>
                                        <p:tgtEl>
                                          <p:spTgt spid="91140"/>
                                        </p:tgtEl>
                                        <p:attrNameLst>
                                          <p:attrName>ppt_x</p:attrName>
                                        </p:attrNameLst>
                                      </p:cBhvr>
                                      <p:tavLst>
                                        <p:tav tm="0">
                                          <p:val>
                                            <p:strVal val="0-#ppt_w/2"/>
                                          </p:val>
                                        </p:tav>
                                        <p:tav tm="100000">
                                          <p:val>
                                            <p:strVal val="#ppt_x"/>
                                          </p:val>
                                        </p:tav>
                                      </p:tavLst>
                                    </p:anim>
                                    <p:anim calcmode="lin" valueType="num">
                                      <p:cBhvr additive="base">
                                        <p:cTn id="18" dur="500" fill="hold"/>
                                        <p:tgtEl>
                                          <p:spTgt spid="9114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91152"/>
                                        </p:tgtEl>
                                        <p:attrNameLst>
                                          <p:attrName>style.visibility</p:attrName>
                                        </p:attrNameLst>
                                      </p:cBhvr>
                                      <p:to>
                                        <p:strVal val="visible"/>
                                      </p:to>
                                    </p:set>
                                    <p:animEffect transition="in" filter="blinds(horizontal)">
                                      <p:cBhvr>
                                        <p:cTn id="22" dur="500"/>
                                        <p:tgtEl>
                                          <p:spTgt spid="91152"/>
                                        </p:tgtEl>
                                      </p:cBhvr>
                                    </p:animEffect>
                                  </p:childTnLst>
                                </p:cTn>
                              </p:par>
                            </p:childTnLst>
                          </p:cTn>
                        </p:par>
                        <p:par>
                          <p:cTn id="23" fill="hold" nodeType="afterGroup">
                            <p:stCondLst>
                              <p:cond delay="1000"/>
                            </p:stCondLst>
                            <p:childTnLst>
                              <p:par>
                                <p:cTn id="24" presetID="3" presetClass="entr" presetSubtype="5" fill="hold" grpId="0" nodeType="afterEffect">
                                  <p:stCondLst>
                                    <p:cond delay="0"/>
                                  </p:stCondLst>
                                  <p:childTnLst>
                                    <p:set>
                                      <p:cBhvr>
                                        <p:cTn id="25" dur="1" fill="hold">
                                          <p:stCondLst>
                                            <p:cond delay="0"/>
                                          </p:stCondLst>
                                        </p:cTn>
                                        <p:tgtEl>
                                          <p:spTgt spid="91153"/>
                                        </p:tgtEl>
                                        <p:attrNameLst>
                                          <p:attrName>style.visibility</p:attrName>
                                        </p:attrNameLst>
                                      </p:cBhvr>
                                      <p:to>
                                        <p:strVal val="visible"/>
                                      </p:to>
                                    </p:set>
                                    <p:animEffect transition="in" filter="blinds(vertical)">
                                      <p:cBhvr>
                                        <p:cTn id="26" dur="500"/>
                                        <p:tgtEl>
                                          <p:spTgt spid="9115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91154"/>
                                        </p:tgtEl>
                                        <p:attrNameLst>
                                          <p:attrName>style.visibility</p:attrName>
                                        </p:attrNameLst>
                                      </p:cBhvr>
                                      <p:to>
                                        <p:strVal val="visible"/>
                                      </p:to>
                                    </p:set>
                                    <p:animEffect transition="in" filter="box(in)">
                                      <p:cBhvr>
                                        <p:cTn id="31" dur="500"/>
                                        <p:tgtEl>
                                          <p:spTgt spid="91154"/>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9115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91156"/>
                                        </p:tgtEl>
                                        <p:attrNameLst>
                                          <p:attrName>style.visibility</p:attrName>
                                        </p:attrNameLst>
                                      </p:cBhvr>
                                      <p:to>
                                        <p:strVal val="visible"/>
                                      </p:to>
                                    </p:set>
                                    <p:animEffect transition="in" filter="wipe(left)">
                                      <p:cBhvr>
                                        <p:cTn id="39" dur="500"/>
                                        <p:tgtEl>
                                          <p:spTgt spid="91156"/>
                                        </p:tgtEl>
                                      </p:cBhvr>
                                    </p:animEffect>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91158"/>
                                        </p:tgtEl>
                                        <p:attrNameLst>
                                          <p:attrName>style.visibility</p:attrName>
                                        </p:attrNameLst>
                                      </p:cBhvr>
                                      <p:to>
                                        <p:strVal val="visible"/>
                                      </p:to>
                                    </p:set>
                                    <p:animEffect transition="in" filter="wipe(left)">
                                      <p:cBhvr>
                                        <p:cTn id="43" dur="500"/>
                                        <p:tgtEl>
                                          <p:spTgt spid="91158"/>
                                        </p:tgtEl>
                                      </p:cBhvr>
                                    </p:animEffect>
                                  </p:childTnLst>
                                </p:cTn>
                              </p:par>
                            </p:childTnLst>
                          </p:cTn>
                        </p:par>
                        <p:par>
                          <p:cTn id="44" fill="hold" nodeType="afterGroup">
                            <p:stCondLst>
                              <p:cond delay="1000"/>
                            </p:stCondLst>
                            <p:childTnLst>
                              <p:par>
                                <p:cTn id="45" presetID="22" presetClass="entr" presetSubtype="1" fill="hold" nodeType="afterEffect">
                                  <p:stCondLst>
                                    <p:cond delay="0"/>
                                  </p:stCondLst>
                                  <p:childTnLst>
                                    <p:set>
                                      <p:cBhvr>
                                        <p:cTn id="46" dur="1" fill="hold">
                                          <p:stCondLst>
                                            <p:cond delay="0"/>
                                          </p:stCondLst>
                                        </p:cTn>
                                        <p:tgtEl>
                                          <p:spTgt spid="91159"/>
                                        </p:tgtEl>
                                        <p:attrNameLst>
                                          <p:attrName>style.visibility</p:attrName>
                                        </p:attrNameLst>
                                      </p:cBhvr>
                                      <p:to>
                                        <p:strVal val="visible"/>
                                      </p:to>
                                    </p:set>
                                    <p:animEffect transition="in" filter="wipe(up)">
                                      <p:cBhvr>
                                        <p:cTn id="47" dur="500"/>
                                        <p:tgtEl>
                                          <p:spTgt spid="9115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91160"/>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5" fill="hold" grpId="0" nodeType="clickEffect">
                                  <p:stCondLst>
                                    <p:cond delay="0"/>
                                  </p:stCondLst>
                                  <p:childTnLst>
                                    <p:set>
                                      <p:cBhvr>
                                        <p:cTn id="55" dur="1" fill="hold">
                                          <p:stCondLst>
                                            <p:cond delay="0"/>
                                          </p:stCondLst>
                                        </p:cTn>
                                        <p:tgtEl>
                                          <p:spTgt spid="91161"/>
                                        </p:tgtEl>
                                        <p:attrNameLst>
                                          <p:attrName>style.visibility</p:attrName>
                                        </p:attrNameLst>
                                      </p:cBhvr>
                                      <p:to>
                                        <p:strVal val="visible"/>
                                      </p:to>
                                    </p:set>
                                    <p:animEffect transition="in" filter="blinds(vertical)">
                                      <p:cBhvr>
                                        <p:cTn id="56" dur="500"/>
                                        <p:tgtEl>
                                          <p:spTgt spid="9116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3" presetClass="entr" presetSubtype="16" fill="hold" grpId="0" nodeType="clickEffect">
                                  <p:stCondLst>
                                    <p:cond delay="0"/>
                                  </p:stCondLst>
                                  <p:childTnLst>
                                    <p:set>
                                      <p:cBhvr>
                                        <p:cTn id="60" dur="1" fill="hold">
                                          <p:stCondLst>
                                            <p:cond delay="0"/>
                                          </p:stCondLst>
                                        </p:cTn>
                                        <p:tgtEl>
                                          <p:spTgt spid="91162"/>
                                        </p:tgtEl>
                                        <p:attrNameLst>
                                          <p:attrName>style.visibility</p:attrName>
                                        </p:attrNameLst>
                                      </p:cBhvr>
                                      <p:to>
                                        <p:strVal val="visible"/>
                                      </p:to>
                                    </p:set>
                                    <p:anim calcmode="lin" valueType="num">
                                      <p:cBhvr>
                                        <p:cTn id="61" dur="500" fill="hold"/>
                                        <p:tgtEl>
                                          <p:spTgt spid="91162"/>
                                        </p:tgtEl>
                                        <p:attrNameLst>
                                          <p:attrName>ppt_w</p:attrName>
                                        </p:attrNameLst>
                                      </p:cBhvr>
                                      <p:tavLst>
                                        <p:tav tm="0">
                                          <p:val>
                                            <p:fltVal val="0"/>
                                          </p:val>
                                        </p:tav>
                                        <p:tav tm="100000">
                                          <p:val>
                                            <p:strVal val="#ppt_w"/>
                                          </p:val>
                                        </p:tav>
                                      </p:tavLst>
                                    </p:anim>
                                    <p:anim calcmode="lin" valueType="num">
                                      <p:cBhvr>
                                        <p:cTn id="62" dur="500" fill="hold"/>
                                        <p:tgtEl>
                                          <p:spTgt spid="91162"/>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additive="base">
                                        <p:cTn id="67" dur="500" fill="hold"/>
                                        <p:tgtEl>
                                          <p:spTgt spid="30"/>
                                        </p:tgtEl>
                                        <p:attrNameLst>
                                          <p:attrName>ppt_x</p:attrName>
                                        </p:attrNameLst>
                                      </p:cBhvr>
                                      <p:tavLst>
                                        <p:tav tm="0">
                                          <p:val>
                                            <p:strVal val="0-#ppt_w/2"/>
                                          </p:val>
                                        </p:tav>
                                        <p:tav tm="100000">
                                          <p:val>
                                            <p:strVal val="#ppt_x"/>
                                          </p:val>
                                        </p:tav>
                                      </p:tavLst>
                                    </p:anim>
                                    <p:anim calcmode="lin" valueType="num">
                                      <p:cBhvr additive="base">
                                        <p:cTn id="68"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500" fill="hold"/>
                                        <p:tgtEl>
                                          <p:spTgt spid="31"/>
                                        </p:tgtEl>
                                        <p:attrNameLst>
                                          <p:attrName>ppt_x</p:attrName>
                                        </p:attrNameLst>
                                      </p:cBhvr>
                                      <p:tavLst>
                                        <p:tav tm="0">
                                          <p:val>
                                            <p:strVal val="0-#ppt_w/2"/>
                                          </p:val>
                                        </p:tav>
                                        <p:tav tm="100000">
                                          <p:val>
                                            <p:strVal val="#ppt_x"/>
                                          </p:val>
                                        </p:tav>
                                      </p:tavLst>
                                    </p:anim>
                                    <p:anim calcmode="lin" valueType="num">
                                      <p:cBhvr additive="base">
                                        <p:cTn id="7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0-#ppt_w/2"/>
                                          </p:val>
                                        </p:tav>
                                        <p:tav tm="100000">
                                          <p:val>
                                            <p:strVal val="#ppt_x"/>
                                          </p:val>
                                        </p:tav>
                                      </p:tavLst>
                                    </p:anim>
                                    <p:anim calcmode="lin" valueType="num">
                                      <p:cBhvr additive="base">
                                        <p:cTn id="80"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additive="base">
                                        <p:cTn id="85" dur="500" fill="hold"/>
                                        <p:tgtEl>
                                          <p:spTgt spid="34"/>
                                        </p:tgtEl>
                                        <p:attrNameLst>
                                          <p:attrName>ppt_x</p:attrName>
                                        </p:attrNameLst>
                                      </p:cBhvr>
                                      <p:tavLst>
                                        <p:tav tm="0">
                                          <p:val>
                                            <p:strVal val="0-#ppt_w/2"/>
                                          </p:val>
                                        </p:tav>
                                        <p:tav tm="100000">
                                          <p:val>
                                            <p:strVal val="#ppt_x"/>
                                          </p:val>
                                        </p:tav>
                                      </p:tavLst>
                                    </p:anim>
                                    <p:anim calcmode="lin" valueType="num">
                                      <p:cBhvr additive="base">
                                        <p:cTn id="86"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38"/>
                                        </p:tgtEl>
                                        <p:attrNameLst>
                                          <p:attrName>style.visibility</p:attrName>
                                        </p:attrNameLst>
                                      </p:cBhvr>
                                      <p:to>
                                        <p:strVal val="visible"/>
                                      </p:to>
                                    </p:set>
                                    <p:anim calcmode="lin" valueType="num">
                                      <p:cBhvr additive="base">
                                        <p:cTn id="91" dur="500" fill="hold"/>
                                        <p:tgtEl>
                                          <p:spTgt spid="38"/>
                                        </p:tgtEl>
                                        <p:attrNameLst>
                                          <p:attrName>ppt_x</p:attrName>
                                        </p:attrNameLst>
                                      </p:cBhvr>
                                      <p:tavLst>
                                        <p:tav tm="0">
                                          <p:val>
                                            <p:strVal val="0-#ppt_w/2"/>
                                          </p:val>
                                        </p:tav>
                                        <p:tav tm="100000">
                                          <p:val>
                                            <p:strVal val="#ppt_x"/>
                                          </p:val>
                                        </p:tav>
                                      </p:tavLst>
                                    </p:anim>
                                    <p:anim calcmode="lin" valueType="num">
                                      <p:cBhvr additive="base">
                                        <p:cTn id="92"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 calcmode="lin" valueType="num">
                                      <p:cBhvr additive="base">
                                        <p:cTn id="97" dur="500" fill="hold"/>
                                        <p:tgtEl>
                                          <p:spTgt spid="39"/>
                                        </p:tgtEl>
                                        <p:attrNameLst>
                                          <p:attrName>ppt_x</p:attrName>
                                        </p:attrNameLst>
                                      </p:cBhvr>
                                      <p:tavLst>
                                        <p:tav tm="0">
                                          <p:val>
                                            <p:strVal val="0-#ppt_w/2"/>
                                          </p:val>
                                        </p:tav>
                                        <p:tav tm="100000">
                                          <p:val>
                                            <p:strVal val="#ppt_x"/>
                                          </p:val>
                                        </p:tav>
                                      </p:tavLst>
                                    </p:anim>
                                    <p:anim calcmode="lin" valueType="num">
                                      <p:cBhvr additive="base">
                                        <p:cTn id="98"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41"/>
                                        </p:tgtEl>
                                        <p:attrNameLst>
                                          <p:attrName>style.visibility</p:attrName>
                                        </p:attrNameLst>
                                      </p:cBhvr>
                                      <p:to>
                                        <p:strVal val="visible"/>
                                      </p:to>
                                    </p:set>
                                    <p:anim calcmode="lin" valueType="num">
                                      <p:cBhvr additive="base">
                                        <p:cTn id="103" dur="500" fill="hold"/>
                                        <p:tgtEl>
                                          <p:spTgt spid="41"/>
                                        </p:tgtEl>
                                        <p:attrNameLst>
                                          <p:attrName>ppt_x</p:attrName>
                                        </p:attrNameLst>
                                      </p:cBhvr>
                                      <p:tavLst>
                                        <p:tav tm="0">
                                          <p:val>
                                            <p:strVal val="0-#ppt_w/2"/>
                                          </p:val>
                                        </p:tav>
                                        <p:tav tm="100000">
                                          <p:val>
                                            <p:strVal val="#ppt_x"/>
                                          </p:val>
                                        </p:tav>
                                      </p:tavLst>
                                    </p:anim>
                                    <p:anim calcmode="lin" valueType="num">
                                      <p:cBhvr additive="base">
                                        <p:cTn id="104"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50"/>
                                        </p:tgtEl>
                                        <p:attrNameLst>
                                          <p:attrName>style.visibility</p:attrName>
                                        </p:attrNameLst>
                                      </p:cBhvr>
                                      <p:to>
                                        <p:strVal val="visible"/>
                                      </p:to>
                                    </p:set>
                                    <p:anim calcmode="lin" valueType="num">
                                      <p:cBhvr additive="base">
                                        <p:cTn id="109" dur="500" fill="hold"/>
                                        <p:tgtEl>
                                          <p:spTgt spid="50"/>
                                        </p:tgtEl>
                                        <p:attrNameLst>
                                          <p:attrName>ppt_x</p:attrName>
                                        </p:attrNameLst>
                                      </p:cBhvr>
                                      <p:tavLst>
                                        <p:tav tm="0">
                                          <p:val>
                                            <p:strVal val="0-#ppt_w/2"/>
                                          </p:val>
                                        </p:tav>
                                        <p:tav tm="100000">
                                          <p:val>
                                            <p:strVal val="#ppt_x"/>
                                          </p:val>
                                        </p:tav>
                                      </p:tavLst>
                                    </p:anim>
                                    <p:anim calcmode="lin" valueType="num">
                                      <p:cBhvr additive="base">
                                        <p:cTn id="110"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500" fill="hold"/>
                                        <p:tgtEl>
                                          <p:spTgt spid="54"/>
                                        </p:tgtEl>
                                        <p:attrNameLst>
                                          <p:attrName>ppt_x</p:attrName>
                                        </p:attrNameLst>
                                      </p:cBhvr>
                                      <p:tavLst>
                                        <p:tav tm="0">
                                          <p:val>
                                            <p:strVal val="0-#ppt_w/2"/>
                                          </p:val>
                                        </p:tav>
                                        <p:tav tm="100000">
                                          <p:val>
                                            <p:strVal val="#ppt_x"/>
                                          </p:val>
                                        </p:tav>
                                      </p:tavLst>
                                    </p:anim>
                                    <p:anim calcmode="lin" valueType="num">
                                      <p:cBhvr additive="base">
                                        <p:cTn id="116"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55"/>
                                        </p:tgtEl>
                                        <p:attrNameLst>
                                          <p:attrName>style.visibility</p:attrName>
                                        </p:attrNameLst>
                                      </p:cBhvr>
                                      <p:to>
                                        <p:strVal val="visible"/>
                                      </p:to>
                                    </p:set>
                                    <p:anim calcmode="lin" valueType="num">
                                      <p:cBhvr additive="base">
                                        <p:cTn id="121" dur="500" fill="hold"/>
                                        <p:tgtEl>
                                          <p:spTgt spid="55"/>
                                        </p:tgtEl>
                                        <p:attrNameLst>
                                          <p:attrName>ppt_x</p:attrName>
                                        </p:attrNameLst>
                                      </p:cBhvr>
                                      <p:tavLst>
                                        <p:tav tm="0">
                                          <p:val>
                                            <p:strVal val="0-#ppt_w/2"/>
                                          </p:val>
                                        </p:tav>
                                        <p:tav tm="100000">
                                          <p:val>
                                            <p:strVal val="#ppt_x"/>
                                          </p:val>
                                        </p:tav>
                                      </p:tavLst>
                                    </p:anim>
                                    <p:anim calcmode="lin" valueType="num">
                                      <p:cBhvr additive="base">
                                        <p:cTn id="122"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57"/>
                                        </p:tgtEl>
                                        <p:attrNameLst>
                                          <p:attrName>style.visibility</p:attrName>
                                        </p:attrNameLst>
                                      </p:cBhvr>
                                      <p:to>
                                        <p:strVal val="visible"/>
                                      </p:to>
                                    </p:set>
                                    <p:anim calcmode="lin" valueType="num">
                                      <p:cBhvr additive="base">
                                        <p:cTn id="127" dur="500" fill="hold"/>
                                        <p:tgtEl>
                                          <p:spTgt spid="57"/>
                                        </p:tgtEl>
                                        <p:attrNameLst>
                                          <p:attrName>ppt_x</p:attrName>
                                        </p:attrNameLst>
                                      </p:cBhvr>
                                      <p:tavLst>
                                        <p:tav tm="0">
                                          <p:val>
                                            <p:strVal val="0-#ppt_w/2"/>
                                          </p:val>
                                        </p:tav>
                                        <p:tav tm="100000">
                                          <p:val>
                                            <p:strVal val="#ppt_x"/>
                                          </p:val>
                                        </p:tav>
                                      </p:tavLst>
                                    </p:anim>
                                    <p:anim calcmode="lin" valueType="num">
                                      <p:cBhvr additive="base">
                                        <p:cTn id="128" dur="50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autoUpdateAnimBg="0"/>
      <p:bldP spid="91139" grpId="0" animBg="1" autoUpdateAnimBg="0"/>
      <p:bldP spid="91140" grpId="0" animBg="1"/>
      <p:bldP spid="91152" grpId="0" autoUpdateAnimBg="0"/>
      <p:bldP spid="91153" grpId="0" autoUpdateAnimBg="0"/>
      <p:bldP spid="91154" grpId="0" autoUpdateAnimBg="0"/>
      <p:bldP spid="91155" grpId="0" autoUpdateAnimBg="0"/>
      <p:bldP spid="91161" grpId="0" autoUpdateAnimBg="0"/>
      <p:bldP spid="91162" grpId="0" animBg="1" autoUpdateAnimBg="0"/>
      <p:bldP spid="30" grpId="0" animBg="1"/>
      <p:bldP spid="31" grpId="0" animBg="1"/>
      <p:bldP spid="33" grpId="0" animBg="1"/>
      <p:bldP spid="34" grpId="0" animBg="1"/>
      <p:bldP spid="38" grpId="0" animBg="1"/>
      <p:bldP spid="39" grpId="0" animBg="1"/>
      <p:bldP spid="41" grpId="0" animBg="1"/>
      <p:bldP spid="50" grpId="0" animBg="1"/>
      <p:bldP spid="54" grpId="0" animBg="1"/>
      <p:bldP spid="55" grpId="0" animBg="1"/>
      <p:bldP spid="57" grpId="0" animBg="1"/>
      <p:bldP spid="91160"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E2194983-9DA3-4175-A562-587A2158F32F}"/>
              </a:ext>
            </a:extLst>
          </p:cNvPr>
          <p:cNvSpPr>
            <a:spLocks noGrp="1" noChangeArrowheads="1"/>
          </p:cNvSpPr>
          <p:nvPr>
            <p:ph type="title"/>
          </p:nvPr>
        </p:nvSpPr>
        <p:spPr>
          <a:xfrm>
            <a:off x="277091" y="381000"/>
            <a:ext cx="9714345" cy="457200"/>
          </a:xfrm>
        </p:spPr>
        <p:txBody>
          <a:bodyPr/>
          <a:lstStyle/>
          <a:p>
            <a:pPr algn="l" eaLnBrk="1" hangingPunct="1"/>
            <a:r>
              <a:rPr lang="en-US" altLang="zh-CN" sz="2400" b="1" dirty="0">
                <a:solidFill>
                  <a:srgbClr val="99FFCC"/>
                </a:solidFill>
                <a:latin typeface="华文行楷" panose="02010800040101010101" pitchFamily="2" charset="-122"/>
                <a:ea typeface="华文行楷" panose="02010800040101010101" pitchFamily="2" charset="-122"/>
              </a:rPr>
              <a:t>       ⒉</a:t>
            </a:r>
            <a:r>
              <a:rPr lang="zh-CN" altLang="en-US" sz="2400" b="1" dirty="0">
                <a:solidFill>
                  <a:srgbClr val="99FFCC"/>
                </a:solidFill>
                <a:latin typeface="楷体_GB2312"/>
                <a:ea typeface="楷体_GB2312"/>
                <a:cs typeface="楷体_GB2312"/>
              </a:rPr>
              <a:t>矩阵及元素求和</a:t>
            </a:r>
            <a:endParaRPr lang="zh-CN" altLang="en-US" sz="2400" b="1" dirty="0">
              <a:solidFill>
                <a:srgbClr val="99FFCC"/>
              </a:solidFill>
              <a:ea typeface="楷体_GB2312"/>
              <a:cs typeface="楷体_GB2312"/>
            </a:endParaRPr>
          </a:p>
        </p:txBody>
      </p:sp>
      <p:sp>
        <p:nvSpPr>
          <p:cNvPr id="93187" name="Text Box 3">
            <a:extLst>
              <a:ext uri="{FF2B5EF4-FFF2-40B4-BE49-F238E27FC236}">
                <a16:creationId xmlns:a16="http://schemas.microsoft.com/office/drawing/2014/main" id="{1C8769E9-E745-4757-A9FB-71FEE2E13E47}"/>
              </a:ext>
            </a:extLst>
          </p:cNvPr>
          <p:cNvSpPr txBox="1">
            <a:spLocks noChangeArrowheads="1"/>
          </p:cNvSpPr>
          <p:nvPr/>
        </p:nvSpPr>
        <p:spPr bwMode="hidden">
          <a:xfrm>
            <a:off x="277091" y="762000"/>
            <a:ext cx="614731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99"/>
                </a:solidFill>
                <a:latin typeface="华文行楷" panose="02010800040101010101" pitchFamily="2" charset="-122"/>
                <a:ea typeface="华文行楷" panose="02010800040101010101" pitchFamily="2" charset="-122"/>
              </a:rPr>
              <a:t>       ⑴</a:t>
            </a:r>
            <a:r>
              <a:rPr lang="zh-CN" altLang="en-US" sz="2400" dirty="0">
                <a:solidFill>
                  <a:srgbClr val="FFFF99"/>
                </a:solidFill>
                <a:latin typeface="楷体_GB2312"/>
                <a:ea typeface="华文行楷" panose="02010800040101010101" pitchFamily="2" charset="-122"/>
              </a:rPr>
              <a:t>求方阵主、辅对角线之和。</a:t>
            </a:r>
            <a:endParaRPr lang="zh-CN" altLang="en-US" sz="2400" dirty="0">
              <a:solidFill>
                <a:srgbClr val="FFFF99"/>
              </a:solidFill>
              <a:latin typeface="Arial" panose="020B0604020202020204" pitchFamily="34" charset="0"/>
              <a:ea typeface="华文行楷" panose="02010800040101010101" pitchFamily="2" charset="-122"/>
            </a:endParaRPr>
          </a:p>
        </p:txBody>
      </p:sp>
      <p:sp>
        <p:nvSpPr>
          <p:cNvPr id="93188" name="Text Box 4">
            <a:extLst>
              <a:ext uri="{FF2B5EF4-FFF2-40B4-BE49-F238E27FC236}">
                <a16:creationId xmlns:a16="http://schemas.microsoft.com/office/drawing/2014/main" id="{B62BCCEA-8DF6-4DE3-96DD-C3C5F863CFA6}"/>
              </a:ext>
            </a:extLst>
          </p:cNvPr>
          <p:cNvSpPr txBox="1">
            <a:spLocks noChangeArrowheads="1"/>
          </p:cNvSpPr>
          <p:nvPr/>
        </p:nvSpPr>
        <p:spPr bwMode="hidden">
          <a:xfrm>
            <a:off x="8328459" y="1169303"/>
            <a:ext cx="1904986"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latin typeface="Arial" panose="020B0604020202020204" pitchFamily="34" charset="0"/>
                <a:ea typeface="楷体_GB2312"/>
                <a:cs typeface="楷体_GB2312"/>
              </a:rPr>
              <a:t> </a:t>
            </a:r>
            <a:r>
              <a:rPr lang="en-US" altLang="zh-CN" sz="2400" dirty="0">
                <a:solidFill>
                  <a:srgbClr val="CCFFCC"/>
                </a:solidFill>
                <a:latin typeface="Arial" panose="020B0604020202020204" pitchFamily="34" charset="0"/>
                <a:ea typeface="楷体_GB2312"/>
                <a:cs typeface="楷体_GB2312"/>
              </a:rPr>
              <a:t>  1  </a:t>
            </a:r>
            <a:r>
              <a:rPr lang="en-US" altLang="zh-CN" sz="2400" dirty="0">
                <a:latin typeface="Arial" panose="020B0604020202020204" pitchFamily="34" charset="0"/>
                <a:ea typeface="楷体_GB2312"/>
                <a:cs typeface="楷体_GB2312"/>
              </a:rPr>
              <a:t> </a:t>
            </a:r>
            <a:r>
              <a:rPr lang="en-US" altLang="zh-CN" sz="2400" dirty="0">
                <a:solidFill>
                  <a:srgbClr val="FFFFCC"/>
                </a:solidFill>
                <a:latin typeface="Arial" panose="020B0604020202020204" pitchFamily="34" charset="0"/>
                <a:ea typeface="楷体_GB2312"/>
                <a:cs typeface="楷体_GB2312"/>
              </a:rPr>
              <a:t>5   2</a:t>
            </a:r>
            <a:r>
              <a:rPr lang="en-US" altLang="zh-CN" sz="2400" dirty="0">
                <a:latin typeface="Arial" panose="020B0604020202020204" pitchFamily="34" charset="0"/>
                <a:ea typeface="楷体_GB2312"/>
                <a:cs typeface="楷体_GB2312"/>
              </a:rPr>
              <a:t>  </a:t>
            </a:r>
            <a:r>
              <a:rPr lang="en-US" altLang="zh-CN" sz="2400" dirty="0">
                <a:solidFill>
                  <a:srgbClr val="FF0000"/>
                </a:solidFill>
                <a:latin typeface="Arial" panose="020B0604020202020204" pitchFamily="34" charset="0"/>
                <a:ea typeface="楷体_GB2312"/>
                <a:cs typeface="楷体_GB2312"/>
              </a:rPr>
              <a:t> </a:t>
            </a:r>
            <a:r>
              <a:rPr lang="en-US" altLang="zh-CN" sz="2400" dirty="0">
                <a:solidFill>
                  <a:srgbClr val="FFFF00"/>
                </a:solidFill>
                <a:latin typeface="Arial" panose="020B0604020202020204" pitchFamily="34" charset="0"/>
                <a:ea typeface="楷体_GB2312"/>
                <a:cs typeface="楷体_GB2312"/>
              </a:rPr>
              <a:t>6</a:t>
            </a:r>
          </a:p>
          <a:p>
            <a:pPr eaLnBrk="1" hangingPunct="1">
              <a:spcBef>
                <a:spcPct val="0"/>
              </a:spcBef>
              <a:buFontTx/>
              <a:buNone/>
            </a:pPr>
            <a:r>
              <a:rPr lang="en-US" altLang="zh-CN" sz="2400" dirty="0">
                <a:latin typeface="Arial" panose="020B0604020202020204" pitchFamily="34" charset="0"/>
                <a:ea typeface="楷体_GB2312"/>
                <a:cs typeface="楷体_GB2312"/>
              </a:rPr>
              <a:t>  </a:t>
            </a:r>
            <a:r>
              <a:rPr lang="en-US" altLang="zh-CN" sz="2400" dirty="0">
                <a:solidFill>
                  <a:srgbClr val="FFFFCC"/>
                </a:solidFill>
                <a:latin typeface="Arial" panose="020B0604020202020204" pitchFamily="34" charset="0"/>
                <a:ea typeface="楷体_GB2312"/>
                <a:cs typeface="楷体_GB2312"/>
              </a:rPr>
              <a:t>-9</a:t>
            </a:r>
            <a:r>
              <a:rPr lang="en-US" altLang="zh-CN" sz="2400" dirty="0">
                <a:latin typeface="Arial" panose="020B0604020202020204" pitchFamily="34" charset="0"/>
                <a:ea typeface="楷体_GB2312"/>
                <a:cs typeface="楷体_GB2312"/>
              </a:rPr>
              <a:t>  </a:t>
            </a:r>
            <a:r>
              <a:rPr lang="en-US" altLang="zh-CN" sz="2400" dirty="0">
                <a:solidFill>
                  <a:schemeClr val="hlink"/>
                </a:solidFill>
                <a:latin typeface="Arial" panose="020B0604020202020204" pitchFamily="34" charset="0"/>
                <a:ea typeface="楷体_GB2312"/>
                <a:cs typeface="楷体_GB2312"/>
              </a:rPr>
              <a:t> </a:t>
            </a:r>
            <a:r>
              <a:rPr lang="en-US" altLang="zh-CN" sz="2400" dirty="0">
                <a:solidFill>
                  <a:srgbClr val="CCFFCC"/>
                </a:solidFill>
                <a:latin typeface="Arial" panose="020B0604020202020204" pitchFamily="34" charset="0"/>
                <a:ea typeface="楷体_GB2312"/>
                <a:cs typeface="楷体_GB2312"/>
              </a:rPr>
              <a:t>8</a:t>
            </a:r>
            <a:r>
              <a:rPr lang="en-US" altLang="zh-CN" sz="2400" dirty="0">
                <a:latin typeface="Arial" panose="020B0604020202020204" pitchFamily="34" charset="0"/>
                <a:ea typeface="楷体_GB2312"/>
                <a:cs typeface="楷体_GB2312"/>
              </a:rPr>
              <a:t>  </a:t>
            </a:r>
            <a:r>
              <a:rPr lang="en-US" altLang="zh-CN" sz="2400" dirty="0">
                <a:solidFill>
                  <a:srgbClr val="FF0000"/>
                </a:solidFill>
                <a:latin typeface="Arial" panose="020B0604020202020204" pitchFamily="34" charset="0"/>
                <a:ea typeface="楷体_GB2312"/>
                <a:cs typeface="楷体_GB2312"/>
              </a:rPr>
              <a:t> </a:t>
            </a:r>
            <a:r>
              <a:rPr lang="en-US" altLang="zh-CN" sz="2400" dirty="0">
                <a:solidFill>
                  <a:srgbClr val="FFFF00"/>
                </a:solidFill>
                <a:latin typeface="Arial" panose="020B0604020202020204" pitchFamily="34" charset="0"/>
                <a:ea typeface="楷体_GB2312"/>
                <a:cs typeface="楷体_GB2312"/>
              </a:rPr>
              <a:t>7 </a:t>
            </a:r>
            <a:r>
              <a:rPr lang="en-US" altLang="zh-CN" sz="2400" dirty="0">
                <a:latin typeface="Arial" panose="020B0604020202020204" pitchFamily="34" charset="0"/>
                <a:ea typeface="楷体_GB2312"/>
                <a:cs typeface="楷体_GB2312"/>
              </a:rPr>
              <a:t>  </a:t>
            </a:r>
            <a:r>
              <a:rPr lang="en-US" altLang="zh-CN" sz="2400" dirty="0">
                <a:solidFill>
                  <a:srgbClr val="FFFFCC"/>
                </a:solidFill>
                <a:latin typeface="Arial" panose="020B0604020202020204" pitchFamily="34" charset="0"/>
                <a:ea typeface="楷体_GB2312"/>
                <a:cs typeface="楷体_GB2312"/>
              </a:rPr>
              <a:t>3</a:t>
            </a:r>
          </a:p>
          <a:p>
            <a:pPr eaLnBrk="1" hangingPunct="1">
              <a:spcBef>
                <a:spcPct val="0"/>
              </a:spcBef>
              <a:buFontTx/>
              <a:buNone/>
            </a:pPr>
            <a:r>
              <a:rPr lang="en-US" altLang="zh-CN" sz="2400" dirty="0">
                <a:latin typeface="Arial" panose="020B0604020202020204" pitchFamily="34" charset="0"/>
                <a:ea typeface="楷体_GB2312"/>
                <a:cs typeface="楷体_GB2312"/>
              </a:rPr>
              <a:t>   </a:t>
            </a:r>
            <a:r>
              <a:rPr lang="en-US" altLang="zh-CN" sz="2400" dirty="0">
                <a:solidFill>
                  <a:srgbClr val="FFFFCC"/>
                </a:solidFill>
                <a:latin typeface="Arial" panose="020B0604020202020204" pitchFamily="34" charset="0"/>
                <a:ea typeface="楷体_GB2312"/>
                <a:cs typeface="楷体_GB2312"/>
              </a:rPr>
              <a:t>5</a:t>
            </a:r>
            <a:r>
              <a:rPr lang="en-US" altLang="zh-CN" sz="2400" dirty="0">
                <a:latin typeface="Arial" panose="020B0604020202020204" pitchFamily="34" charset="0"/>
                <a:ea typeface="楷体_GB2312"/>
                <a:cs typeface="楷体_GB2312"/>
              </a:rPr>
              <a:t>   </a:t>
            </a:r>
            <a:r>
              <a:rPr lang="en-US" altLang="zh-CN" sz="2400" dirty="0">
                <a:solidFill>
                  <a:srgbClr val="FFFF00"/>
                </a:solidFill>
                <a:latin typeface="Arial" panose="020B0604020202020204" pitchFamily="34" charset="0"/>
                <a:ea typeface="楷体_GB2312"/>
                <a:cs typeface="楷体_GB2312"/>
              </a:rPr>
              <a:t>4</a:t>
            </a:r>
            <a:r>
              <a:rPr lang="en-US" altLang="zh-CN" sz="2400" dirty="0">
                <a:latin typeface="Arial" panose="020B0604020202020204" pitchFamily="34" charset="0"/>
                <a:ea typeface="楷体_GB2312"/>
                <a:cs typeface="楷体_GB2312"/>
              </a:rPr>
              <a:t>   </a:t>
            </a:r>
            <a:r>
              <a:rPr lang="en-US" altLang="zh-CN" sz="2400" dirty="0">
                <a:solidFill>
                  <a:srgbClr val="CCFFCC"/>
                </a:solidFill>
                <a:latin typeface="Arial" panose="020B0604020202020204" pitchFamily="34" charset="0"/>
                <a:ea typeface="楷体_GB2312"/>
                <a:cs typeface="楷体_GB2312"/>
              </a:rPr>
              <a:t>0 </a:t>
            </a:r>
            <a:r>
              <a:rPr lang="en-US" altLang="zh-CN" sz="2400" dirty="0">
                <a:latin typeface="Arial" panose="020B0604020202020204" pitchFamily="34" charset="0"/>
                <a:ea typeface="楷体_GB2312"/>
                <a:cs typeface="楷体_GB2312"/>
              </a:rPr>
              <a:t>  </a:t>
            </a:r>
            <a:r>
              <a:rPr lang="en-US" altLang="zh-CN" sz="2400" dirty="0">
                <a:solidFill>
                  <a:srgbClr val="FFFFCC"/>
                </a:solidFill>
                <a:latin typeface="Arial" panose="020B0604020202020204" pitchFamily="34" charset="0"/>
                <a:ea typeface="楷体_GB2312"/>
                <a:cs typeface="楷体_GB2312"/>
              </a:rPr>
              <a:t>1</a:t>
            </a:r>
          </a:p>
          <a:p>
            <a:pPr eaLnBrk="1" hangingPunct="1">
              <a:spcBef>
                <a:spcPct val="0"/>
              </a:spcBef>
              <a:buFontTx/>
              <a:buNone/>
            </a:pPr>
            <a:r>
              <a:rPr lang="en-US" altLang="zh-CN" sz="2400" dirty="0">
                <a:latin typeface="Arial" panose="020B0604020202020204" pitchFamily="34" charset="0"/>
                <a:ea typeface="楷体_GB2312"/>
                <a:cs typeface="楷体_GB2312"/>
              </a:rPr>
              <a:t>   </a:t>
            </a:r>
            <a:r>
              <a:rPr lang="en-US" altLang="zh-CN" sz="2400" dirty="0">
                <a:solidFill>
                  <a:srgbClr val="FFFF00"/>
                </a:solidFill>
                <a:latin typeface="Arial" panose="020B0604020202020204" pitchFamily="34" charset="0"/>
                <a:ea typeface="楷体_GB2312"/>
                <a:cs typeface="楷体_GB2312"/>
              </a:rPr>
              <a:t>9  </a:t>
            </a:r>
            <a:r>
              <a:rPr lang="en-US" altLang="zh-CN" sz="2400" dirty="0">
                <a:latin typeface="Arial" panose="020B0604020202020204" pitchFamily="34" charset="0"/>
                <a:ea typeface="楷体_GB2312"/>
                <a:cs typeface="楷体_GB2312"/>
              </a:rPr>
              <a:t> </a:t>
            </a:r>
            <a:r>
              <a:rPr lang="en-US" altLang="zh-CN" sz="2400" dirty="0">
                <a:solidFill>
                  <a:srgbClr val="FFFFCC"/>
                </a:solidFill>
                <a:latin typeface="Arial" panose="020B0604020202020204" pitchFamily="34" charset="0"/>
                <a:ea typeface="楷体_GB2312"/>
                <a:cs typeface="楷体_GB2312"/>
              </a:rPr>
              <a:t>8   4</a:t>
            </a:r>
            <a:r>
              <a:rPr lang="en-US" altLang="zh-CN" sz="2400" dirty="0">
                <a:latin typeface="Arial" panose="020B0604020202020204" pitchFamily="34" charset="0"/>
                <a:ea typeface="楷体_GB2312"/>
                <a:cs typeface="楷体_GB2312"/>
              </a:rPr>
              <a:t>  </a:t>
            </a:r>
            <a:r>
              <a:rPr lang="en-US" altLang="zh-CN" sz="2400" dirty="0">
                <a:solidFill>
                  <a:schemeClr val="hlink"/>
                </a:solidFill>
                <a:latin typeface="Arial" panose="020B0604020202020204" pitchFamily="34" charset="0"/>
                <a:ea typeface="楷体_GB2312"/>
                <a:cs typeface="楷体_GB2312"/>
              </a:rPr>
              <a:t> </a:t>
            </a:r>
            <a:r>
              <a:rPr lang="en-US" altLang="zh-CN" sz="2400" dirty="0">
                <a:solidFill>
                  <a:srgbClr val="CCFFCC"/>
                </a:solidFill>
                <a:latin typeface="Arial" panose="020B0604020202020204" pitchFamily="34" charset="0"/>
                <a:ea typeface="楷体_GB2312"/>
                <a:cs typeface="楷体_GB2312"/>
              </a:rPr>
              <a:t>2</a:t>
            </a:r>
          </a:p>
        </p:txBody>
      </p:sp>
      <p:sp>
        <p:nvSpPr>
          <p:cNvPr id="93189" name="AutoShape 5">
            <a:extLst>
              <a:ext uri="{FF2B5EF4-FFF2-40B4-BE49-F238E27FC236}">
                <a16:creationId xmlns:a16="http://schemas.microsoft.com/office/drawing/2014/main" id="{A23D0DB6-EA6B-4E4D-AA47-4A35497A96E8}"/>
              </a:ext>
            </a:extLst>
          </p:cNvPr>
          <p:cNvSpPr>
            <a:spLocks/>
          </p:cNvSpPr>
          <p:nvPr/>
        </p:nvSpPr>
        <p:spPr bwMode="hidden">
          <a:xfrm>
            <a:off x="4359564" y="2943298"/>
            <a:ext cx="4159546" cy="838200"/>
          </a:xfrm>
          <a:prstGeom prst="accentCallout2">
            <a:avLst>
              <a:gd name="adj1" fmla="val 13634"/>
              <a:gd name="adj2" fmla="val 101819"/>
              <a:gd name="adj3" fmla="val 13634"/>
              <a:gd name="adj4" fmla="val 112694"/>
              <a:gd name="adj5" fmla="val -75759"/>
              <a:gd name="adj6" fmla="val 124023"/>
            </a:avLst>
          </a:prstGeom>
          <a:noFill/>
          <a:ln w="9525">
            <a:solidFill>
              <a:srgbClr val="CCFFCC"/>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CCFFCC"/>
                </a:solidFill>
                <a:latin typeface="Arial" panose="020B0604020202020204" pitchFamily="34" charset="0"/>
                <a:ea typeface="楷体_GB2312"/>
                <a:cs typeface="楷体_GB2312"/>
              </a:rPr>
              <a:t>主对角线：</a:t>
            </a:r>
          </a:p>
          <a:p>
            <a:pPr eaLnBrk="1" hangingPunct="1">
              <a:spcBef>
                <a:spcPct val="0"/>
              </a:spcBef>
              <a:buFontTx/>
              <a:buNone/>
            </a:pPr>
            <a:r>
              <a:rPr lang="zh-CN" altLang="en-US" sz="2400">
                <a:solidFill>
                  <a:srgbClr val="CCFFCC"/>
                </a:solidFill>
                <a:latin typeface="Arial" panose="020B0604020202020204" pitchFamily="34" charset="0"/>
                <a:ea typeface="楷体_GB2312"/>
                <a:cs typeface="楷体_GB2312"/>
              </a:rPr>
              <a:t>满足下标为</a:t>
            </a:r>
            <a:r>
              <a:rPr lang="en-US" altLang="zh-CN" sz="2400">
                <a:solidFill>
                  <a:srgbClr val="CCFFCC"/>
                </a:solidFill>
                <a:latin typeface="Arial" panose="020B0604020202020204" pitchFamily="34" charset="0"/>
                <a:ea typeface="楷体_GB2312"/>
                <a:cs typeface="楷体_GB2312"/>
              </a:rPr>
              <a:t>[i][i]</a:t>
            </a:r>
            <a:r>
              <a:rPr lang="zh-CN" altLang="en-US" sz="2400">
                <a:solidFill>
                  <a:srgbClr val="CCFFCC"/>
                </a:solidFill>
                <a:latin typeface="Arial" panose="020B0604020202020204" pitchFamily="34" charset="0"/>
                <a:ea typeface="楷体_GB2312"/>
                <a:cs typeface="楷体_GB2312"/>
              </a:rPr>
              <a:t>的元素和。</a:t>
            </a:r>
          </a:p>
        </p:txBody>
      </p:sp>
      <p:sp>
        <p:nvSpPr>
          <p:cNvPr id="93190" name="AutoShape 6">
            <a:extLst>
              <a:ext uri="{FF2B5EF4-FFF2-40B4-BE49-F238E27FC236}">
                <a16:creationId xmlns:a16="http://schemas.microsoft.com/office/drawing/2014/main" id="{C6F37975-3F73-49AC-B5EE-0F884A3E6E38}"/>
              </a:ext>
            </a:extLst>
          </p:cNvPr>
          <p:cNvSpPr>
            <a:spLocks/>
          </p:cNvSpPr>
          <p:nvPr/>
        </p:nvSpPr>
        <p:spPr bwMode="hidden">
          <a:xfrm>
            <a:off x="1261020" y="1384518"/>
            <a:ext cx="6562180" cy="1141412"/>
          </a:xfrm>
          <a:prstGeom prst="accentCallout2">
            <a:avLst>
              <a:gd name="adj1" fmla="val 10014"/>
              <a:gd name="adj2" fmla="val 101514"/>
              <a:gd name="adj3" fmla="val 10014"/>
              <a:gd name="adj4" fmla="val 110352"/>
              <a:gd name="adj5" fmla="val 56051"/>
              <a:gd name="adj6" fmla="val 119509"/>
            </a:avLst>
          </a:prstGeom>
          <a:noFill/>
          <a:ln w="9525">
            <a:solidFill>
              <a:srgbClr val="FFFF00"/>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00"/>
                </a:solidFill>
                <a:latin typeface="Arial" panose="020B0604020202020204" pitchFamily="34" charset="0"/>
                <a:ea typeface="楷体_GB2312"/>
                <a:cs typeface="楷体_GB2312"/>
              </a:rPr>
              <a:t>辅对角线：</a:t>
            </a:r>
          </a:p>
          <a:p>
            <a:pPr eaLnBrk="1" hangingPunct="1">
              <a:spcBef>
                <a:spcPct val="0"/>
              </a:spcBef>
              <a:buFontTx/>
              <a:buNone/>
            </a:pPr>
            <a:r>
              <a:rPr lang="zh-CN" altLang="en-US" sz="2400" dirty="0">
                <a:solidFill>
                  <a:srgbClr val="FFFF00"/>
                </a:solidFill>
                <a:latin typeface="Arial" panose="020B0604020202020204" pitchFamily="34" charset="0"/>
                <a:ea typeface="楷体_GB2312"/>
                <a:cs typeface="楷体_GB2312"/>
              </a:rPr>
              <a:t>        满足下标为</a:t>
            </a:r>
            <a:r>
              <a:rPr lang="en-US" altLang="zh-CN" sz="2400" dirty="0">
                <a:solidFill>
                  <a:srgbClr val="FFFF00"/>
                </a:solidFill>
                <a:latin typeface="Arial" panose="020B0604020202020204" pitchFamily="34" charset="0"/>
                <a:ea typeface="楷体_GB2312"/>
                <a:cs typeface="楷体_GB2312"/>
              </a:rPr>
              <a:t>[</a:t>
            </a:r>
            <a:r>
              <a:rPr lang="en-US" altLang="zh-CN" sz="2400" dirty="0" err="1">
                <a:solidFill>
                  <a:srgbClr val="FFFF00"/>
                </a:solidFill>
                <a:latin typeface="Arial" panose="020B0604020202020204" pitchFamily="34" charset="0"/>
                <a:ea typeface="楷体_GB2312"/>
                <a:cs typeface="楷体_GB2312"/>
              </a:rPr>
              <a:t>i</a:t>
            </a:r>
            <a:r>
              <a:rPr lang="en-US" altLang="zh-CN" sz="2400" dirty="0">
                <a:solidFill>
                  <a:srgbClr val="FFFF00"/>
                </a:solidFill>
                <a:latin typeface="Arial" panose="020B0604020202020204" pitchFamily="34" charset="0"/>
                <a:ea typeface="楷体_GB2312"/>
                <a:cs typeface="楷体_GB2312"/>
              </a:rPr>
              <a:t>][ </a:t>
            </a:r>
            <a:r>
              <a:rPr lang="en-US" altLang="zh-CN" sz="2400" dirty="0" err="1">
                <a:solidFill>
                  <a:srgbClr val="FFFF00"/>
                </a:solidFill>
                <a:latin typeface="Arial" panose="020B0604020202020204" pitchFamily="34" charset="0"/>
                <a:ea typeface="楷体_GB2312"/>
                <a:cs typeface="楷体_GB2312"/>
              </a:rPr>
              <a:t>j</a:t>
            </a:r>
            <a:r>
              <a:rPr lang="en-US" altLang="zh-CN" sz="2400" baseline="-25000" dirty="0" err="1">
                <a:solidFill>
                  <a:srgbClr val="FFFF00"/>
                </a:solidFill>
                <a:latin typeface="Arial" panose="020B0604020202020204" pitchFamily="34" charset="0"/>
                <a:ea typeface="楷体_GB2312"/>
                <a:cs typeface="楷体_GB2312"/>
              </a:rPr>
              <a:t>MAX</a:t>
            </a:r>
            <a:r>
              <a:rPr lang="en-US" altLang="zh-CN" sz="2400" dirty="0" err="1">
                <a:solidFill>
                  <a:srgbClr val="FFFF00"/>
                </a:solidFill>
                <a:latin typeface="Arial" panose="020B0604020202020204" pitchFamily="34" charset="0"/>
                <a:ea typeface="楷体_GB2312"/>
                <a:cs typeface="楷体_GB2312"/>
              </a:rPr>
              <a:t>-i</a:t>
            </a:r>
            <a:r>
              <a:rPr lang="en-US" altLang="zh-CN" sz="2400" dirty="0">
                <a:solidFill>
                  <a:srgbClr val="FFFF00"/>
                </a:solidFill>
                <a:latin typeface="Arial" panose="020B0604020202020204" pitchFamily="34" charset="0"/>
                <a:ea typeface="楷体_GB2312"/>
                <a:cs typeface="楷体_GB2312"/>
              </a:rPr>
              <a:t>]</a:t>
            </a:r>
            <a:r>
              <a:rPr lang="zh-CN" altLang="en-US" sz="2400" dirty="0">
                <a:solidFill>
                  <a:srgbClr val="FFFF00"/>
                </a:solidFill>
                <a:latin typeface="Arial" panose="020B0604020202020204" pitchFamily="34" charset="0"/>
                <a:ea typeface="楷体_GB2312"/>
                <a:cs typeface="楷体_GB2312"/>
              </a:rPr>
              <a:t>的所有元素之和。</a:t>
            </a:r>
          </a:p>
        </p:txBody>
      </p:sp>
      <p:sp>
        <p:nvSpPr>
          <p:cNvPr id="93191" name="Text Box 7">
            <a:extLst>
              <a:ext uri="{FF2B5EF4-FFF2-40B4-BE49-F238E27FC236}">
                <a16:creationId xmlns:a16="http://schemas.microsoft.com/office/drawing/2014/main" id="{7E161D76-770F-40BC-A639-DF70F604B3FC}"/>
              </a:ext>
            </a:extLst>
          </p:cNvPr>
          <p:cNvSpPr txBox="1">
            <a:spLocks noChangeArrowheads="1"/>
          </p:cNvSpPr>
          <p:nvPr/>
        </p:nvSpPr>
        <p:spPr bwMode="auto">
          <a:xfrm>
            <a:off x="1082965" y="4706073"/>
            <a:ext cx="3054339"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rgbClr val="FFFF00"/>
                </a:solidFill>
                <a:ea typeface="楷体_GB2312"/>
                <a:cs typeface="楷体_GB2312"/>
              </a:rPr>
              <a:t>如何构造程序？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186"/>
                                        </p:tgtEl>
                                        <p:attrNameLst>
                                          <p:attrName>style.visibility</p:attrName>
                                        </p:attrNameLst>
                                      </p:cBhvr>
                                      <p:to>
                                        <p:strVal val="visible"/>
                                      </p:to>
                                    </p:set>
                                    <p:animEffect transition="in" filter="blinds(horizontal)">
                                      <p:cBhvr>
                                        <p:cTn id="7" dur="500"/>
                                        <p:tgtEl>
                                          <p:spTgt spid="93186"/>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93187"/>
                                        </p:tgtEl>
                                        <p:attrNameLst>
                                          <p:attrName>style.visibility</p:attrName>
                                        </p:attrNameLst>
                                      </p:cBhvr>
                                      <p:to>
                                        <p:strVal val="visible"/>
                                      </p:to>
                                    </p:set>
                                    <p:animEffect transition="in" filter="blinds(vertical)">
                                      <p:cBhvr>
                                        <p:cTn id="12" dur="500"/>
                                        <p:tgtEl>
                                          <p:spTgt spid="93187"/>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9318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93189"/>
                                        </p:tgtEl>
                                        <p:attrNameLst>
                                          <p:attrName>style.visibility</p:attrName>
                                        </p:attrNameLst>
                                      </p:cBhvr>
                                      <p:to>
                                        <p:strVal val="visible"/>
                                      </p:to>
                                    </p:set>
                                    <p:animEffect transition="in" filter="strips(downLeft)">
                                      <p:cBhvr>
                                        <p:cTn id="21" dur="500"/>
                                        <p:tgtEl>
                                          <p:spTgt spid="93189"/>
                                        </p:tgtEl>
                                      </p:cBhvr>
                                    </p:animEffect>
                                  </p:childTnLst>
                                  <p:subTnLst>
                                    <p:set>
                                      <p:cBhvr override="childStyle">
                                        <p:cTn dur="1" fill="hold" display="0" masterRel="nextClick" afterEffect="1"/>
                                        <p:tgtEl>
                                          <p:spTgt spid="93189"/>
                                        </p:tgtEl>
                                        <p:attrNameLst>
                                          <p:attrName>style.visibility</p:attrName>
                                        </p:attrNameLst>
                                      </p:cBhvr>
                                      <p:to>
                                        <p:strVal val="hidden"/>
                                      </p:to>
                                    </p:set>
                                    <p:audio>
                                      <p:cMediaNode>
                                        <p:cTn display="0" masterRel="sameClick">
                                          <p:stCondLst>
                                            <p:cond evt="begin" delay="0">
                                              <p:tn val="19"/>
                                            </p:cond>
                                          </p:stCondLst>
                                          <p:endCondLst>
                                            <p:cond evt="onStopAudio" delay="0">
                                              <p:tgtEl>
                                                <p:sldTgt/>
                                              </p:tgtEl>
                                            </p:cond>
                                          </p:endCondLst>
                                        </p:cTn>
                                        <p:tgtEl>
                                          <p:sndTgt r:embed="rId5" name="菜单弹出时发金属声.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9" fill="hold" grpId="0" nodeType="clickEffect">
                                  <p:stCondLst>
                                    <p:cond delay="0"/>
                                  </p:stCondLst>
                                  <p:childTnLst>
                                    <p:set>
                                      <p:cBhvr>
                                        <p:cTn id="25" dur="1" fill="hold">
                                          <p:stCondLst>
                                            <p:cond delay="0"/>
                                          </p:stCondLst>
                                        </p:cTn>
                                        <p:tgtEl>
                                          <p:spTgt spid="93190"/>
                                        </p:tgtEl>
                                        <p:attrNameLst>
                                          <p:attrName>style.visibility</p:attrName>
                                        </p:attrNameLst>
                                      </p:cBhvr>
                                      <p:to>
                                        <p:strVal val="visible"/>
                                      </p:to>
                                    </p:set>
                                    <p:animEffect transition="in" filter="strips(upLeft)">
                                      <p:cBhvr>
                                        <p:cTn id="26" dur="500"/>
                                        <p:tgtEl>
                                          <p:spTgt spid="93190"/>
                                        </p:tgtEl>
                                      </p:cBhvr>
                                    </p:animEffect>
                                  </p:childTnLst>
                                  <p:subTnLst>
                                    <p:set>
                                      <p:cBhvr override="childStyle">
                                        <p:cTn dur="1" fill="hold" display="0" masterRel="nextClick" afterEffect="1"/>
                                        <p:tgtEl>
                                          <p:spTgt spid="93190"/>
                                        </p:tgtEl>
                                        <p:attrNameLst>
                                          <p:attrName>style.visibility</p:attrName>
                                        </p:attrNameLst>
                                      </p:cBhvr>
                                      <p:to>
                                        <p:strVal val="hidden"/>
                                      </p:to>
                                    </p:set>
                                    <p:audio>
                                      <p:cMediaNode>
                                        <p:cTn display="0" masterRel="sameClick">
                                          <p:stCondLst>
                                            <p:cond evt="begin" delay="0">
                                              <p:tn val="24"/>
                                            </p:cond>
                                          </p:stCondLst>
                                          <p:endCondLst>
                                            <p:cond evt="onStopAudio" delay="0">
                                              <p:tgtEl>
                                                <p:sldTgt/>
                                              </p:tgtEl>
                                            </p:cond>
                                          </p:endCondLst>
                                        </p:cTn>
                                        <p:tgtEl>
                                          <p:sndTgt r:embed="rId5" name="菜单弹出时发金属声.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93191"/>
                                        </p:tgtEl>
                                        <p:attrNameLst>
                                          <p:attrName>style.visibility</p:attrName>
                                        </p:attrNameLst>
                                      </p:cBhvr>
                                      <p:to>
                                        <p:strVal val="visible"/>
                                      </p:to>
                                    </p:set>
                                    <p:animEffect transition="in" filter="blinds(horizontal)">
                                      <p:cBhvr>
                                        <p:cTn id="31" dur="500"/>
                                        <p:tgtEl>
                                          <p:spTgt spid="93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autoUpdateAnimBg="0"/>
      <p:bldP spid="93187" grpId="0" autoUpdateAnimBg="0"/>
      <p:bldP spid="93188" grpId="0" autoUpdateAnimBg="0"/>
      <p:bldP spid="93189" grpId="0" animBg="1" autoUpdateAnimBg="0"/>
      <p:bldP spid="93190" grpId="0" animBg="1" autoUpdateAnimBg="0"/>
      <p:bldP spid="93191"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5D6F2CBF-C11E-45A7-9785-A77E6667AE4F}"/>
              </a:ext>
            </a:extLst>
          </p:cNvPr>
          <p:cNvSpPr>
            <a:spLocks noGrp="1" noChangeArrowheads="1"/>
          </p:cNvSpPr>
          <p:nvPr>
            <p:ph type="title"/>
          </p:nvPr>
        </p:nvSpPr>
        <p:spPr>
          <a:xfrm>
            <a:off x="304800" y="188640"/>
            <a:ext cx="9677400" cy="457200"/>
          </a:xfrm>
        </p:spPr>
        <p:txBody>
          <a:bodyPr/>
          <a:lstStyle/>
          <a:p>
            <a:pPr algn="l" eaLnBrk="1" hangingPunct="1"/>
            <a:r>
              <a:rPr lang="en-US" altLang="zh-CN" sz="2400" b="1" dirty="0">
                <a:solidFill>
                  <a:srgbClr val="FFFFCC"/>
                </a:solidFill>
                <a:ea typeface="华文行楷" panose="02010800040101010101" pitchFamily="2" charset="-122"/>
              </a:rPr>
              <a:t>       ⑵</a:t>
            </a:r>
            <a:r>
              <a:rPr lang="zh-CN" altLang="en-US" sz="2400" b="1" dirty="0">
                <a:solidFill>
                  <a:srgbClr val="FFFFCC"/>
                </a:solidFill>
                <a:ea typeface="楷体_GB2312"/>
                <a:cs typeface="楷体_GB2312"/>
              </a:rPr>
              <a:t>求两个矩阵之和</a:t>
            </a:r>
          </a:p>
        </p:txBody>
      </p:sp>
      <p:sp>
        <p:nvSpPr>
          <p:cNvPr id="94211" name="Text Box 3">
            <a:extLst>
              <a:ext uri="{FF2B5EF4-FFF2-40B4-BE49-F238E27FC236}">
                <a16:creationId xmlns:a16="http://schemas.microsoft.com/office/drawing/2014/main" id="{17FAE49D-182E-4DCD-8134-45CEDF9B4790}"/>
              </a:ext>
            </a:extLst>
          </p:cNvPr>
          <p:cNvSpPr txBox="1">
            <a:spLocks noChangeArrowheads="1"/>
          </p:cNvSpPr>
          <p:nvPr/>
        </p:nvSpPr>
        <p:spPr bwMode="hidden">
          <a:xfrm>
            <a:off x="3560618" y="133966"/>
            <a:ext cx="799319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66FF33"/>
                </a:solidFill>
                <a:latin typeface="Arial" panose="020B0604020202020204" pitchFamily="34" charset="0"/>
                <a:ea typeface="楷体_GB2312"/>
                <a:cs typeface="楷体_GB2312"/>
              </a:rPr>
              <a:t>c[</a:t>
            </a:r>
            <a:r>
              <a:rPr lang="en-US" altLang="zh-CN" sz="2400" dirty="0" err="1">
                <a:solidFill>
                  <a:srgbClr val="66FF33"/>
                </a:solidFill>
                <a:latin typeface="Arial" panose="020B0604020202020204" pitchFamily="34" charset="0"/>
                <a:ea typeface="楷体_GB2312"/>
                <a:cs typeface="楷体_GB2312"/>
              </a:rPr>
              <a:t>i</a:t>
            </a:r>
            <a:r>
              <a:rPr lang="en-US" altLang="zh-CN" sz="2400" dirty="0">
                <a:solidFill>
                  <a:srgbClr val="66FF33"/>
                </a:solidFill>
                <a:latin typeface="Arial" panose="020B0604020202020204" pitchFamily="34" charset="0"/>
                <a:ea typeface="楷体_GB2312"/>
                <a:cs typeface="楷体_GB2312"/>
              </a:rPr>
              <a:t>][j]=a[</a:t>
            </a:r>
            <a:r>
              <a:rPr lang="en-US" altLang="zh-CN" sz="2400" dirty="0" err="1">
                <a:solidFill>
                  <a:srgbClr val="66FF33"/>
                </a:solidFill>
                <a:latin typeface="Arial" panose="020B0604020202020204" pitchFamily="34" charset="0"/>
                <a:ea typeface="楷体_GB2312"/>
                <a:cs typeface="楷体_GB2312"/>
              </a:rPr>
              <a:t>i</a:t>
            </a:r>
            <a:r>
              <a:rPr lang="en-US" altLang="zh-CN" sz="2400" dirty="0">
                <a:solidFill>
                  <a:srgbClr val="66FF33"/>
                </a:solidFill>
                <a:latin typeface="Arial" panose="020B0604020202020204" pitchFamily="34" charset="0"/>
                <a:ea typeface="楷体_GB2312"/>
                <a:cs typeface="楷体_GB2312"/>
              </a:rPr>
              <a:t>][j]+b[</a:t>
            </a:r>
            <a:r>
              <a:rPr lang="en-US" altLang="zh-CN" sz="2400" dirty="0" err="1">
                <a:solidFill>
                  <a:srgbClr val="66FF33"/>
                </a:solidFill>
                <a:latin typeface="Arial" panose="020B0604020202020204" pitchFamily="34" charset="0"/>
                <a:ea typeface="楷体_GB2312"/>
                <a:cs typeface="楷体_GB2312"/>
              </a:rPr>
              <a:t>i</a:t>
            </a:r>
            <a:r>
              <a:rPr lang="en-US" altLang="zh-CN" sz="2400" dirty="0">
                <a:solidFill>
                  <a:srgbClr val="66FF33"/>
                </a:solidFill>
                <a:latin typeface="Arial" panose="020B0604020202020204" pitchFamily="34" charset="0"/>
                <a:ea typeface="楷体_GB2312"/>
                <a:cs typeface="楷体_GB2312"/>
              </a:rPr>
              <a:t>][j]   </a:t>
            </a:r>
            <a:r>
              <a:rPr lang="zh-CN" altLang="en-US" sz="2400" dirty="0">
                <a:solidFill>
                  <a:srgbClr val="66FF33"/>
                </a:solidFill>
                <a:latin typeface="Arial" panose="020B0604020202020204" pitchFamily="34" charset="0"/>
                <a:ea typeface="楷体_GB2312"/>
                <a:cs typeface="楷体_GB2312"/>
              </a:rPr>
              <a:t>对应元素之和，要求</a:t>
            </a:r>
            <a:r>
              <a:rPr lang="en-US" altLang="zh-CN" sz="2400" dirty="0">
                <a:solidFill>
                  <a:srgbClr val="66FF33"/>
                </a:solidFill>
                <a:latin typeface="Arial" panose="020B0604020202020204" pitchFamily="34" charset="0"/>
                <a:ea typeface="楷体_GB2312"/>
                <a:cs typeface="楷体_GB2312"/>
              </a:rPr>
              <a:t>a</a:t>
            </a:r>
            <a:r>
              <a:rPr lang="zh-CN" altLang="en-US" sz="2400" dirty="0">
                <a:solidFill>
                  <a:srgbClr val="66FF33"/>
                </a:solidFill>
                <a:latin typeface="Arial" panose="020B0604020202020204" pitchFamily="34" charset="0"/>
                <a:ea typeface="楷体_GB2312"/>
                <a:cs typeface="楷体_GB2312"/>
              </a:rPr>
              <a:t>、</a:t>
            </a:r>
            <a:r>
              <a:rPr lang="en-US" altLang="zh-CN" sz="2400" dirty="0">
                <a:solidFill>
                  <a:srgbClr val="66FF33"/>
                </a:solidFill>
                <a:latin typeface="Arial" panose="020B0604020202020204" pitchFamily="34" charset="0"/>
                <a:ea typeface="楷体_GB2312"/>
                <a:cs typeface="楷体_GB2312"/>
              </a:rPr>
              <a:t>b</a:t>
            </a:r>
            <a:r>
              <a:rPr lang="zh-CN" altLang="en-US" sz="2400" dirty="0">
                <a:solidFill>
                  <a:srgbClr val="66FF33"/>
                </a:solidFill>
                <a:latin typeface="Arial" panose="020B0604020202020204" pitchFamily="34" charset="0"/>
                <a:ea typeface="楷体_GB2312"/>
                <a:cs typeface="楷体_GB2312"/>
              </a:rPr>
              <a:t>行列数相同。</a:t>
            </a:r>
            <a:endParaRPr lang="zh-CN" altLang="en-US" sz="2400" dirty="0">
              <a:latin typeface="Arial" panose="020B0604020202020204" pitchFamily="34" charset="0"/>
              <a:ea typeface="楷体_GB2312"/>
              <a:cs typeface="楷体_GB2312"/>
            </a:endParaRPr>
          </a:p>
        </p:txBody>
      </p:sp>
      <p:sp>
        <p:nvSpPr>
          <p:cNvPr id="94212" name="Text Box 4">
            <a:extLst>
              <a:ext uri="{FF2B5EF4-FFF2-40B4-BE49-F238E27FC236}">
                <a16:creationId xmlns:a16="http://schemas.microsoft.com/office/drawing/2014/main" id="{15C498E7-DF4C-4986-B71F-FB3BA31441A8}"/>
              </a:ext>
            </a:extLst>
          </p:cNvPr>
          <p:cNvSpPr txBox="1">
            <a:spLocks noChangeArrowheads="1"/>
          </p:cNvSpPr>
          <p:nvPr/>
        </p:nvSpPr>
        <p:spPr bwMode="hidden">
          <a:xfrm>
            <a:off x="923310" y="680234"/>
            <a:ext cx="4535514" cy="6234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#include &lt;iostream&gt;</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#include &lt;</a:t>
            </a:r>
            <a:r>
              <a:rPr lang="en-US" altLang="zh-CN" sz="2100" dirty="0" err="1">
                <a:solidFill>
                  <a:srgbClr val="FFFFCC"/>
                </a:solidFill>
                <a:latin typeface="Arial" panose="020B0604020202020204" pitchFamily="34" charset="0"/>
                <a:ea typeface="楷体_GB2312"/>
                <a:cs typeface="楷体_GB2312"/>
              </a:rPr>
              <a:t>iomanip</a:t>
            </a:r>
            <a:r>
              <a:rPr lang="en-US" altLang="zh-CN" sz="2100" dirty="0">
                <a:solidFill>
                  <a:srgbClr val="FFFFCC"/>
                </a:solidFill>
                <a:latin typeface="Arial" panose="020B0604020202020204" pitchFamily="34" charset="0"/>
                <a:ea typeface="楷体_GB2312"/>
                <a:cs typeface="楷体_GB2312"/>
              </a:rPr>
              <a:t>&gt;</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using namespace std;</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int main(void){</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    int  a[2][3]={1, 2, 3, 4, 5, 6};</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    int  b[2][3]={1, 3, 5, 2, 4, 6},c[2][3];</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    for(int </a:t>
            </a:r>
            <a:r>
              <a:rPr lang="en-US" altLang="zh-CN" sz="2100" dirty="0" err="1">
                <a:solidFill>
                  <a:srgbClr val="FFFFCC"/>
                </a:solidFill>
                <a:latin typeface="Arial" panose="020B0604020202020204" pitchFamily="34" charset="0"/>
                <a:ea typeface="楷体_GB2312"/>
                <a:cs typeface="楷体_GB2312"/>
              </a:rPr>
              <a:t>i</a:t>
            </a:r>
            <a:r>
              <a:rPr lang="en-US" altLang="zh-CN" sz="2100" dirty="0">
                <a:solidFill>
                  <a:srgbClr val="FFFFCC"/>
                </a:solidFill>
                <a:latin typeface="Arial" panose="020B0604020202020204" pitchFamily="34" charset="0"/>
                <a:ea typeface="楷体_GB2312"/>
                <a:cs typeface="楷体_GB2312"/>
              </a:rPr>
              <a:t> = 0; </a:t>
            </a:r>
            <a:r>
              <a:rPr lang="en-US" altLang="zh-CN" sz="2100" dirty="0" err="1">
                <a:solidFill>
                  <a:srgbClr val="FFFFCC"/>
                </a:solidFill>
                <a:latin typeface="Arial" panose="020B0604020202020204" pitchFamily="34" charset="0"/>
                <a:ea typeface="楷体_GB2312"/>
                <a:cs typeface="楷体_GB2312"/>
              </a:rPr>
              <a:t>i</a:t>
            </a:r>
            <a:r>
              <a:rPr lang="en-US" altLang="zh-CN" sz="2100" dirty="0">
                <a:solidFill>
                  <a:srgbClr val="FFFFCC"/>
                </a:solidFill>
                <a:latin typeface="Arial" panose="020B0604020202020204" pitchFamily="34" charset="0"/>
                <a:ea typeface="楷体_GB2312"/>
                <a:cs typeface="楷体_GB2312"/>
              </a:rPr>
              <a:t> &lt; 2; ++</a:t>
            </a:r>
            <a:r>
              <a:rPr lang="en-US" altLang="zh-CN" sz="2100" dirty="0" err="1">
                <a:solidFill>
                  <a:srgbClr val="FFFFCC"/>
                </a:solidFill>
                <a:latin typeface="Arial" panose="020B0604020202020204" pitchFamily="34" charset="0"/>
                <a:ea typeface="楷体_GB2312"/>
                <a:cs typeface="楷体_GB2312"/>
              </a:rPr>
              <a:t>i</a:t>
            </a:r>
            <a:r>
              <a:rPr lang="en-US" altLang="zh-CN" sz="2100" dirty="0">
                <a:solidFill>
                  <a:srgbClr val="FFFFCC"/>
                </a:solidFill>
                <a:latin typeface="Arial" panose="020B0604020202020204" pitchFamily="34" charset="0"/>
                <a:ea typeface="楷体_GB2312"/>
                <a:cs typeface="楷体_GB2312"/>
              </a:rPr>
              <a:t>){</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        for(int j = 0;j &lt; 3;++j){</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            c[</a:t>
            </a:r>
            <a:r>
              <a:rPr lang="en-US" altLang="zh-CN" sz="2100" dirty="0" err="1">
                <a:solidFill>
                  <a:srgbClr val="FFFFCC"/>
                </a:solidFill>
                <a:latin typeface="Arial" panose="020B0604020202020204" pitchFamily="34" charset="0"/>
                <a:ea typeface="楷体_GB2312"/>
                <a:cs typeface="楷体_GB2312"/>
              </a:rPr>
              <a:t>i</a:t>
            </a:r>
            <a:r>
              <a:rPr lang="en-US" altLang="zh-CN" sz="2100" dirty="0">
                <a:solidFill>
                  <a:srgbClr val="FFFFCC"/>
                </a:solidFill>
                <a:latin typeface="Arial" panose="020B0604020202020204" pitchFamily="34" charset="0"/>
                <a:ea typeface="楷体_GB2312"/>
                <a:cs typeface="楷体_GB2312"/>
              </a:rPr>
              <a:t>][j] = a[</a:t>
            </a:r>
            <a:r>
              <a:rPr lang="en-US" altLang="zh-CN" sz="2100" dirty="0" err="1">
                <a:solidFill>
                  <a:srgbClr val="FFFFCC"/>
                </a:solidFill>
                <a:latin typeface="Arial" panose="020B0604020202020204" pitchFamily="34" charset="0"/>
                <a:ea typeface="楷体_GB2312"/>
                <a:cs typeface="楷体_GB2312"/>
              </a:rPr>
              <a:t>i</a:t>
            </a:r>
            <a:r>
              <a:rPr lang="en-US" altLang="zh-CN" sz="2100" dirty="0">
                <a:solidFill>
                  <a:srgbClr val="FFFFCC"/>
                </a:solidFill>
                <a:latin typeface="Arial" panose="020B0604020202020204" pitchFamily="34" charset="0"/>
                <a:ea typeface="楷体_GB2312"/>
                <a:cs typeface="楷体_GB2312"/>
              </a:rPr>
              <a:t>][j] + b[</a:t>
            </a:r>
            <a:r>
              <a:rPr lang="en-US" altLang="zh-CN" sz="2100" dirty="0" err="1">
                <a:solidFill>
                  <a:srgbClr val="FFFFCC"/>
                </a:solidFill>
                <a:latin typeface="Arial" panose="020B0604020202020204" pitchFamily="34" charset="0"/>
                <a:ea typeface="楷体_GB2312"/>
                <a:cs typeface="楷体_GB2312"/>
              </a:rPr>
              <a:t>i</a:t>
            </a:r>
            <a:r>
              <a:rPr lang="en-US" altLang="zh-CN" sz="2100" dirty="0">
                <a:solidFill>
                  <a:srgbClr val="FFFFCC"/>
                </a:solidFill>
                <a:latin typeface="Arial" panose="020B0604020202020204" pitchFamily="34" charset="0"/>
                <a:ea typeface="楷体_GB2312"/>
                <a:cs typeface="楷体_GB2312"/>
              </a:rPr>
              <a:t>][j];</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        }             </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    }</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    for(int </a:t>
            </a:r>
            <a:r>
              <a:rPr lang="en-US" altLang="zh-CN" sz="2100" dirty="0" err="1">
                <a:solidFill>
                  <a:srgbClr val="FFFFCC"/>
                </a:solidFill>
                <a:latin typeface="Arial" panose="020B0604020202020204" pitchFamily="34" charset="0"/>
                <a:ea typeface="楷体_GB2312"/>
                <a:cs typeface="楷体_GB2312"/>
              </a:rPr>
              <a:t>i</a:t>
            </a:r>
            <a:r>
              <a:rPr lang="en-US" altLang="zh-CN" sz="2100" dirty="0">
                <a:solidFill>
                  <a:srgbClr val="FFFFCC"/>
                </a:solidFill>
                <a:latin typeface="Arial" panose="020B0604020202020204" pitchFamily="34" charset="0"/>
                <a:ea typeface="楷体_GB2312"/>
                <a:cs typeface="楷体_GB2312"/>
              </a:rPr>
              <a:t> = 0; </a:t>
            </a:r>
            <a:r>
              <a:rPr lang="en-US" altLang="zh-CN" sz="2100" dirty="0" err="1">
                <a:solidFill>
                  <a:srgbClr val="FFFFCC"/>
                </a:solidFill>
                <a:latin typeface="Arial" panose="020B0604020202020204" pitchFamily="34" charset="0"/>
                <a:ea typeface="楷体_GB2312"/>
                <a:cs typeface="楷体_GB2312"/>
              </a:rPr>
              <a:t>i</a:t>
            </a:r>
            <a:r>
              <a:rPr lang="en-US" altLang="zh-CN" sz="2100" dirty="0">
                <a:solidFill>
                  <a:srgbClr val="FFFFCC"/>
                </a:solidFill>
                <a:latin typeface="Arial" panose="020B0604020202020204" pitchFamily="34" charset="0"/>
                <a:ea typeface="楷体_GB2312"/>
                <a:cs typeface="楷体_GB2312"/>
              </a:rPr>
              <a:t> &lt; 2; ++</a:t>
            </a:r>
            <a:r>
              <a:rPr lang="en-US" altLang="zh-CN" sz="2100" dirty="0" err="1">
                <a:solidFill>
                  <a:srgbClr val="FFFFCC"/>
                </a:solidFill>
                <a:latin typeface="Arial" panose="020B0604020202020204" pitchFamily="34" charset="0"/>
                <a:ea typeface="楷体_GB2312"/>
                <a:cs typeface="楷体_GB2312"/>
              </a:rPr>
              <a:t>i</a:t>
            </a:r>
            <a:r>
              <a:rPr lang="en-US" altLang="zh-CN" sz="2100" dirty="0">
                <a:solidFill>
                  <a:srgbClr val="FFFFCC"/>
                </a:solidFill>
                <a:latin typeface="Arial" panose="020B0604020202020204" pitchFamily="34" charset="0"/>
                <a:ea typeface="楷体_GB2312"/>
                <a:cs typeface="楷体_GB2312"/>
              </a:rPr>
              <a:t>){</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        for(int j = 0; j &lt; 3; ++j){</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            </a:t>
            </a:r>
            <a:r>
              <a:rPr lang="en-US" altLang="zh-CN" sz="2100" dirty="0" err="1">
                <a:solidFill>
                  <a:srgbClr val="FFFFCC"/>
                </a:solidFill>
                <a:latin typeface="Arial" panose="020B0604020202020204" pitchFamily="34" charset="0"/>
                <a:ea typeface="楷体_GB2312"/>
                <a:cs typeface="楷体_GB2312"/>
              </a:rPr>
              <a:t>cout</a:t>
            </a:r>
            <a:r>
              <a:rPr lang="en-US" altLang="zh-CN" sz="2100" dirty="0">
                <a:solidFill>
                  <a:srgbClr val="FFFFCC"/>
                </a:solidFill>
                <a:latin typeface="Arial" panose="020B0604020202020204" pitchFamily="34" charset="0"/>
                <a:ea typeface="楷体_GB2312"/>
                <a:cs typeface="楷体_GB2312"/>
              </a:rPr>
              <a:t> &lt;&lt; </a:t>
            </a:r>
            <a:r>
              <a:rPr lang="en-US" altLang="zh-CN" sz="2100" dirty="0" err="1">
                <a:solidFill>
                  <a:srgbClr val="FFFFCC"/>
                </a:solidFill>
                <a:latin typeface="Arial" panose="020B0604020202020204" pitchFamily="34" charset="0"/>
                <a:ea typeface="楷体_GB2312"/>
                <a:cs typeface="楷体_GB2312"/>
              </a:rPr>
              <a:t>setw</a:t>
            </a:r>
            <a:r>
              <a:rPr lang="en-US" altLang="zh-CN" sz="2100" dirty="0">
                <a:solidFill>
                  <a:srgbClr val="FFFFCC"/>
                </a:solidFill>
                <a:latin typeface="Arial" panose="020B0604020202020204" pitchFamily="34" charset="0"/>
                <a:ea typeface="楷体_GB2312"/>
                <a:cs typeface="楷体_GB2312"/>
              </a:rPr>
              <a:t>(3) &lt;&lt; c[</a:t>
            </a:r>
            <a:r>
              <a:rPr lang="en-US" altLang="zh-CN" sz="2100" dirty="0" err="1">
                <a:solidFill>
                  <a:srgbClr val="FFFFCC"/>
                </a:solidFill>
                <a:latin typeface="Arial" panose="020B0604020202020204" pitchFamily="34" charset="0"/>
                <a:ea typeface="楷体_GB2312"/>
                <a:cs typeface="楷体_GB2312"/>
              </a:rPr>
              <a:t>i</a:t>
            </a:r>
            <a:r>
              <a:rPr lang="en-US" altLang="zh-CN" sz="2100" dirty="0">
                <a:solidFill>
                  <a:srgbClr val="FFFFCC"/>
                </a:solidFill>
                <a:latin typeface="Arial" panose="020B0604020202020204" pitchFamily="34" charset="0"/>
                <a:ea typeface="楷体_GB2312"/>
                <a:cs typeface="楷体_GB2312"/>
              </a:rPr>
              <a:t>][j];</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        }</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        </a:t>
            </a:r>
            <a:r>
              <a:rPr lang="en-US" altLang="zh-CN" sz="2100" dirty="0" err="1">
                <a:solidFill>
                  <a:srgbClr val="FFFFCC"/>
                </a:solidFill>
                <a:latin typeface="Arial" panose="020B0604020202020204" pitchFamily="34" charset="0"/>
                <a:ea typeface="楷体_GB2312"/>
                <a:cs typeface="楷体_GB2312"/>
              </a:rPr>
              <a:t>cout</a:t>
            </a:r>
            <a:r>
              <a:rPr lang="en-US" altLang="zh-CN" sz="2100" dirty="0">
                <a:solidFill>
                  <a:srgbClr val="FFFFCC"/>
                </a:solidFill>
                <a:latin typeface="Arial" panose="020B0604020202020204" pitchFamily="34" charset="0"/>
                <a:ea typeface="楷体_GB2312"/>
                <a:cs typeface="楷体_GB2312"/>
              </a:rPr>
              <a:t> &lt;&lt; </a:t>
            </a:r>
            <a:r>
              <a:rPr lang="en-US" altLang="zh-CN" sz="2100" dirty="0" err="1">
                <a:solidFill>
                  <a:srgbClr val="FFFFCC"/>
                </a:solidFill>
                <a:latin typeface="Arial" panose="020B0604020202020204" pitchFamily="34" charset="0"/>
                <a:ea typeface="楷体_GB2312"/>
                <a:cs typeface="楷体_GB2312"/>
              </a:rPr>
              <a:t>endl</a:t>
            </a:r>
            <a:r>
              <a:rPr lang="en-US" altLang="zh-CN" sz="2100" dirty="0">
                <a:solidFill>
                  <a:srgbClr val="FFFFCC"/>
                </a:solidFill>
                <a:latin typeface="Arial" panose="020B0604020202020204" pitchFamily="34" charset="0"/>
                <a:ea typeface="楷体_GB2312"/>
                <a:cs typeface="楷体_GB2312"/>
              </a:rPr>
              <a:t>;</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    }</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    return 0; </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a:t>
            </a:r>
          </a:p>
        </p:txBody>
      </p:sp>
      <p:sp>
        <p:nvSpPr>
          <p:cNvPr id="94214" name="AutoShape 6">
            <a:extLst>
              <a:ext uri="{FF2B5EF4-FFF2-40B4-BE49-F238E27FC236}">
                <a16:creationId xmlns:a16="http://schemas.microsoft.com/office/drawing/2014/main" id="{C8C46D82-B18D-4BE4-A620-DC1B68CA65C0}"/>
              </a:ext>
            </a:extLst>
          </p:cNvPr>
          <p:cNvSpPr>
            <a:spLocks/>
          </p:cNvSpPr>
          <p:nvPr/>
        </p:nvSpPr>
        <p:spPr bwMode="auto">
          <a:xfrm>
            <a:off x="5189406" y="2819400"/>
            <a:ext cx="2236787" cy="609600"/>
          </a:xfrm>
          <a:prstGeom prst="accentCallout2">
            <a:avLst>
              <a:gd name="adj1" fmla="val 18750"/>
              <a:gd name="adj2" fmla="val -3407"/>
              <a:gd name="adj3" fmla="val 18750"/>
              <a:gd name="adj4" fmla="val -33926"/>
              <a:gd name="adj5" fmla="val 153907"/>
              <a:gd name="adj6" fmla="val -34208"/>
            </a:avLst>
          </a:prstGeom>
          <a:noFill/>
          <a:ln w="9525">
            <a:solidFill>
              <a:srgbClr val="99FF33"/>
            </a:solidFill>
            <a:miter lim="800000"/>
            <a:headEnd type="none" w="lg" len="lg"/>
            <a:tailEnd type="triangle" w="lg" len="lg"/>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rgbClr val="99FF33"/>
                </a:solidFill>
                <a:ea typeface="楷体_GB2312"/>
                <a:cs typeface="楷体_GB2312"/>
              </a:rPr>
              <a:t>对应元素和。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4210"/>
                                        </p:tgtEl>
                                        <p:attrNameLst>
                                          <p:attrName>style.visibility</p:attrName>
                                        </p:attrNameLst>
                                      </p:cBhvr>
                                      <p:to>
                                        <p:strVal val="visible"/>
                                      </p:to>
                                    </p:set>
                                    <p:animEffect transition="in" filter="box(in)">
                                      <p:cBhvr>
                                        <p:cTn id="7" dur="500"/>
                                        <p:tgtEl>
                                          <p:spTgt spid="94210"/>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9421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94212"/>
                                        </p:tgtEl>
                                        <p:attrNameLst>
                                          <p:attrName>style.visibility</p:attrName>
                                        </p:attrNameLst>
                                      </p:cBhvr>
                                      <p:to>
                                        <p:strVal val="visible"/>
                                      </p:to>
                                    </p:set>
                                    <p:animEffect transition="in" filter="box(in)">
                                      <p:cBhvr>
                                        <p:cTn id="16" dur="500"/>
                                        <p:tgtEl>
                                          <p:spTgt spid="94212"/>
                                        </p:tgtEl>
                                      </p:cBhvr>
                                    </p:animEffect>
                                  </p:childTnLst>
                                  <p:subTnLst>
                                    <p:audio>
                                      <p:cMediaNode>
                                        <p:cTn display="0" masterRel="sameClick">
                                          <p:stCondLst>
                                            <p:cond evt="begin" delay="0">
                                              <p:tn val="14"/>
                                            </p:cond>
                                          </p:stCondLst>
                                          <p:endCondLst>
                                            <p:cond evt="onStopAudio" delay="0">
                                              <p:tgtEl>
                                                <p:sldTgt/>
                                              </p:tgtEl>
                                            </p:cond>
                                          </p:endCondLst>
                                        </p:cTn>
                                        <p:tgtEl>
                                          <p:sndTgt r:embed="rId4" name="tada.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3" fill="hold" grpId="0" nodeType="clickEffect">
                                  <p:stCondLst>
                                    <p:cond delay="0"/>
                                  </p:stCondLst>
                                  <p:childTnLst>
                                    <p:set>
                                      <p:cBhvr>
                                        <p:cTn id="20" dur="1" fill="hold">
                                          <p:stCondLst>
                                            <p:cond delay="0"/>
                                          </p:stCondLst>
                                        </p:cTn>
                                        <p:tgtEl>
                                          <p:spTgt spid="94214"/>
                                        </p:tgtEl>
                                        <p:attrNameLst>
                                          <p:attrName>style.visibility</p:attrName>
                                        </p:attrNameLst>
                                      </p:cBhvr>
                                      <p:to>
                                        <p:strVal val="visible"/>
                                      </p:to>
                                    </p:set>
                                    <p:animEffect transition="in" filter="strips(upRight)">
                                      <p:cBhvr>
                                        <p:cTn id="21" dur="500"/>
                                        <p:tgtEl>
                                          <p:spTgt spid="94214"/>
                                        </p:tgtEl>
                                      </p:cBhvr>
                                    </p:animEffect>
                                  </p:childTnLst>
                                  <p:subTnLst>
                                    <p:audio>
                                      <p:cMediaNode>
                                        <p:cTn display="0" masterRel="sameClick">
                                          <p:stCondLst>
                                            <p:cond evt="begin" delay="0">
                                              <p:tn val="19"/>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autoUpdateAnimBg="0"/>
      <p:bldP spid="94211" grpId="0" autoUpdateAnimBg="0"/>
      <p:bldP spid="94212" grpId="0" autoUpdateAnimBg="0"/>
      <p:bldP spid="94214"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AFD92539-1ACF-4ABB-B770-FBEBE9F0A7B0}"/>
              </a:ext>
            </a:extLst>
          </p:cNvPr>
          <p:cNvSpPr>
            <a:spLocks noGrp="1" noChangeArrowheads="1"/>
          </p:cNvSpPr>
          <p:nvPr>
            <p:ph type="title"/>
          </p:nvPr>
        </p:nvSpPr>
        <p:spPr>
          <a:xfrm>
            <a:off x="277092" y="517236"/>
            <a:ext cx="10023332" cy="762000"/>
          </a:xfrm>
        </p:spPr>
        <p:txBody>
          <a:bodyPr/>
          <a:lstStyle/>
          <a:p>
            <a:pPr algn="l" eaLnBrk="1" hangingPunct="1"/>
            <a:r>
              <a:rPr lang="zh-CN" altLang="en-US" sz="3200" b="1" dirty="0">
                <a:solidFill>
                  <a:srgbClr val="FFFF00"/>
                </a:solidFill>
                <a:ea typeface="楷体_GB2312"/>
                <a:cs typeface="楷体_GB2312"/>
              </a:rPr>
              <a:t>       数组必须先说明后使用。说明的目的如下：</a:t>
            </a:r>
            <a:endParaRPr lang="zh-CN" altLang="en-US" sz="3200" dirty="0">
              <a:solidFill>
                <a:srgbClr val="FFFF00"/>
              </a:solidFill>
            </a:endParaRPr>
          </a:p>
        </p:txBody>
      </p:sp>
      <p:sp>
        <p:nvSpPr>
          <p:cNvPr id="50179" name="Text Box 3">
            <a:extLst>
              <a:ext uri="{FF2B5EF4-FFF2-40B4-BE49-F238E27FC236}">
                <a16:creationId xmlns:a16="http://schemas.microsoft.com/office/drawing/2014/main" id="{DADB15D2-AD76-4737-B1A2-BFCDB41474F7}"/>
              </a:ext>
            </a:extLst>
          </p:cNvPr>
          <p:cNvSpPr txBox="1">
            <a:spLocks noChangeArrowheads="1"/>
          </p:cNvSpPr>
          <p:nvPr/>
        </p:nvSpPr>
        <p:spPr bwMode="auto">
          <a:xfrm>
            <a:off x="969821" y="1239549"/>
            <a:ext cx="5519738"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dirty="0">
                <a:solidFill>
                  <a:srgbClr val="FFFFCC"/>
                </a:solidFill>
                <a:latin typeface="华文新魏" panose="02010800040101010101" pitchFamily="2" charset="-122"/>
                <a:ea typeface="华文新魏" panose="02010800040101010101" pitchFamily="2" charset="-122"/>
              </a:rPr>
              <a:t>⒈</a:t>
            </a:r>
            <a:r>
              <a:rPr lang="zh-CN" altLang="en-US" dirty="0">
                <a:solidFill>
                  <a:srgbClr val="FFFFCC"/>
                </a:solidFill>
                <a:latin typeface="华文新魏" panose="02010800040101010101" pitchFamily="2" charset="-122"/>
                <a:ea typeface="华文新魏" panose="02010800040101010101" pitchFamily="2" charset="-122"/>
              </a:rPr>
              <a:t>说明数组的名字（标识）。</a:t>
            </a:r>
          </a:p>
          <a:p>
            <a:pPr eaLnBrk="1" hangingPunct="1">
              <a:spcBef>
                <a:spcPct val="0"/>
              </a:spcBef>
              <a:buFontTx/>
              <a:buNone/>
            </a:pPr>
            <a:r>
              <a:rPr lang="zh-CN" altLang="en-US" dirty="0">
                <a:solidFill>
                  <a:srgbClr val="FFFFCC"/>
                </a:solidFill>
                <a:latin typeface="华文新魏" panose="02010800040101010101" pitchFamily="2" charset="-122"/>
                <a:ea typeface="华文新魏" panose="02010800040101010101" pitchFamily="2" charset="-122"/>
              </a:rPr>
              <a:t>⒉</a:t>
            </a:r>
            <a:r>
              <a:rPr lang="zh-CN" altLang="en-US" dirty="0">
                <a:solidFill>
                  <a:srgbClr val="FFFFCC"/>
                </a:solidFill>
                <a:latin typeface="华文新魏" panose="02010800040101010101" pitchFamily="2" charset="-122"/>
                <a:ea typeface="华文新魏" panose="02010800040101010101" pitchFamily="2" charset="-122"/>
                <a:cs typeface="楷体_GB2312"/>
              </a:rPr>
              <a:t>说明数组的类型。</a:t>
            </a:r>
          </a:p>
          <a:p>
            <a:pPr eaLnBrk="1" hangingPunct="1">
              <a:spcBef>
                <a:spcPct val="0"/>
              </a:spcBef>
              <a:buFontTx/>
              <a:buNone/>
            </a:pPr>
            <a:r>
              <a:rPr lang="zh-CN" altLang="en-US" dirty="0">
                <a:solidFill>
                  <a:srgbClr val="FFFFCC"/>
                </a:solidFill>
                <a:latin typeface="华文新魏" panose="02010800040101010101" pitchFamily="2" charset="-122"/>
                <a:ea typeface="华文新魏" panose="02010800040101010101" pitchFamily="2" charset="-122"/>
              </a:rPr>
              <a:t>⒊说明数组的维数。</a:t>
            </a:r>
          </a:p>
          <a:p>
            <a:pPr eaLnBrk="1" hangingPunct="1">
              <a:spcBef>
                <a:spcPct val="0"/>
              </a:spcBef>
              <a:buFontTx/>
              <a:buNone/>
            </a:pPr>
            <a:r>
              <a:rPr lang="zh-CN" altLang="en-US" dirty="0">
                <a:solidFill>
                  <a:srgbClr val="FFFFCC"/>
                </a:solidFill>
                <a:latin typeface="华文新魏" panose="02010800040101010101" pitchFamily="2" charset="-122"/>
                <a:ea typeface="华文新魏" panose="02010800040101010101" pitchFamily="2" charset="-122"/>
              </a:rPr>
              <a:t>⒋确定各维下标的变化范围。</a:t>
            </a:r>
          </a:p>
        </p:txBody>
      </p:sp>
      <p:sp>
        <p:nvSpPr>
          <p:cNvPr id="50180" name="Text Box 4">
            <a:extLst>
              <a:ext uri="{FF2B5EF4-FFF2-40B4-BE49-F238E27FC236}">
                <a16:creationId xmlns:a16="http://schemas.microsoft.com/office/drawing/2014/main" id="{7A107886-055B-484B-8DBC-28AE4B559081}"/>
              </a:ext>
            </a:extLst>
          </p:cNvPr>
          <p:cNvSpPr txBox="1">
            <a:spLocks noChangeArrowheads="1"/>
          </p:cNvSpPr>
          <p:nvPr/>
        </p:nvSpPr>
        <p:spPr bwMode="auto">
          <a:xfrm>
            <a:off x="286327" y="3338656"/>
            <a:ext cx="116839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楷体_GB2312"/>
                <a:ea typeface="楷体_GB2312"/>
                <a:cs typeface="楷体_GB2312"/>
              </a:rPr>
              <a:t>       </a:t>
            </a:r>
            <a:r>
              <a:rPr lang="zh-CN" altLang="en-US" sz="2400" dirty="0">
                <a:solidFill>
                  <a:srgbClr val="FFFFCC"/>
                </a:solidFill>
                <a:latin typeface="楷体_GB2312"/>
                <a:ea typeface="楷体_GB2312"/>
                <a:cs typeface="楷体_GB2312"/>
              </a:rPr>
              <a:t>编译系统将根据说明，开辟内存单元按特有的顺序和相应的类型为各元素分配内存单元。</a:t>
            </a:r>
            <a:endParaRPr lang="zh-CN" altLang="en-US" sz="2400" dirty="0">
              <a:solidFill>
                <a:srgbClr val="FFFFCC"/>
              </a:solidFill>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blinds(horizontal)">
                                      <p:cBhvr>
                                        <p:cTn id="7" dur="500"/>
                                        <p:tgtEl>
                                          <p:spTgt spid="50178"/>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50179">
                                            <p:txEl>
                                              <p:pRg st="0" end="0"/>
                                            </p:txEl>
                                          </p:spTgt>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4" name="NOTIFY.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50179">
                                            <p:txEl>
                                              <p:pRg st="1" end="1"/>
                                            </p:txEl>
                                          </p:spTgt>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4" name="NOTIFY.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50179">
                                            <p:txEl>
                                              <p:pRg st="2" end="2"/>
                                            </p:txEl>
                                          </p:spTgt>
                                        </p:tgtEl>
                                        <p:attrNameLst>
                                          <p:attrName>style.visibility</p:attrName>
                                        </p:attrNameLst>
                                      </p:cBhvr>
                                      <p:to>
                                        <p:strVal val="visible"/>
                                      </p:to>
                                    </p:set>
                                  </p:childTnLst>
                                  <p:subTnLst>
                                    <p:audio>
                                      <p:cMediaNode>
                                        <p:cTn display="0" masterRel="sameClick">
                                          <p:stCondLst>
                                            <p:cond evt="begin" delay="0">
                                              <p:tn val="18"/>
                                            </p:cond>
                                          </p:stCondLst>
                                          <p:endCondLst>
                                            <p:cond evt="onStopAudio" delay="0">
                                              <p:tgtEl>
                                                <p:sldTgt/>
                                              </p:tgtEl>
                                            </p:cond>
                                          </p:endCondLst>
                                        </p:cTn>
                                        <p:tgtEl>
                                          <p:sndTgt r:embed="rId4" name="NOTIFY.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0179">
                                            <p:txEl>
                                              <p:pRg st="3" end="3"/>
                                            </p:txEl>
                                          </p:spTgt>
                                        </p:tgtEl>
                                        <p:attrNameLst>
                                          <p:attrName>style.visibility</p:attrName>
                                        </p:attrNameLst>
                                      </p:cBhvr>
                                      <p:to>
                                        <p:strVal val="visible"/>
                                      </p:to>
                                    </p:set>
                                  </p:childTnLst>
                                  <p:subTnLst>
                                    <p:audio>
                                      <p:cMediaNode>
                                        <p:cTn display="0" masterRel="sameClick">
                                          <p:stCondLst>
                                            <p:cond evt="begin" delay="0">
                                              <p:tn val="22"/>
                                            </p:cond>
                                          </p:stCondLst>
                                          <p:endCondLst>
                                            <p:cond evt="onStopAudio" delay="0">
                                              <p:tgtEl>
                                                <p:sldTgt/>
                                              </p:tgtEl>
                                            </p:cond>
                                          </p:endCondLst>
                                        </p:cTn>
                                        <p:tgtEl>
                                          <p:sndTgt r:embed="rId4" name="NOTIFY.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iterate type="lt">
                                    <p:tmAbs val="75"/>
                                  </p:iterate>
                                  <p:childTnLst>
                                    <p:set>
                                      <p:cBhvr>
                                        <p:cTn id="27" dur="1" fill="hold">
                                          <p:stCondLst>
                                            <p:cond delay="74"/>
                                          </p:stCondLst>
                                        </p:cTn>
                                        <p:tgtEl>
                                          <p:spTgt spid="50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P spid="50179" grpId="0" build="p" autoUpdateAnimBg="0"/>
      <p:bldP spid="50180"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63D59867-EC10-4ACD-B1C0-AAF346CA97AB}"/>
              </a:ext>
            </a:extLst>
          </p:cNvPr>
          <p:cNvSpPr>
            <a:spLocks noGrp="1" noChangeArrowheads="1"/>
          </p:cNvSpPr>
          <p:nvPr>
            <p:ph type="title"/>
          </p:nvPr>
        </p:nvSpPr>
        <p:spPr>
          <a:xfrm>
            <a:off x="267855" y="381000"/>
            <a:ext cx="9714345" cy="457200"/>
          </a:xfrm>
        </p:spPr>
        <p:txBody>
          <a:bodyPr/>
          <a:lstStyle/>
          <a:p>
            <a:pPr algn="l" eaLnBrk="1" hangingPunct="1"/>
            <a:r>
              <a:rPr lang="en-US" altLang="zh-CN" sz="2400" b="1" dirty="0">
                <a:solidFill>
                  <a:srgbClr val="99FFCC"/>
                </a:solidFill>
                <a:ea typeface="华文行楷" panose="02010800040101010101" pitchFamily="2" charset="-122"/>
              </a:rPr>
              <a:t>       ⒊</a:t>
            </a:r>
            <a:r>
              <a:rPr lang="zh-CN" altLang="en-US" sz="2400" b="1" dirty="0">
                <a:solidFill>
                  <a:srgbClr val="99FFCC"/>
                </a:solidFill>
                <a:ea typeface="楷体_GB2312"/>
                <a:cs typeface="楷体_GB2312"/>
              </a:rPr>
              <a:t>矩阵的转置运算</a:t>
            </a:r>
          </a:p>
        </p:txBody>
      </p:sp>
      <p:sp>
        <p:nvSpPr>
          <p:cNvPr id="95235" name="Text Box 3">
            <a:extLst>
              <a:ext uri="{FF2B5EF4-FFF2-40B4-BE49-F238E27FC236}">
                <a16:creationId xmlns:a16="http://schemas.microsoft.com/office/drawing/2014/main" id="{8A5890C2-4096-4749-9251-B9A9D328A587}"/>
              </a:ext>
            </a:extLst>
          </p:cNvPr>
          <p:cNvSpPr txBox="1">
            <a:spLocks noChangeArrowheads="1"/>
          </p:cNvSpPr>
          <p:nvPr/>
        </p:nvSpPr>
        <p:spPr bwMode="hidden">
          <a:xfrm>
            <a:off x="932802" y="831125"/>
            <a:ext cx="233619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CC"/>
                </a:solidFill>
                <a:ea typeface="楷体_GB2312"/>
                <a:cs typeface="楷体_GB2312"/>
              </a:rPr>
              <a:t>转置阵的概念：</a:t>
            </a:r>
          </a:p>
        </p:txBody>
      </p:sp>
      <p:sp>
        <p:nvSpPr>
          <p:cNvPr id="95236" name="Text Box 4">
            <a:extLst>
              <a:ext uri="{FF2B5EF4-FFF2-40B4-BE49-F238E27FC236}">
                <a16:creationId xmlns:a16="http://schemas.microsoft.com/office/drawing/2014/main" id="{EF9C26DB-C237-4265-AF82-63FA24D0CAE1}"/>
              </a:ext>
            </a:extLst>
          </p:cNvPr>
          <p:cNvSpPr txBox="1">
            <a:spLocks noChangeArrowheads="1"/>
          </p:cNvSpPr>
          <p:nvPr/>
        </p:nvSpPr>
        <p:spPr bwMode="hidden">
          <a:xfrm>
            <a:off x="2455102" y="1851165"/>
            <a:ext cx="1460954"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1    2     3</a:t>
            </a:r>
          </a:p>
          <a:p>
            <a:pPr algn="ct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4    5     6</a:t>
            </a:r>
          </a:p>
          <a:p>
            <a:pPr algn="ctr" eaLnBrk="1" hangingPunct="1">
              <a:spcBef>
                <a:spcPct val="0"/>
              </a:spcBef>
              <a:buFontTx/>
              <a:buNone/>
            </a:pPr>
            <a:endParaRPr lang="en-US" altLang="zh-CN" sz="2400" dirty="0">
              <a:solidFill>
                <a:srgbClr val="FFFFCC"/>
              </a:solidFill>
              <a:latin typeface="Arial" panose="020B0604020202020204" pitchFamily="34" charset="0"/>
              <a:ea typeface="楷体_GB2312"/>
              <a:cs typeface="楷体_GB2312"/>
            </a:endParaRPr>
          </a:p>
          <a:p>
            <a:pPr algn="ct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a</a:t>
            </a:r>
          </a:p>
        </p:txBody>
      </p:sp>
      <p:sp>
        <p:nvSpPr>
          <p:cNvPr id="95237" name="Text Box 5">
            <a:extLst>
              <a:ext uri="{FF2B5EF4-FFF2-40B4-BE49-F238E27FC236}">
                <a16:creationId xmlns:a16="http://schemas.microsoft.com/office/drawing/2014/main" id="{A8913A51-55CE-40DD-9FEF-DC764512DAE2}"/>
              </a:ext>
            </a:extLst>
          </p:cNvPr>
          <p:cNvSpPr txBox="1">
            <a:spLocks noChangeArrowheads="1"/>
          </p:cNvSpPr>
          <p:nvPr/>
        </p:nvSpPr>
        <p:spPr bwMode="hidden">
          <a:xfrm>
            <a:off x="5830804" y="1788278"/>
            <a:ext cx="864637"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66FF33"/>
                </a:solidFill>
                <a:latin typeface="Arial" panose="020B0604020202020204" pitchFamily="34" charset="0"/>
                <a:ea typeface="楷体_GB2312"/>
                <a:cs typeface="楷体_GB2312"/>
              </a:rPr>
              <a:t>1    4</a:t>
            </a:r>
          </a:p>
          <a:p>
            <a:pPr algn="ctr" eaLnBrk="1" hangingPunct="1">
              <a:spcBef>
                <a:spcPct val="0"/>
              </a:spcBef>
              <a:buFontTx/>
              <a:buNone/>
            </a:pPr>
            <a:r>
              <a:rPr lang="en-US" altLang="zh-CN" sz="2400">
                <a:solidFill>
                  <a:srgbClr val="66FF33"/>
                </a:solidFill>
                <a:latin typeface="Arial" panose="020B0604020202020204" pitchFamily="34" charset="0"/>
                <a:ea typeface="楷体_GB2312"/>
                <a:cs typeface="楷体_GB2312"/>
              </a:rPr>
              <a:t>2    5</a:t>
            </a:r>
          </a:p>
          <a:p>
            <a:pPr algn="ctr" eaLnBrk="1" hangingPunct="1">
              <a:spcBef>
                <a:spcPct val="0"/>
              </a:spcBef>
              <a:buFontTx/>
              <a:buNone/>
            </a:pPr>
            <a:r>
              <a:rPr lang="en-US" altLang="zh-CN" sz="2400">
                <a:solidFill>
                  <a:srgbClr val="66FF33"/>
                </a:solidFill>
                <a:latin typeface="Arial" panose="020B0604020202020204" pitchFamily="34" charset="0"/>
                <a:ea typeface="楷体_GB2312"/>
                <a:cs typeface="楷体_GB2312"/>
              </a:rPr>
              <a:t>3    6</a:t>
            </a:r>
          </a:p>
          <a:p>
            <a:pPr algn="ctr" eaLnBrk="1" hangingPunct="1">
              <a:spcBef>
                <a:spcPct val="0"/>
              </a:spcBef>
              <a:buFontTx/>
              <a:buNone/>
            </a:pPr>
            <a:r>
              <a:rPr lang="en-US" altLang="zh-CN" sz="2400">
                <a:solidFill>
                  <a:srgbClr val="66FF33"/>
                </a:solidFill>
                <a:latin typeface="Arial" panose="020B0604020202020204" pitchFamily="34" charset="0"/>
                <a:ea typeface="楷体_GB2312"/>
                <a:cs typeface="楷体_GB2312"/>
              </a:rPr>
              <a:t>b</a:t>
            </a:r>
          </a:p>
        </p:txBody>
      </p:sp>
      <p:sp>
        <p:nvSpPr>
          <p:cNvPr id="95238" name="AutoShape 6">
            <a:extLst>
              <a:ext uri="{FF2B5EF4-FFF2-40B4-BE49-F238E27FC236}">
                <a16:creationId xmlns:a16="http://schemas.microsoft.com/office/drawing/2014/main" id="{FCE38A0F-7DCB-4F70-A5E6-4465F1D817D2}"/>
              </a:ext>
            </a:extLst>
          </p:cNvPr>
          <p:cNvSpPr>
            <a:spLocks noChangeArrowheads="1"/>
          </p:cNvSpPr>
          <p:nvPr/>
        </p:nvSpPr>
        <p:spPr bwMode="hidden">
          <a:xfrm>
            <a:off x="3916056" y="2121653"/>
            <a:ext cx="1861290" cy="304800"/>
          </a:xfrm>
          <a:prstGeom prst="leftRightArrow">
            <a:avLst>
              <a:gd name="adj1" fmla="val 50000"/>
              <a:gd name="adj2" fmla="val 35000"/>
            </a:avLst>
          </a:prstGeom>
          <a:gradFill rotWithShape="0">
            <a:gsLst>
              <a:gs pos="0">
                <a:srgbClr val="2F7618"/>
              </a:gs>
              <a:gs pos="50000">
                <a:srgbClr val="66FF33"/>
              </a:gs>
              <a:gs pos="100000">
                <a:srgbClr val="2F7618"/>
              </a:gs>
            </a:gsLst>
            <a:lin ang="5400000" scaled="1"/>
          </a:gradFill>
          <a:ln>
            <a:noFill/>
          </a:ln>
          <a:extLs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95239" name="Text Box 7">
            <a:extLst>
              <a:ext uri="{FF2B5EF4-FFF2-40B4-BE49-F238E27FC236}">
                <a16:creationId xmlns:a16="http://schemas.microsoft.com/office/drawing/2014/main" id="{0683EEE5-1E68-47DF-87BB-AC0F4043DA58}"/>
              </a:ext>
            </a:extLst>
          </p:cNvPr>
          <p:cNvSpPr txBox="1">
            <a:spLocks noChangeArrowheads="1"/>
          </p:cNvSpPr>
          <p:nvPr/>
        </p:nvSpPr>
        <p:spPr bwMode="hidden">
          <a:xfrm>
            <a:off x="267855" y="4643573"/>
            <a:ext cx="11924144"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latin typeface="Arial" panose="020B0604020202020204" pitchFamily="34" charset="0"/>
                <a:ea typeface="楷体_GB2312"/>
                <a:cs typeface="楷体_GB2312"/>
              </a:rPr>
              <a:t>       </a:t>
            </a:r>
            <a:r>
              <a:rPr lang="zh-CN" altLang="en-US" sz="2400" dirty="0">
                <a:solidFill>
                  <a:srgbClr val="FFFF00"/>
                </a:solidFill>
                <a:latin typeface="Arial" panose="020B0604020202020204" pitchFamily="34" charset="0"/>
                <a:ea typeface="楷体_GB2312"/>
                <a:cs typeface="楷体_GB2312"/>
              </a:rPr>
              <a:t>矩阵</a:t>
            </a:r>
            <a:r>
              <a:rPr lang="en-US" altLang="zh-CN" sz="2400" dirty="0">
                <a:solidFill>
                  <a:srgbClr val="FFFF00"/>
                </a:solidFill>
                <a:latin typeface="Arial" panose="020B0604020202020204" pitchFamily="34" charset="0"/>
                <a:ea typeface="楷体_GB2312"/>
                <a:cs typeface="楷体_GB2312"/>
              </a:rPr>
              <a:t>a</a:t>
            </a:r>
            <a:r>
              <a:rPr lang="zh-CN" altLang="en-US" sz="2400" dirty="0">
                <a:solidFill>
                  <a:srgbClr val="FFFF00"/>
                </a:solidFill>
                <a:latin typeface="Arial" panose="020B0604020202020204" pitchFamily="34" charset="0"/>
                <a:ea typeface="楷体_GB2312"/>
                <a:cs typeface="楷体_GB2312"/>
              </a:rPr>
              <a:t>的转置阵</a:t>
            </a:r>
            <a:r>
              <a:rPr lang="en-US" altLang="zh-CN" sz="2400" dirty="0">
                <a:solidFill>
                  <a:srgbClr val="FFFF00"/>
                </a:solidFill>
                <a:latin typeface="Arial" panose="020B0604020202020204" pitchFamily="34" charset="0"/>
                <a:ea typeface="楷体_GB2312"/>
                <a:cs typeface="楷体_GB2312"/>
              </a:rPr>
              <a:t>b</a:t>
            </a:r>
            <a:r>
              <a:rPr lang="zh-CN" altLang="en-US" sz="2400" dirty="0">
                <a:solidFill>
                  <a:srgbClr val="FFFF00"/>
                </a:solidFill>
                <a:latin typeface="Arial" panose="020B0604020202020204" pitchFamily="34" charset="0"/>
                <a:ea typeface="楷体_GB2312"/>
                <a:cs typeface="楷体_GB2312"/>
              </a:rPr>
              <a:t>，</a:t>
            </a:r>
            <a:r>
              <a:rPr lang="en-US" altLang="zh-CN" sz="2400" dirty="0">
                <a:solidFill>
                  <a:srgbClr val="FFFF00"/>
                </a:solidFill>
                <a:latin typeface="Arial" panose="020B0604020202020204" pitchFamily="34" charset="0"/>
                <a:ea typeface="楷体_GB2312"/>
                <a:cs typeface="楷体_GB2312"/>
              </a:rPr>
              <a:t>b</a:t>
            </a:r>
            <a:r>
              <a:rPr lang="zh-CN" altLang="en-US" sz="2400" dirty="0">
                <a:solidFill>
                  <a:srgbClr val="FFFF00"/>
                </a:solidFill>
                <a:latin typeface="Arial" panose="020B0604020202020204" pitchFamily="34" charset="0"/>
                <a:ea typeface="楷体_GB2312"/>
                <a:cs typeface="楷体_GB2312"/>
              </a:rPr>
              <a:t>矩阵行、列的最大下标应和矩阵</a:t>
            </a:r>
            <a:r>
              <a:rPr lang="en-US" altLang="zh-CN" sz="2400" dirty="0">
                <a:solidFill>
                  <a:srgbClr val="FFFF00"/>
                </a:solidFill>
                <a:latin typeface="Arial" panose="020B0604020202020204" pitchFamily="34" charset="0"/>
                <a:ea typeface="楷体_GB2312"/>
                <a:cs typeface="楷体_GB2312"/>
              </a:rPr>
              <a:t>a</a:t>
            </a:r>
            <a:r>
              <a:rPr lang="zh-CN" altLang="en-US" sz="2400" dirty="0">
                <a:solidFill>
                  <a:srgbClr val="FFFF00"/>
                </a:solidFill>
                <a:latin typeface="Arial" panose="020B0604020202020204" pitchFamily="34" charset="0"/>
                <a:ea typeface="楷体_GB2312"/>
                <a:cs typeface="楷体_GB2312"/>
              </a:rPr>
              <a:t>列、行的最大下标相同。遍历所有下标，赋值：</a:t>
            </a:r>
            <a:r>
              <a:rPr lang="en-US" altLang="zh-CN" sz="2400" dirty="0">
                <a:solidFill>
                  <a:srgbClr val="FFFF00"/>
                </a:solidFill>
                <a:latin typeface="Arial" panose="020B0604020202020204" pitchFamily="34" charset="0"/>
                <a:ea typeface="楷体_GB2312"/>
                <a:cs typeface="楷体_GB2312"/>
              </a:rPr>
              <a:t>b[</a:t>
            </a:r>
            <a:r>
              <a:rPr lang="en-US" altLang="zh-CN" sz="2400" dirty="0">
                <a:solidFill>
                  <a:srgbClr val="66FFCC"/>
                </a:solidFill>
                <a:latin typeface="Arial" panose="020B0604020202020204" pitchFamily="34" charset="0"/>
                <a:ea typeface="楷体_GB2312"/>
                <a:cs typeface="楷体_GB2312"/>
              </a:rPr>
              <a:t> </a:t>
            </a:r>
            <a:r>
              <a:rPr lang="en-US" altLang="zh-CN" sz="2400" dirty="0" err="1">
                <a:solidFill>
                  <a:srgbClr val="66FFCC"/>
                </a:solidFill>
                <a:latin typeface="Arial" panose="020B0604020202020204" pitchFamily="34" charset="0"/>
                <a:ea typeface="楷体_GB2312"/>
                <a:cs typeface="楷体_GB2312"/>
              </a:rPr>
              <a:t>i</a:t>
            </a:r>
            <a:r>
              <a:rPr lang="en-US" altLang="zh-CN" sz="2400" dirty="0">
                <a:solidFill>
                  <a:srgbClr val="66FFCC"/>
                </a:solidFill>
                <a:latin typeface="Arial" panose="020B0604020202020204" pitchFamily="34" charset="0"/>
                <a:ea typeface="楷体_GB2312"/>
                <a:cs typeface="楷体_GB2312"/>
              </a:rPr>
              <a:t> </a:t>
            </a:r>
            <a:r>
              <a:rPr lang="en-US" altLang="zh-CN" sz="2400" dirty="0">
                <a:solidFill>
                  <a:srgbClr val="FFFF00"/>
                </a:solidFill>
                <a:latin typeface="Arial" panose="020B0604020202020204" pitchFamily="34" charset="0"/>
                <a:ea typeface="楷体_GB2312"/>
                <a:cs typeface="楷体_GB2312"/>
              </a:rPr>
              <a:t>][ </a:t>
            </a:r>
            <a:r>
              <a:rPr lang="en-US" altLang="zh-CN" sz="2400" dirty="0">
                <a:solidFill>
                  <a:srgbClr val="99FF33"/>
                </a:solidFill>
                <a:latin typeface="Arial" panose="020B0604020202020204" pitchFamily="34" charset="0"/>
                <a:ea typeface="楷体_GB2312"/>
                <a:cs typeface="楷体_GB2312"/>
              </a:rPr>
              <a:t>j </a:t>
            </a:r>
            <a:r>
              <a:rPr lang="en-US" altLang="zh-CN" sz="2400" dirty="0">
                <a:solidFill>
                  <a:srgbClr val="FFFF00"/>
                </a:solidFill>
                <a:latin typeface="Arial" panose="020B0604020202020204" pitchFamily="34" charset="0"/>
                <a:ea typeface="楷体_GB2312"/>
                <a:cs typeface="楷体_GB2312"/>
              </a:rPr>
              <a:t>]=a[ j ][</a:t>
            </a:r>
            <a:r>
              <a:rPr lang="en-US" altLang="zh-CN" sz="2400" dirty="0">
                <a:solidFill>
                  <a:srgbClr val="66FFCC"/>
                </a:solidFill>
                <a:latin typeface="Arial" panose="020B0604020202020204" pitchFamily="34" charset="0"/>
                <a:ea typeface="楷体_GB2312"/>
                <a:cs typeface="楷体_GB2312"/>
              </a:rPr>
              <a:t> </a:t>
            </a:r>
            <a:r>
              <a:rPr lang="en-US" altLang="zh-CN" sz="2400" dirty="0" err="1">
                <a:solidFill>
                  <a:srgbClr val="99FF33"/>
                </a:solidFill>
                <a:latin typeface="Arial" panose="020B0604020202020204" pitchFamily="34" charset="0"/>
                <a:ea typeface="楷体_GB2312"/>
                <a:cs typeface="楷体_GB2312"/>
              </a:rPr>
              <a:t>i</a:t>
            </a:r>
            <a:r>
              <a:rPr lang="en-US" altLang="zh-CN" sz="2400" dirty="0">
                <a:solidFill>
                  <a:srgbClr val="66FFCC"/>
                </a:solidFill>
                <a:latin typeface="Arial" panose="020B0604020202020204" pitchFamily="34" charset="0"/>
                <a:ea typeface="楷体_GB2312"/>
                <a:cs typeface="楷体_GB2312"/>
              </a:rPr>
              <a:t> </a:t>
            </a:r>
            <a:r>
              <a:rPr lang="en-US" altLang="zh-CN" sz="2400" dirty="0">
                <a:solidFill>
                  <a:srgbClr val="FFFF00"/>
                </a:solidFill>
                <a:latin typeface="Arial" panose="020B0604020202020204" pitchFamily="34" charset="0"/>
                <a:ea typeface="楷体_GB2312"/>
                <a:cs typeface="楷体_GB2312"/>
              </a:rPr>
              <a:t>]</a:t>
            </a:r>
          </a:p>
        </p:txBody>
      </p:sp>
      <p:sp>
        <p:nvSpPr>
          <p:cNvPr id="95240" name="Text Box 8">
            <a:extLst>
              <a:ext uri="{FF2B5EF4-FFF2-40B4-BE49-F238E27FC236}">
                <a16:creationId xmlns:a16="http://schemas.microsoft.com/office/drawing/2014/main" id="{4C7C6AD7-484E-4CED-AF16-F35C8F66F17C}"/>
              </a:ext>
            </a:extLst>
          </p:cNvPr>
          <p:cNvSpPr txBox="1">
            <a:spLocks noChangeArrowheads="1"/>
          </p:cNvSpPr>
          <p:nvPr/>
        </p:nvSpPr>
        <p:spPr bwMode="hidden">
          <a:xfrm>
            <a:off x="942038" y="4032682"/>
            <a:ext cx="295174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华文行楷" panose="02010800040101010101" pitchFamily="2" charset="-122"/>
              </a:rPr>
              <a:t>⑴</a:t>
            </a:r>
            <a:r>
              <a:rPr lang="zh-CN" altLang="en-US" sz="2400" dirty="0">
                <a:solidFill>
                  <a:srgbClr val="FFFFCC"/>
                </a:solidFill>
                <a:latin typeface="Arial" panose="020B0604020202020204" pitchFamily="34" charset="0"/>
                <a:ea typeface="华文行楷" panose="02010800040101010101" pitchFamily="2" charset="-122"/>
              </a:rPr>
              <a:t>求非方阵的转置阵</a:t>
            </a:r>
          </a:p>
        </p:txBody>
      </p:sp>
      <p:sp>
        <p:nvSpPr>
          <p:cNvPr id="95241" name="AutoShape 9">
            <a:extLst>
              <a:ext uri="{FF2B5EF4-FFF2-40B4-BE49-F238E27FC236}">
                <a16:creationId xmlns:a16="http://schemas.microsoft.com/office/drawing/2014/main" id="{E5317507-E6E5-44D2-8FF2-629D0D9A7841}"/>
              </a:ext>
            </a:extLst>
          </p:cNvPr>
          <p:cNvSpPr>
            <a:spLocks/>
          </p:cNvSpPr>
          <p:nvPr/>
        </p:nvSpPr>
        <p:spPr bwMode="hidden">
          <a:xfrm>
            <a:off x="6322970" y="1255295"/>
            <a:ext cx="2590800" cy="449262"/>
          </a:xfrm>
          <a:prstGeom prst="accentCallout2">
            <a:avLst>
              <a:gd name="adj1" fmla="val 25440"/>
              <a:gd name="adj2" fmla="val -2940"/>
              <a:gd name="adj3" fmla="val 25440"/>
              <a:gd name="adj4" fmla="val -31681"/>
              <a:gd name="adj5" fmla="val 192227"/>
              <a:gd name="adj6" fmla="val -60231"/>
            </a:avLst>
          </a:prstGeom>
          <a:noFill/>
          <a:ln w="9525">
            <a:solidFill>
              <a:srgbClr val="99FF33"/>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99"/>
                </a:solidFill>
                <a:latin typeface="Arial" panose="020B0604020202020204" pitchFamily="34" charset="0"/>
                <a:ea typeface="楷体_GB2312"/>
                <a:cs typeface="楷体_GB2312"/>
              </a:rPr>
              <a:t>a</a:t>
            </a:r>
            <a:r>
              <a:rPr lang="zh-CN" altLang="en-US" sz="2400">
                <a:solidFill>
                  <a:srgbClr val="FFFF99"/>
                </a:solidFill>
                <a:latin typeface="Arial" panose="020B0604020202020204" pitchFamily="34" charset="0"/>
                <a:ea typeface="楷体_GB2312"/>
                <a:cs typeface="楷体_GB2312"/>
              </a:rPr>
              <a:t>、</a:t>
            </a:r>
            <a:r>
              <a:rPr lang="en-US" altLang="zh-CN" sz="2400">
                <a:solidFill>
                  <a:srgbClr val="FFFF99"/>
                </a:solidFill>
                <a:latin typeface="Arial" panose="020B0604020202020204" pitchFamily="34" charset="0"/>
                <a:ea typeface="楷体_GB2312"/>
                <a:cs typeface="楷体_GB2312"/>
              </a:rPr>
              <a:t>b</a:t>
            </a:r>
            <a:r>
              <a:rPr lang="zh-CN" altLang="en-US" sz="2400">
                <a:solidFill>
                  <a:srgbClr val="FFFF99"/>
                </a:solidFill>
                <a:latin typeface="Arial" panose="020B0604020202020204" pitchFamily="34" charset="0"/>
                <a:ea typeface="楷体_GB2312"/>
                <a:cs typeface="楷体_GB2312"/>
              </a:rPr>
              <a:t>互为转置阵。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34"/>
                                        </p:tgtEl>
                                        <p:attrNameLst>
                                          <p:attrName>style.visibility</p:attrName>
                                        </p:attrNameLst>
                                      </p:cBhvr>
                                      <p:to>
                                        <p:strVal val="visible"/>
                                      </p:to>
                                    </p:set>
                                    <p:animEffect transition="in" filter="blinds(horizontal)">
                                      <p:cBhvr>
                                        <p:cTn id="7" dur="500"/>
                                        <p:tgtEl>
                                          <p:spTgt spid="95234"/>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9523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95236"/>
                                        </p:tgtEl>
                                        <p:attrNameLst>
                                          <p:attrName>style.visibility</p:attrName>
                                        </p:attrNameLst>
                                      </p:cBhvr>
                                      <p:to>
                                        <p:strVal val="visible"/>
                                      </p:to>
                                    </p:set>
                                    <p:animEffect transition="in" filter="dissolve">
                                      <p:cBhvr>
                                        <p:cTn id="16" dur="500"/>
                                        <p:tgtEl>
                                          <p:spTgt spid="9523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95237"/>
                                        </p:tgtEl>
                                        <p:attrNameLst>
                                          <p:attrName>style.visibility</p:attrName>
                                        </p:attrNameLst>
                                      </p:cBhvr>
                                      <p:to>
                                        <p:strVal val="visible"/>
                                      </p:to>
                                    </p:set>
                                    <p:animEffect transition="in" filter="dissolve">
                                      <p:cBhvr>
                                        <p:cTn id="21" dur="500"/>
                                        <p:tgtEl>
                                          <p:spTgt spid="9523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95238"/>
                                        </p:tgtEl>
                                        <p:attrNameLst>
                                          <p:attrName>style.visibility</p:attrName>
                                        </p:attrNameLst>
                                      </p:cBhvr>
                                      <p:to>
                                        <p:strVal val="visible"/>
                                      </p:to>
                                    </p:set>
                                    <p:animEffect transition="in" filter="barn(outVertical)">
                                      <p:cBhvr>
                                        <p:cTn id="26" dur="500"/>
                                        <p:tgtEl>
                                          <p:spTgt spid="95238"/>
                                        </p:tgtEl>
                                      </p:cBhvr>
                                    </p:animEffect>
                                  </p:childTnLst>
                                  <p:subTnLst>
                                    <p:audio>
                                      <p:cMediaNode>
                                        <p:cTn display="0" masterRel="sameClick">
                                          <p:stCondLst>
                                            <p:cond evt="begin" delay="0">
                                              <p:tn val="24"/>
                                            </p:cond>
                                          </p:stCondLst>
                                          <p:endCondLst>
                                            <p:cond evt="onStopAudio" delay="0">
                                              <p:tgtEl>
                                                <p:sldTgt/>
                                              </p:tgtEl>
                                            </p:cond>
                                          </p:endCondLst>
                                        </p:cTn>
                                        <p:tgtEl>
                                          <p:sndTgt r:embed="rId4" name="Windows 启动时发金属声.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3" fill="hold" grpId="0" nodeType="clickEffect">
                                  <p:stCondLst>
                                    <p:cond delay="0"/>
                                  </p:stCondLst>
                                  <p:childTnLst>
                                    <p:set>
                                      <p:cBhvr>
                                        <p:cTn id="30" dur="1" fill="hold">
                                          <p:stCondLst>
                                            <p:cond delay="0"/>
                                          </p:stCondLst>
                                        </p:cTn>
                                        <p:tgtEl>
                                          <p:spTgt spid="95241"/>
                                        </p:tgtEl>
                                        <p:attrNameLst>
                                          <p:attrName>style.visibility</p:attrName>
                                        </p:attrNameLst>
                                      </p:cBhvr>
                                      <p:to>
                                        <p:strVal val="visible"/>
                                      </p:to>
                                    </p:set>
                                    <p:animEffect transition="in" filter="strips(upRight)">
                                      <p:cBhvr>
                                        <p:cTn id="31" dur="500"/>
                                        <p:tgtEl>
                                          <p:spTgt spid="95241"/>
                                        </p:tgtEl>
                                      </p:cBhvr>
                                    </p:animEffect>
                                  </p:childTnLst>
                                  <p:subTnLst>
                                    <p:set>
                                      <p:cBhvr override="childStyle">
                                        <p:cTn dur="1" fill="hold" display="0" masterRel="nextClick" afterEffect="1"/>
                                        <p:tgtEl>
                                          <p:spTgt spid="95241"/>
                                        </p:tgtEl>
                                        <p:attrNameLst>
                                          <p:attrName>style.visibility</p:attrName>
                                        </p:attrNameLst>
                                      </p:cBhvr>
                                      <p:to>
                                        <p:strVal val="hidden"/>
                                      </p:to>
                                    </p:set>
                                    <p:audio>
                                      <p:cMediaNode>
                                        <p:cTn display="0" masterRel="sameClick">
                                          <p:stCondLst>
                                            <p:cond evt="begin" delay="0">
                                              <p:tn val="29"/>
                                            </p:cond>
                                          </p:stCondLst>
                                          <p:endCondLst>
                                            <p:cond evt="onStopAudio" delay="0">
                                              <p:tgtEl>
                                                <p:sldTgt/>
                                              </p:tgtEl>
                                            </p:cond>
                                          </p:endCondLst>
                                        </p:cTn>
                                        <p:tgtEl>
                                          <p:sndTgt r:embed="rId5" name="CHIMES.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95240"/>
                                        </p:tgtEl>
                                        <p:attrNameLst>
                                          <p:attrName>style.visibility</p:attrName>
                                        </p:attrNameLst>
                                      </p:cBhvr>
                                      <p:to>
                                        <p:strVal val="visible"/>
                                      </p:to>
                                    </p:set>
                                    <p:animEffect transition="in" filter="box(in)">
                                      <p:cBhvr>
                                        <p:cTn id="36" dur="500"/>
                                        <p:tgtEl>
                                          <p:spTgt spid="9524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iterate type="lt">
                                    <p:tmPct val="100000"/>
                                  </p:iterate>
                                  <p:childTnLst>
                                    <p:set>
                                      <p:cBhvr>
                                        <p:cTn id="40" dur="1" fill="hold">
                                          <p:stCondLst>
                                            <p:cond delay="0"/>
                                          </p:stCondLst>
                                        </p:cTn>
                                        <p:tgtEl>
                                          <p:spTgt spid="95239"/>
                                        </p:tgtEl>
                                        <p:attrNameLst>
                                          <p:attrName>style.visibility</p:attrName>
                                        </p:attrNameLst>
                                      </p:cBhvr>
                                      <p:to>
                                        <p:strVal val="visible"/>
                                      </p:to>
                                    </p:set>
                                    <p:animEffect transition="in" filter="blinds(horizontal)">
                                      <p:cBhvr>
                                        <p:cTn id="41" dur="75"/>
                                        <p:tgtEl>
                                          <p:spTgt spid="95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autoUpdateAnimBg="0"/>
      <p:bldP spid="95235" grpId="0" autoUpdateAnimBg="0"/>
      <p:bldP spid="95236" grpId="0" autoUpdateAnimBg="0"/>
      <p:bldP spid="95237" grpId="0" autoUpdateAnimBg="0"/>
      <p:bldP spid="95238" grpId="0" animBg="1"/>
      <p:bldP spid="95239" grpId="0" autoUpdateAnimBg="0"/>
      <p:bldP spid="95240" grpId="0" autoUpdateAnimBg="0"/>
      <p:bldP spid="95241"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3B5C7002-417F-49F9-AD68-EE81AB0E2BDE}"/>
              </a:ext>
            </a:extLst>
          </p:cNvPr>
          <p:cNvSpPr>
            <a:spLocks noGrp="1" noChangeArrowheads="1"/>
          </p:cNvSpPr>
          <p:nvPr>
            <p:ph type="title"/>
          </p:nvPr>
        </p:nvSpPr>
        <p:spPr>
          <a:xfrm>
            <a:off x="286333" y="457200"/>
            <a:ext cx="9658923" cy="457200"/>
          </a:xfrm>
        </p:spPr>
        <p:txBody>
          <a:bodyPr/>
          <a:lstStyle/>
          <a:p>
            <a:pPr algn="l" eaLnBrk="1" hangingPunct="1"/>
            <a:r>
              <a:rPr lang="en-US" altLang="zh-CN" sz="2400" b="1" dirty="0">
                <a:solidFill>
                  <a:srgbClr val="FFFFCC"/>
                </a:solidFill>
                <a:latin typeface="Arial" panose="020B0604020202020204" pitchFamily="34" charset="0"/>
                <a:ea typeface="华文行楷" panose="02010800040101010101" pitchFamily="2" charset="-122"/>
              </a:rPr>
              <a:t>       ⑵</a:t>
            </a:r>
            <a:r>
              <a:rPr lang="zh-CN" altLang="en-US" sz="2400" b="1" dirty="0">
                <a:solidFill>
                  <a:srgbClr val="FFFFCC"/>
                </a:solidFill>
                <a:latin typeface="Arial" panose="020B0604020202020204" pitchFamily="34" charset="0"/>
                <a:ea typeface="楷体_GB2312"/>
                <a:cs typeface="楷体_GB2312"/>
              </a:rPr>
              <a:t>求方阵的转置阵</a:t>
            </a:r>
          </a:p>
        </p:txBody>
      </p:sp>
      <p:sp>
        <p:nvSpPr>
          <p:cNvPr id="96259" name="Text Box 3">
            <a:extLst>
              <a:ext uri="{FF2B5EF4-FFF2-40B4-BE49-F238E27FC236}">
                <a16:creationId xmlns:a16="http://schemas.microsoft.com/office/drawing/2014/main" id="{6FD35125-A233-4EC2-A5FE-F7FF8B3D237C}"/>
              </a:ext>
            </a:extLst>
          </p:cNvPr>
          <p:cNvSpPr txBox="1">
            <a:spLocks noChangeArrowheads="1"/>
          </p:cNvSpPr>
          <p:nvPr/>
        </p:nvSpPr>
        <p:spPr bwMode="hidden">
          <a:xfrm>
            <a:off x="907472" y="858098"/>
            <a:ext cx="9415055"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99FFCC"/>
                </a:solidFill>
                <a:ea typeface="楷体_GB2312"/>
                <a:cs typeface="楷体_GB2312"/>
              </a:rPr>
              <a:t>如果求方阵的转置阵，行、列相同不需要定义新的数组，原地转置。</a:t>
            </a:r>
            <a:endParaRPr lang="zh-CN" altLang="en-US" sz="2400" dirty="0">
              <a:solidFill>
                <a:srgbClr val="99FFCC"/>
              </a:solidFill>
              <a:latin typeface="Arial" panose="020B0604020202020204" pitchFamily="34" charset="0"/>
              <a:ea typeface="楷体_GB2312"/>
              <a:cs typeface="楷体_GB2312"/>
            </a:endParaRPr>
          </a:p>
        </p:txBody>
      </p:sp>
      <p:sp>
        <p:nvSpPr>
          <p:cNvPr id="96260" name="Text Box 4">
            <a:extLst>
              <a:ext uri="{FF2B5EF4-FFF2-40B4-BE49-F238E27FC236}">
                <a16:creationId xmlns:a16="http://schemas.microsoft.com/office/drawing/2014/main" id="{2E39823B-EC07-480E-B408-46E2AAE55377}"/>
              </a:ext>
            </a:extLst>
          </p:cNvPr>
          <p:cNvSpPr txBox="1">
            <a:spLocks noChangeArrowheads="1"/>
          </p:cNvSpPr>
          <p:nvPr/>
        </p:nvSpPr>
        <p:spPr bwMode="hidden">
          <a:xfrm>
            <a:off x="4523078" y="2367251"/>
            <a:ext cx="1890559"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66FF33"/>
                </a:solidFill>
                <a:latin typeface="Arial" panose="020B0604020202020204" pitchFamily="34" charset="0"/>
                <a:ea typeface="楷体_GB2312"/>
                <a:cs typeface="楷体_GB2312"/>
              </a:rPr>
              <a:t>1   5    9  13</a:t>
            </a:r>
          </a:p>
          <a:p>
            <a:pPr eaLnBrk="1" hangingPunct="1">
              <a:spcBef>
                <a:spcPct val="0"/>
              </a:spcBef>
              <a:buFontTx/>
              <a:buNone/>
            </a:pPr>
            <a:r>
              <a:rPr lang="en-US" altLang="zh-CN" sz="2400">
                <a:solidFill>
                  <a:srgbClr val="66FF33"/>
                </a:solidFill>
                <a:latin typeface="Arial" panose="020B0604020202020204" pitchFamily="34" charset="0"/>
                <a:ea typeface="楷体_GB2312"/>
                <a:cs typeface="楷体_GB2312"/>
              </a:rPr>
              <a:t>2   6  10  14 </a:t>
            </a:r>
          </a:p>
          <a:p>
            <a:pPr eaLnBrk="1" hangingPunct="1">
              <a:spcBef>
                <a:spcPct val="0"/>
              </a:spcBef>
              <a:buFontTx/>
              <a:buNone/>
            </a:pPr>
            <a:r>
              <a:rPr lang="en-US" altLang="zh-CN" sz="2400">
                <a:solidFill>
                  <a:srgbClr val="66FF33"/>
                </a:solidFill>
                <a:latin typeface="Arial" panose="020B0604020202020204" pitchFamily="34" charset="0"/>
                <a:ea typeface="楷体_GB2312"/>
                <a:cs typeface="楷体_GB2312"/>
              </a:rPr>
              <a:t>3   7  11  15</a:t>
            </a:r>
          </a:p>
          <a:p>
            <a:pPr eaLnBrk="1" hangingPunct="1">
              <a:spcBef>
                <a:spcPct val="0"/>
              </a:spcBef>
              <a:buFontTx/>
              <a:buNone/>
            </a:pPr>
            <a:r>
              <a:rPr lang="en-US" altLang="zh-CN" sz="2400">
                <a:solidFill>
                  <a:srgbClr val="66FF33"/>
                </a:solidFill>
                <a:latin typeface="Arial" panose="020B0604020202020204" pitchFamily="34" charset="0"/>
                <a:ea typeface="楷体_GB2312"/>
                <a:cs typeface="楷体_GB2312"/>
              </a:rPr>
              <a:t>4   8  12  16</a:t>
            </a:r>
            <a:endParaRPr lang="en-US" altLang="zh-CN" sz="2400">
              <a:latin typeface="Arial" panose="020B0604020202020204" pitchFamily="34" charset="0"/>
              <a:ea typeface="楷体_GB2312"/>
              <a:cs typeface="楷体_GB2312"/>
            </a:endParaRPr>
          </a:p>
        </p:txBody>
      </p:sp>
      <p:sp>
        <p:nvSpPr>
          <p:cNvPr id="96261" name="Text Box 5">
            <a:extLst>
              <a:ext uri="{FF2B5EF4-FFF2-40B4-BE49-F238E27FC236}">
                <a16:creationId xmlns:a16="http://schemas.microsoft.com/office/drawing/2014/main" id="{2F0C3BD5-84B9-4859-828C-BCAB6C9DB8BF}"/>
              </a:ext>
            </a:extLst>
          </p:cNvPr>
          <p:cNvSpPr txBox="1">
            <a:spLocks noChangeArrowheads="1"/>
          </p:cNvSpPr>
          <p:nvPr/>
        </p:nvSpPr>
        <p:spPr bwMode="hidden">
          <a:xfrm>
            <a:off x="4329403" y="4508788"/>
            <a:ext cx="1978725"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00"/>
                </a:solidFill>
                <a:latin typeface="Arial" panose="020B0604020202020204" pitchFamily="34" charset="0"/>
                <a:ea typeface="楷体_GB2312"/>
                <a:cs typeface="楷体_GB2312"/>
              </a:rPr>
              <a:t>  1    2    3   4</a:t>
            </a:r>
          </a:p>
          <a:p>
            <a:pPr eaLnBrk="1" hangingPunct="1">
              <a:spcBef>
                <a:spcPct val="0"/>
              </a:spcBef>
              <a:buFontTx/>
              <a:buNone/>
            </a:pPr>
            <a:r>
              <a:rPr lang="en-US" altLang="zh-CN" sz="2400">
                <a:solidFill>
                  <a:srgbClr val="FFFF00"/>
                </a:solidFill>
                <a:latin typeface="Arial" panose="020B0604020202020204" pitchFamily="34" charset="0"/>
                <a:ea typeface="楷体_GB2312"/>
                <a:cs typeface="楷体_GB2312"/>
              </a:rPr>
              <a:t>  5    6    7   8</a:t>
            </a:r>
          </a:p>
          <a:p>
            <a:pPr eaLnBrk="1" hangingPunct="1">
              <a:spcBef>
                <a:spcPct val="0"/>
              </a:spcBef>
              <a:buFontTx/>
              <a:buNone/>
            </a:pPr>
            <a:r>
              <a:rPr lang="en-US" altLang="zh-CN" sz="2400">
                <a:solidFill>
                  <a:srgbClr val="FFFF00"/>
                </a:solidFill>
                <a:latin typeface="Arial" panose="020B0604020202020204" pitchFamily="34" charset="0"/>
                <a:ea typeface="楷体_GB2312"/>
                <a:cs typeface="楷体_GB2312"/>
              </a:rPr>
              <a:t>  9  10  11 12</a:t>
            </a:r>
          </a:p>
          <a:p>
            <a:pPr eaLnBrk="1" hangingPunct="1">
              <a:spcBef>
                <a:spcPct val="0"/>
              </a:spcBef>
              <a:buFontTx/>
              <a:buNone/>
            </a:pPr>
            <a:r>
              <a:rPr lang="en-US" altLang="zh-CN" sz="2400">
                <a:solidFill>
                  <a:srgbClr val="FFFF00"/>
                </a:solidFill>
                <a:latin typeface="Arial" panose="020B0604020202020204" pitchFamily="34" charset="0"/>
                <a:ea typeface="楷体_GB2312"/>
                <a:cs typeface="楷体_GB2312"/>
              </a:rPr>
              <a:t>13  14  15 16</a:t>
            </a:r>
          </a:p>
        </p:txBody>
      </p:sp>
      <p:sp>
        <p:nvSpPr>
          <p:cNvPr id="96262" name="AutoShape 6">
            <a:extLst>
              <a:ext uri="{FF2B5EF4-FFF2-40B4-BE49-F238E27FC236}">
                <a16:creationId xmlns:a16="http://schemas.microsoft.com/office/drawing/2014/main" id="{A3BC5053-226D-4048-9668-C434EABEA69F}"/>
              </a:ext>
            </a:extLst>
          </p:cNvPr>
          <p:cNvSpPr>
            <a:spLocks noChangeArrowheads="1"/>
          </p:cNvSpPr>
          <p:nvPr/>
        </p:nvSpPr>
        <p:spPr bwMode="hidden">
          <a:xfrm>
            <a:off x="5299364" y="3927763"/>
            <a:ext cx="228600" cy="609600"/>
          </a:xfrm>
          <a:prstGeom prst="downArrow">
            <a:avLst>
              <a:gd name="adj1" fmla="val 50000"/>
              <a:gd name="adj2" fmla="val 66667"/>
            </a:avLst>
          </a:prstGeom>
          <a:gradFill rotWithShape="0">
            <a:gsLst>
              <a:gs pos="0">
                <a:srgbClr val="47765E"/>
              </a:gs>
              <a:gs pos="50000">
                <a:srgbClr val="99FFCC"/>
              </a:gs>
              <a:gs pos="100000">
                <a:srgbClr val="47765E"/>
              </a:gs>
            </a:gsLst>
            <a:lin ang="0" scaled="1"/>
          </a:gradFill>
          <a:ln>
            <a:noFill/>
          </a:ln>
          <a:extLs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96263" name="Text Box 7">
            <a:extLst>
              <a:ext uri="{FF2B5EF4-FFF2-40B4-BE49-F238E27FC236}">
                <a16:creationId xmlns:a16="http://schemas.microsoft.com/office/drawing/2014/main" id="{CB65B840-3E5E-4B20-BF6B-8C29DB3834DC}"/>
              </a:ext>
            </a:extLst>
          </p:cNvPr>
          <p:cNvSpPr txBox="1">
            <a:spLocks noChangeArrowheads="1"/>
          </p:cNvSpPr>
          <p:nvPr/>
        </p:nvSpPr>
        <p:spPr bwMode="hidden">
          <a:xfrm>
            <a:off x="907472" y="1361633"/>
            <a:ext cx="510618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CC"/>
                </a:solidFill>
                <a:latin typeface="Arial" panose="020B0604020202020204" pitchFamily="34" charset="0"/>
                <a:ea typeface="楷体_GB2312"/>
                <a:cs typeface="楷体_GB2312"/>
              </a:rPr>
              <a:t>算法：对角线两边的对称元素交换。</a:t>
            </a:r>
          </a:p>
        </p:txBody>
      </p:sp>
      <p:sp>
        <p:nvSpPr>
          <p:cNvPr id="96264" name="Line 8">
            <a:extLst>
              <a:ext uri="{FF2B5EF4-FFF2-40B4-BE49-F238E27FC236}">
                <a16:creationId xmlns:a16="http://schemas.microsoft.com/office/drawing/2014/main" id="{4A078C3C-F27C-4B98-ABC9-340CC8CE39CC}"/>
              </a:ext>
            </a:extLst>
          </p:cNvPr>
          <p:cNvSpPr>
            <a:spLocks noChangeShapeType="1"/>
          </p:cNvSpPr>
          <p:nvPr/>
        </p:nvSpPr>
        <p:spPr bwMode="hidden">
          <a:xfrm>
            <a:off x="4308764" y="2251363"/>
            <a:ext cx="0" cy="1752600"/>
          </a:xfrm>
          <a:prstGeom prst="line">
            <a:avLst/>
          </a:prstGeom>
          <a:noFill/>
          <a:ln w="9525">
            <a:solidFill>
              <a:srgbClr val="66FFCC"/>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6265" name="Line 9">
            <a:extLst>
              <a:ext uri="{FF2B5EF4-FFF2-40B4-BE49-F238E27FC236}">
                <a16:creationId xmlns:a16="http://schemas.microsoft.com/office/drawing/2014/main" id="{17D09DBD-724B-4CC9-B01C-43B14FAFBDDA}"/>
              </a:ext>
            </a:extLst>
          </p:cNvPr>
          <p:cNvSpPr>
            <a:spLocks noChangeShapeType="1"/>
          </p:cNvSpPr>
          <p:nvPr/>
        </p:nvSpPr>
        <p:spPr bwMode="hidden">
          <a:xfrm>
            <a:off x="4308764" y="2251363"/>
            <a:ext cx="2438400" cy="0"/>
          </a:xfrm>
          <a:prstGeom prst="line">
            <a:avLst/>
          </a:prstGeom>
          <a:noFill/>
          <a:ln w="9525">
            <a:solidFill>
              <a:srgbClr val="66FFCC"/>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6266" name="Line 10">
            <a:extLst>
              <a:ext uri="{FF2B5EF4-FFF2-40B4-BE49-F238E27FC236}">
                <a16:creationId xmlns:a16="http://schemas.microsoft.com/office/drawing/2014/main" id="{DD28495C-0379-4845-AC9C-B5CB6A0C1BAB}"/>
              </a:ext>
            </a:extLst>
          </p:cNvPr>
          <p:cNvSpPr>
            <a:spLocks noChangeShapeType="1"/>
          </p:cNvSpPr>
          <p:nvPr/>
        </p:nvSpPr>
        <p:spPr bwMode="hidden">
          <a:xfrm>
            <a:off x="4308764" y="2251363"/>
            <a:ext cx="2133600" cy="1752600"/>
          </a:xfrm>
          <a:prstGeom prst="line">
            <a:avLst/>
          </a:prstGeom>
          <a:noFill/>
          <a:ln w="9525">
            <a:solidFill>
              <a:srgbClr val="66FFCC"/>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258"/>
                                        </p:tgtEl>
                                        <p:attrNameLst>
                                          <p:attrName>style.visibility</p:attrName>
                                        </p:attrNameLst>
                                      </p:cBhvr>
                                      <p:to>
                                        <p:strVal val="visible"/>
                                      </p:to>
                                    </p:set>
                                    <p:animEffect transition="in" filter="blinds(horizontal)">
                                      <p:cBhvr>
                                        <p:cTn id="7" dur="500"/>
                                        <p:tgtEl>
                                          <p:spTgt spid="96258"/>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9625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6260"/>
                                        </p:tgtEl>
                                        <p:attrNameLst>
                                          <p:attrName>style.visibility</p:attrName>
                                        </p:attrNameLst>
                                      </p:cBhvr>
                                      <p:to>
                                        <p:strVal val="visible"/>
                                      </p:to>
                                    </p:set>
                                    <p:animEffect transition="in" filter="blinds(horizontal)">
                                      <p:cBhvr>
                                        <p:cTn id="16" dur="500"/>
                                        <p:tgtEl>
                                          <p:spTgt spid="9626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96262"/>
                                        </p:tgtEl>
                                        <p:attrNameLst>
                                          <p:attrName>style.visibility</p:attrName>
                                        </p:attrNameLst>
                                      </p:cBhvr>
                                      <p:to>
                                        <p:strVal val="visible"/>
                                      </p:to>
                                    </p:set>
                                    <p:animEffect transition="in" filter="wipe(up)">
                                      <p:cBhvr>
                                        <p:cTn id="21" dur="500"/>
                                        <p:tgtEl>
                                          <p:spTgt spid="96262"/>
                                        </p:tgtEl>
                                      </p:cBhvr>
                                    </p:animEffect>
                                  </p:childTnLst>
                                  <p:subTnLst>
                                    <p:audio>
                                      <p:cMediaNode>
                                        <p:cTn display="0" masterRel="sameClick">
                                          <p:stCondLst>
                                            <p:cond evt="begin" delay="0">
                                              <p:tn val="19"/>
                                            </p:cond>
                                          </p:stCondLst>
                                          <p:endCondLst>
                                            <p:cond evt="onStopAudio" delay="0">
                                              <p:tgtEl>
                                                <p:sldTgt/>
                                              </p:tgtEl>
                                            </p:cond>
                                          </p:endCondLst>
                                        </p:cTn>
                                        <p:tgtEl>
                                          <p:sndTgt r:embed="rId4" name="NOTIFY.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9626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96263"/>
                                        </p:tgtEl>
                                        <p:attrNameLst>
                                          <p:attrName>style.visibility</p:attrName>
                                        </p:attrNameLst>
                                      </p:cBhvr>
                                      <p:to>
                                        <p:strVal val="visible"/>
                                      </p:to>
                                    </p:set>
                                    <p:animEffect transition="in" filter="box(in)">
                                      <p:cBhvr>
                                        <p:cTn id="30" dur="500"/>
                                        <p:tgtEl>
                                          <p:spTgt spid="96263"/>
                                        </p:tgtEl>
                                      </p:cBhvr>
                                    </p:animEffect>
                                  </p:childTnLst>
                                  <p:subTnLst>
                                    <p:audio>
                                      <p:cMediaNode>
                                        <p:cTn display="0" masterRel="sameClick">
                                          <p:stCondLst>
                                            <p:cond evt="begin" delay="0">
                                              <p:tn val="28"/>
                                            </p:cond>
                                          </p:stCondLst>
                                          <p:endCondLst>
                                            <p:cond evt="onStopAudio" delay="0">
                                              <p:tgtEl>
                                                <p:sldTgt/>
                                              </p:tgtEl>
                                            </p:cond>
                                          </p:endCondLst>
                                        </p:cTn>
                                        <p:tgtEl>
                                          <p:sndTgt r:embed="rId5" name="CHIMES.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96264"/>
                                        </p:tgtEl>
                                        <p:attrNameLst>
                                          <p:attrName>style.visibility</p:attrName>
                                        </p:attrNameLst>
                                      </p:cBhvr>
                                      <p:to>
                                        <p:strVal val="visible"/>
                                      </p:to>
                                    </p:set>
                                  </p:childTnLst>
                                </p:cTn>
                              </p:par>
                            </p:childTnLst>
                          </p:cTn>
                        </p:par>
                        <p:par>
                          <p:cTn id="35" fill="hold" nodeType="afterGroup">
                            <p:stCondLst>
                              <p:cond delay="500"/>
                            </p:stCondLst>
                            <p:childTnLst>
                              <p:par>
                                <p:cTn id="36" presetID="1" presetClass="entr" presetSubtype="0" fill="hold" nodeType="afterEffect">
                                  <p:stCondLst>
                                    <p:cond delay="0"/>
                                  </p:stCondLst>
                                  <p:childTnLst>
                                    <p:set>
                                      <p:cBhvr>
                                        <p:cTn id="37" dur="1" fill="hold">
                                          <p:stCondLst>
                                            <p:cond delay="499"/>
                                          </p:stCondLst>
                                        </p:cTn>
                                        <p:tgtEl>
                                          <p:spTgt spid="96265"/>
                                        </p:tgtEl>
                                        <p:attrNameLst>
                                          <p:attrName>style.visibility</p:attrName>
                                        </p:attrNameLst>
                                      </p:cBhvr>
                                      <p:to>
                                        <p:strVal val="visible"/>
                                      </p:to>
                                    </p:set>
                                  </p:childTnLst>
                                </p:cTn>
                              </p:par>
                            </p:childTnLst>
                          </p:cTn>
                        </p:par>
                        <p:par>
                          <p:cTn id="38" fill="hold" nodeType="afterGroup">
                            <p:stCondLst>
                              <p:cond delay="1000"/>
                            </p:stCondLst>
                            <p:childTnLst>
                              <p:par>
                                <p:cTn id="39" presetID="1" presetClass="entr" presetSubtype="0" fill="hold" nodeType="afterEffect">
                                  <p:stCondLst>
                                    <p:cond delay="0"/>
                                  </p:stCondLst>
                                  <p:childTnLst>
                                    <p:set>
                                      <p:cBhvr>
                                        <p:cTn id="40" dur="1" fill="hold">
                                          <p:stCondLst>
                                            <p:cond delay="499"/>
                                          </p:stCondLst>
                                        </p:cTn>
                                        <p:tgtEl>
                                          <p:spTgt spid="96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autoUpdateAnimBg="0"/>
      <p:bldP spid="96259" grpId="0" autoUpdateAnimBg="0"/>
      <p:bldP spid="96260" grpId="0" autoUpdateAnimBg="0"/>
      <p:bldP spid="96261" grpId="0" autoUpdateAnimBg="0"/>
      <p:bldP spid="96262" grpId="0" animBg="1"/>
      <p:bldP spid="96263"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
            <a:extLst>
              <a:ext uri="{FF2B5EF4-FFF2-40B4-BE49-F238E27FC236}">
                <a16:creationId xmlns:a16="http://schemas.microsoft.com/office/drawing/2014/main" id="{ADF38FC5-F40C-4785-9496-770308E0DA67}"/>
              </a:ext>
            </a:extLst>
          </p:cNvPr>
          <p:cNvSpPr>
            <a:spLocks noGrp="1" noChangeArrowheads="1"/>
          </p:cNvSpPr>
          <p:nvPr>
            <p:ph type="title"/>
          </p:nvPr>
        </p:nvSpPr>
        <p:spPr>
          <a:xfrm flipH="1">
            <a:off x="1256723" y="476250"/>
            <a:ext cx="431800" cy="5761038"/>
          </a:xfrm>
        </p:spPr>
        <p:txBody>
          <a:bodyPr/>
          <a:lstStyle/>
          <a:p>
            <a:pPr eaLnBrk="1" hangingPunct="1"/>
            <a:r>
              <a:rPr lang="zh-CN" altLang="en-US" sz="2400" dirty="0">
                <a:solidFill>
                  <a:srgbClr val="FFFF00"/>
                </a:solidFill>
                <a:ea typeface="华文新魏" panose="02010800040101010101" pitchFamily="2" charset="-122"/>
              </a:rPr>
              <a:t>三阶方阵转置</a:t>
            </a:r>
          </a:p>
        </p:txBody>
      </p:sp>
      <p:sp>
        <p:nvSpPr>
          <p:cNvPr id="100355" name="Text Box 5">
            <a:extLst>
              <a:ext uri="{FF2B5EF4-FFF2-40B4-BE49-F238E27FC236}">
                <a16:creationId xmlns:a16="http://schemas.microsoft.com/office/drawing/2014/main" id="{B7578F97-EB06-4B00-9AB0-143C8B9A22FA}"/>
              </a:ext>
            </a:extLst>
          </p:cNvPr>
          <p:cNvSpPr txBox="1">
            <a:spLocks noChangeArrowheads="1"/>
          </p:cNvSpPr>
          <p:nvPr/>
        </p:nvSpPr>
        <p:spPr bwMode="auto">
          <a:xfrm>
            <a:off x="3143673" y="77858"/>
            <a:ext cx="5568425" cy="68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#include &lt;iostream&gt;</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#include &lt;</a:t>
            </a:r>
            <a:r>
              <a:rPr lang="en-US" altLang="zh-CN" sz="2100" dirty="0" err="1">
                <a:solidFill>
                  <a:srgbClr val="FFFFCC"/>
                </a:solidFill>
                <a:latin typeface="Arial" panose="020B0604020202020204" pitchFamily="34" charset="0"/>
                <a:ea typeface="楷体_GB2312"/>
                <a:cs typeface="楷体_GB2312"/>
              </a:rPr>
              <a:t>iomanip</a:t>
            </a:r>
            <a:r>
              <a:rPr lang="en-US" altLang="zh-CN" sz="2100" dirty="0">
                <a:solidFill>
                  <a:srgbClr val="FFFFCC"/>
                </a:solidFill>
                <a:latin typeface="Arial" panose="020B0604020202020204" pitchFamily="34" charset="0"/>
                <a:ea typeface="楷体_GB2312"/>
                <a:cs typeface="楷体_GB2312"/>
              </a:rPr>
              <a:t>&gt;</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using namespace std;</a:t>
            </a:r>
          </a:p>
          <a:p>
            <a:pPr eaLnBrk="1" hangingPunct="1">
              <a:spcBef>
                <a:spcPct val="0"/>
              </a:spcBef>
              <a:buFontTx/>
              <a:buNone/>
            </a:pPr>
            <a:endParaRPr lang="en-US" altLang="zh-CN" sz="2100" dirty="0">
              <a:solidFill>
                <a:srgbClr val="FFFFCC"/>
              </a:solidFill>
              <a:latin typeface="Arial" panose="020B0604020202020204" pitchFamily="34" charset="0"/>
              <a:ea typeface="楷体_GB2312"/>
              <a:cs typeface="楷体_GB2312"/>
            </a:endParaRP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int main(void){</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    int a[3][3] = {1, 2, 3, 4, 5, 6, 7, 8, 9}, </a:t>
            </a:r>
            <a:r>
              <a:rPr lang="en-US" altLang="zh-CN" sz="2100" dirty="0" err="1">
                <a:solidFill>
                  <a:srgbClr val="FFFFCC"/>
                </a:solidFill>
                <a:latin typeface="Arial" panose="020B0604020202020204" pitchFamily="34" charset="0"/>
                <a:ea typeface="楷体_GB2312"/>
                <a:cs typeface="楷体_GB2312"/>
              </a:rPr>
              <a:t>iTemp</a:t>
            </a:r>
            <a:r>
              <a:rPr lang="en-US" altLang="zh-CN" sz="2100" dirty="0">
                <a:solidFill>
                  <a:srgbClr val="FFFFCC"/>
                </a:solidFill>
                <a:latin typeface="Arial" panose="020B0604020202020204" pitchFamily="34" charset="0"/>
                <a:ea typeface="楷体_GB2312"/>
                <a:cs typeface="楷体_GB2312"/>
              </a:rPr>
              <a:t>;</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    for (int </a:t>
            </a:r>
            <a:r>
              <a:rPr lang="en-US" altLang="zh-CN" sz="2100" dirty="0" err="1">
                <a:solidFill>
                  <a:srgbClr val="FFFFCC"/>
                </a:solidFill>
                <a:latin typeface="Arial" panose="020B0604020202020204" pitchFamily="34" charset="0"/>
                <a:ea typeface="楷体_GB2312"/>
                <a:cs typeface="楷体_GB2312"/>
              </a:rPr>
              <a:t>i</a:t>
            </a:r>
            <a:r>
              <a:rPr lang="en-US" altLang="zh-CN" sz="2100" dirty="0">
                <a:solidFill>
                  <a:srgbClr val="FFFFCC"/>
                </a:solidFill>
                <a:latin typeface="Arial" panose="020B0604020202020204" pitchFamily="34" charset="0"/>
                <a:ea typeface="楷体_GB2312"/>
                <a:cs typeface="楷体_GB2312"/>
              </a:rPr>
              <a:t> = 0; </a:t>
            </a:r>
            <a:r>
              <a:rPr lang="en-US" altLang="zh-CN" sz="2100" dirty="0" err="1">
                <a:solidFill>
                  <a:srgbClr val="FFFFCC"/>
                </a:solidFill>
                <a:latin typeface="Arial" panose="020B0604020202020204" pitchFamily="34" charset="0"/>
                <a:ea typeface="楷体_GB2312"/>
                <a:cs typeface="楷体_GB2312"/>
              </a:rPr>
              <a:t>i</a:t>
            </a:r>
            <a:r>
              <a:rPr lang="en-US" altLang="zh-CN" sz="2100" dirty="0">
                <a:solidFill>
                  <a:srgbClr val="FFFFCC"/>
                </a:solidFill>
                <a:latin typeface="Arial" panose="020B0604020202020204" pitchFamily="34" charset="0"/>
                <a:ea typeface="楷体_GB2312"/>
                <a:cs typeface="楷体_GB2312"/>
              </a:rPr>
              <a:t> &lt; 3; ++</a:t>
            </a:r>
            <a:r>
              <a:rPr lang="en-US" altLang="zh-CN" sz="2100" dirty="0" err="1">
                <a:solidFill>
                  <a:srgbClr val="FFFFCC"/>
                </a:solidFill>
                <a:latin typeface="Arial" panose="020B0604020202020204" pitchFamily="34" charset="0"/>
                <a:ea typeface="楷体_GB2312"/>
                <a:cs typeface="楷体_GB2312"/>
              </a:rPr>
              <a:t>i</a:t>
            </a:r>
            <a:r>
              <a:rPr lang="en-US" altLang="zh-CN" sz="2100" dirty="0">
                <a:solidFill>
                  <a:srgbClr val="FFFFCC"/>
                </a:solidFill>
                <a:latin typeface="Arial" panose="020B0604020202020204" pitchFamily="34" charset="0"/>
                <a:ea typeface="楷体_GB2312"/>
                <a:cs typeface="楷体_GB2312"/>
              </a:rPr>
              <a:t>){</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        for(int j = 0; j &lt; </a:t>
            </a:r>
            <a:r>
              <a:rPr lang="en-US" altLang="zh-CN" sz="2100" dirty="0" err="1">
                <a:solidFill>
                  <a:srgbClr val="FFFFCC"/>
                </a:solidFill>
                <a:latin typeface="Arial" panose="020B0604020202020204" pitchFamily="34" charset="0"/>
                <a:ea typeface="楷体_GB2312"/>
                <a:cs typeface="楷体_GB2312"/>
              </a:rPr>
              <a:t>i</a:t>
            </a:r>
            <a:r>
              <a:rPr lang="en-US" altLang="zh-CN" sz="2100" dirty="0">
                <a:solidFill>
                  <a:srgbClr val="FFFFCC"/>
                </a:solidFill>
                <a:latin typeface="Arial" panose="020B0604020202020204" pitchFamily="34" charset="0"/>
                <a:ea typeface="楷体_GB2312"/>
                <a:cs typeface="楷体_GB2312"/>
              </a:rPr>
              <a:t>; ++j){</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            </a:t>
            </a:r>
            <a:r>
              <a:rPr lang="en-US" altLang="zh-CN" sz="2100" dirty="0" err="1">
                <a:solidFill>
                  <a:srgbClr val="FFFFCC"/>
                </a:solidFill>
                <a:latin typeface="Arial" panose="020B0604020202020204" pitchFamily="34" charset="0"/>
                <a:ea typeface="楷体_GB2312"/>
                <a:cs typeface="楷体_GB2312"/>
              </a:rPr>
              <a:t>iTemp</a:t>
            </a:r>
            <a:r>
              <a:rPr lang="en-US" altLang="zh-CN" sz="2100" dirty="0">
                <a:solidFill>
                  <a:srgbClr val="FFFFCC"/>
                </a:solidFill>
                <a:latin typeface="Arial" panose="020B0604020202020204" pitchFamily="34" charset="0"/>
                <a:ea typeface="楷体_GB2312"/>
                <a:cs typeface="楷体_GB2312"/>
              </a:rPr>
              <a:t> = a[</a:t>
            </a:r>
            <a:r>
              <a:rPr lang="en-US" altLang="zh-CN" sz="2100" dirty="0" err="1">
                <a:solidFill>
                  <a:srgbClr val="FFFFCC"/>
                </a:solidFill>
                <a:latin typeface="Arial" panose="020B0604020202020204" pitchFamily="34" charset="0"/>
                <a:ea typeface="楷体_GB2312"/>
                <a:cs typeface="楷体_GB2312"/>
              </a:rPr>
              <a:t>i</a:t>
            </a:r>
            <a:r>
              <a:rPr lang="en-US" altLang="zh-CN" sz="2100" dirty="0">
                <a:solidFill>
                  <a:srgbClr val="FFFFCC"/>
                </a:solidFill>
                <a:latin typeface="Arial" panose="020B0604020202020204" pitchFamily="34" charset="0"/>
                <a:ea typeface="楷体_GB2312"/>
                <a:cs typeface="楷体_GB2312"/>
              </a:rPr>
              <a:t>][j];</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            a[</a:t>
            </a:r>
            <a:r>
              <a:rPr lang="en-US" altLang="zh-CN" sz="2100" dirty="0" err="1">
                <a:solidFill>
                  <a:srgbClr val="FFFFCC"/>
                </a:solidFill>
                <a:latin typeface="Arial" panose="020B0604020202020204" pitchFamily="34" charset="0"/>
                <a:ea typeface="楷体_GB2312"/>
                <a:cs typeface="楷体_GB2312"/>
              </a:rPr>
              <a:t>i</a:t>
            </a:r>
            <a:r>
              <a:rPr lang="en-US" altLang="zh-CN" sz="2100" dirty="0">
                <a:solidFill>
                  <a:srgbClr val="FFFFCC"/>
                </a:solidFill>
                <a:latin typeface="Arial" panose="020B0604020202020204" pitchFamily="34" charset="0"/>
                <a:ea typeface="楷体_GB2312"/>
                <a:cs typeface="楷体_GB2312"/>
              </a:rPr>
              <a:t>][j] = a[j][</a:t>
            </a:r>
            <a:r>
              <a:rPr lang="en-US" altLang="zh-CN" sz="2100" dirty="0" err="1">
                <a:solidFill>
                  <a:srgbClr val="FFFFCC"/>
                </a:solidFill>
                <a:latin typeface="Arial" panose="020B0604020202020204" pitchFamily="34" charset="0"/>
                <a:ea typeface="楷体_GB2312"/>
                <a:cs typeface="楷体_GB2312"/>
              </a:rPr>
              <a:t>i</a:t>
            </a:r>
            <a:r>
              <a:rPr lang="en-US" altLang="zh-CN" sz="2100" dirty="0">
                <a:solidFill>
                  <a:srgbClr val="FFFFCC"/>
                </a:solidFill>
                <a:latin typeface="Arial" panose="020B0604020202020204" pitchFamily="34" charset="0"/>
                <a:ea typeface="楷体_GB2312"/>
                <a:cs typeface="楷体_GB2312"/>
              </a:rPr>
              <a:t>];</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            a[j][</a:t>
            </a:r>
            <a:r>
              <a:rPr lang="en-US" altLang="zh-CN" sz="2100" dirty="0" err="1">
                <a:solidFill>
                  <a:srgbClr val="FFFFCC"/>
                </a:solidFill>
                <a:latin typeface="Arial" panose="020B0604020202020204" pitchFamily="34" charset="0"/>
                <a:ea typeface="楷体_GB2312"/>
                <a:cs typeface="楷体_GB2312"/>
              </a:rPr>
              <a:t>i</a:t>
            </a:r>
            <a:r>
              <a:rPr lang="en-US" altLang="zh-CN" sz="2100" dirty="0">
                <a:solidFill>
                  <a:srgbClr val="FFFFCC"/>
                </a:solidFill>
                <a:latin typeface="Arial" panose="020B0604020202020204" pitchFamily="34" charset="0"/>
                <a:ea typeface="楷体_GB2312"/>
                <a:cs typeface="楷体_GB2312"/>
              </a:rPr>
              <a:t>] = </a:t>
            </a:r>
            <a:r>
              <a:rPr lang="en-US" altLang="zh-CN" sz="2100" dirty="0" err="1">
                <a:solidFill>
                  <a:srgbClr val="FFFFCC"/>
                </a:solidFill>
                <a:latin typeface="Arial" panose="020B0604020202020204" pitchFamily="34" charset="0"/>
                <a:ea typeface="楷体_GB2312"/>
                <a:cs typeface="楷体_GB2312"/>
              </a:rPr>
              <a:t>iTemp</a:t>
            </a:r>
            <a:r>
              <a:rPr lang="en-US" altLang="zh-CN" sz="2100" dirty="0">
                <a:solidFill>
                  <a:srgbClr val="FFFFCC"/>
                </a:solidFill>
                <a:latin typeface="Arial" panose="020B0604020202020204" pitchFamily="34" charset="0"/>
                <a:ea typeface="楷体_GB2312"/>
                <a:cs typeface="楷体_GB2312"/>
              </a:rPr>
              <a:t>;</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        }</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    }</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   for (int </a:t>
            </a:r>
            <a:r>
              <a:rPr lang="en-US" altLang="zh-CN" sz="2100" dirty="0" err="1">
                <a:solidFill>
                  <a:srgbClr val="FFFFCC"/>
                </a:solidFill>
                <a:latin typeface="Arial" panose="020B0604020202020204" pitchFamily="34" charset="0"/>
                <a:ea typeface="楷体_GB2312"/>
                <a:cs typeface="楷体_GB2312"/>
              </a:rPr>
              <a:t>i</a:t>
            </a:r>
            <a:r>
              <a:rPr lang="en-US" altLang="zh-CN" sz="2100" dirty="0">
                <a:solidFill>
                  <a:srgbClr val="FFFFCC"/>
                </a:solidFill>
                <a:latin typeface="Arial" panose="020B0604020202020204" pitchFamily="34" charset="0"/>
                <a:ea typeface="楷体_GB2312"/>
                <a:cs typeface="楷体_GB2312"/>
              </a:rPr>
              <a:t> = 0; </a:t>
            </a:r>
            <a:r>
              <a:rPr lang="en-US" altLang="zh-CN" sz="2100" dirty="0" err="1">
                <a:solidFill>
                  <a:srgbClr val="FFFFCC"/>
                </a:solidFill>
                <a:latin typeface="Arial" panose="020B0604020202020204" pitchFamily="34" charset="0"/>
                <a:ea typeface="楷体_GB2312"/>
                <a:cs typeface="楷体_GB2312"/>
              </a:rPr>
              <a:t>i</a:t>
            </a:r>
            <a:r>
              <a:rPr lang="en-US" altLang="zh-CN" sz="2100" dirty="0">
                <a:solidFill>
                  <a:srgbClr val="FFFFCC"/>
                </a:solidFill>
                <a:latin typeface="Arial" panose="020B0604020202020204" pitchFamily="34" charset="0"/>
                <a:ea typeface="楷体_GB2312"/>
                <a:cs typeface="楷体_GB2312"/>
              </a:rPr>
              <a:t> &lt; 3; ++</a:t>
            </a:r>
            <a:r>
              <a:rPr lang="en-US" altLang="zh-CN" sz="2100" dirty="0" err="1">
                <a:solidFill>
                  <a:srgbClr val="FFFFCC"/>
                </a:solidFill>
                <a:latin typeface="Arial" panose="020B0604020202020204" pitchFamily="34" charset="0"/>
                <a:ea typeface="楷体_GB2312"/>
                <a:cs typeface="楷体_GB2312"/>
              </a:rPr>
              <a:t>i</a:t>
            </a:r>
            <a:r>
              <a:rPr lang="en-US" altLang="zh-CN" sz="2100" dirty="0">
                <a:solidFill>
                  <a:srgbClr val="FFFFCC"/>
                </a:solidFill>
                <a:latin typeface="Arial" panose="020B0604020202020204" pitchFamily="34" charset="0"/>
                <a:ea typeface="楷体_GB2312"/>
                <a:cs typeface="楷体_GB2312"/>
              </a:rPr>
              <a:t>){</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        for (int j = 0; j &lt; 3; ++j){</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            </a:t>
            </a:r>
            <a:r>
              <a:rPr lang="en-US" altLang="zh-CN" sz="2100" dirty="0" err="1">
                <a:solidFill>
                  <a:srgbClr val="FFFFCC"/>
                </a:solidFill>
                <a:latin typeface="Arial" panose="020B0604020202020204" pitchFamily="34" charset="0"/>
                <a:ea typeface="楷体_GB2312"/>
                <a:cs typeface="楷体_GB2312"/>
              </a:rPr>
              <a:t>cout</a:t>
            </a:r>
            <a:r>
              <a:rPr lang="en-US" altLang="zh-CN" sz="2100" dirty="0">
                <a:solidFill>
                  <a:srgbClr val="FFFFCC"/>
                </a:solidFill>
                <a:latin typeface="Arial" panose="020B0604020202020204" pitchFamily="34" charset="0"/>
                <a:ea typeface="楷体_GB2312"/>
                <a:cs typeface="楷体_GB2312"/>
              </a:rPr>
              <a:t> &lt;&lt; </a:t>
            </a:r>
            <a:r>
              <a:rPr lang="en-US" altLang="zh-CN" sz="2100" dirty="0" err="1">
                <a:solidFill>
                  <a:srgbClr val="FFFFCC"/>
                </a:solidFill>
                <a:latin typeface="Arial" panose="020B0604020202020204" pitchFamily="34" charset="0"/>
                <a:ea typeface="楷体_GB2312"/>
                <a:cs typeface="楷体_GB2312"/>
              </a:rPr>
              <a:t>setw</a:t>
            </a:r>
            <a:r>
              <a:rPr lang="en-US" altLang="zh-CN" sz="2100" dirty="0">
                <a:solidFill>
                  <a:srgbClr val="FFFFCC"/>
                </a:solidFill>
                <a:latin typeface="Arial" panose="020B0604020202020204" pitchFamily="34" charset="0"/>
                <a:ea typeface="楷体_GB2312"/>
                <a:cs typeface="楷体_GB2312"/>
              </a:rPr>
              <a:t>(4) &lt;&lt; a[</a:t>
            </a:r>
            <a:r>
              <a:rPr lang="en-US" altLang="zh-CN" sz="2100" dirty="0" err="1">
                <a:solidFill>
                  <a:srgbClr val="FFFFCC"/>
                </a:solidFill>
                <a:latin typeface="Arial" panose="020B0604020202020204" pitchFamily="34" charset="0"/>
                <a:ea typeface="楷体_GB2312"/>
                <a:cs typeface="楷体_GB2312"/>
              </a:rPr>
              <a:t>i</a:t>
            </a:r>
            <a:r>
              <a:rPr lang="en-US" altLang="zh-CN" sz="2100" dirty="0">
                <a:solidFill>
                  <a:srgbClr val="FFFFCC"/>
                </a:solidFill>
                <a:latin typeface="Arial" panose="020B0604020202020204" pitchFamily="34" charset="0"/>
                <a:ea typeface="楷体_GB2312"/>
                <a:cs typeface="楷体_GB2312"/>
              </a:rPr>
              <a:t>][j];</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        }</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        </a:t>
            </a:r>
            <a:r>
              <a:rPr lang="en-US" altLang="zh-CN" sz="2100" dirty="0" err="1">
                <a:solidFill>
                  <a:srgbClr val="FFFFCC"/>
                </a:solidFill>
                <a:latin typeface="Arial" panose="020B0604020202020204" pitchFamily="34" charset="0"/>
                <a:ea typeface="楷体_GB2312"/>
                <a:cs typeface="楷体_GB2312"/>
              </a:rPr>
              <a:t>cout</a:t>
            </a:r>
            <a:r>
              <a:rPr lang="en-US" altLang="zh-CN" sz="2100" dirty="0">
                <a:solidFill>
                  <a:srgbClr val="FFFFCC"/>
                </a:solidFill>
                <a:latin typeface="Arial" panose="020B0604020202020204" pitchFamily="34" charset="0"/>
                <a:ea typeface="楷体_GB2312"/>
                <a:cs typeface="楷体_GB2312"/>
              </a:rPr>
              <a:t> &lt;&lt; </a:t>
            </a:r>
            <a:r>
              <a:rPr lang="en-US" altLang="zh-CN" sz="2100" dirty="0" err="1">
                <a:solidFill>
                  <a:srgbClr val="FFFFCC"/>
                </a:solidFill>
                <a:latin typeface="Arial" panose="020B0604020202020204" pitchFamily="34" charset="0"/>
                <a:ea typeface="楷体_GB2312"/>
                <a:cs typeface="楷体_GB2312"/>
              </a:rPr>
              <a:t>endl</a:t>
            </a:r>
            <a:r>
              <a:rPr lang="en-US" altLang="zh-CN" sz="2100" dirty="0">
                <a:solidFill>
                  <a:srgbClr val="FFFFCC"/>
                </a:solidFill>
                <a:latin typeface="Arial" panose="020B0604020202020204" pitchFamily="34" charset="0"/>
                <a:ea typeface="楷体_GB2312"/>
                <a:cs typeface="楷体_GB2312"/>
              </a:rPr>
              <a:t>;</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    }</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    return 0;</a:t>
            </a:r>
          </a:p>
          <a:p>
            <a:pPr eaLnBrk="1" hangingPunct="1">
              <a:spcBef>
                <a:spcPct val="0"/>
              </a:spcBef>
              <a:buFontTx/>
              <a:buNone/>
            </a:pPr>
            <a:r>
              <a:rPr lang="en-US" altLang="zh-CN" sz="2100" dirty="0">
                <a:solidFill>
                  <a:srgbClr val="FFFFCC"/>
                </a:solidFill>
                <a:latin typeface="Arial" panose="020B0604020202020204" pitchFamily="34" charset="0"/>
                <a:ea typeface="楷体_GB2312"/>
                <a:cs typeface="楷体_GB2312"/>
              </a:rPr>
              <a:t>}</a:t>
            </a:r>
          </a:p>
        </p:txBody>
      </p:sp>
      <p:sp>
        <p:nvSpPr>
          <p:cNvPr id="166918" name="AutoShape 6">
            <a:extLst>
              <a:ext uri="{FF2B5EF4-FFF2-40B4-BE49-F238E27FC236}">
                <a16:creationId xmlns:a16="http://schemas.microsoft.com/office/drawing/2014/main" id="{49348B51-E6FC-42FB-B199-D6DBFAD389E5}"/>
              </a:ext>
            </a:extLst>
          </p:cNvPr>
          <p:cNvSpPr>
            <a:spLocks noChangeArrowheads="1"/>
          </p:cNvSpPr>
          <p:nvPr/>
        </p:nvSpPr>
        <p:spPr bwMode="hidden">
          <a:xfrm>
            <a:off x="8414648" y="1632566"/>
            <a:ext cx="1752600" cy="1143000"/>
          </a:xfrm>
          <a:prstGeom prst="cloudCallout">
            <a:avLst>
              <a:gd name="adj1" fmla="val -210509"/>
              <a:gd name="adj2" fmla="val 31528"/>
            </a:avLst>
          </a:prstGeom>
          <a:noFill/>
          <a:ln w="9525">
            <a:solidFill>
              <a:srgbClr val="66FFCC"/>
            </a:solidFill>
            <a:round/>
            <a:headEnd type="none" w="lg" len="me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66FFCC"/>
                </a:solidFill>
                <a:latin typeface="Arial" panose="020B0604020202020204" pitchFamily="34" charset="0"/>
                <a:ea typeface="楷体_GB2312"/>
                <a:cs typeface="楷体_GB2312"/>
              </a:rPr>
              <a:t>Why?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66918"/>
                                        </p:tgtEl>
                                        <p:attrNameLst>
                                          <p:attrName>style.visibility</p:attrName>
                                        </p:attrNameLst>
                                      </p:cBhvr>
                                      <p:to>
                                        <p:strVal val="visible"/>
                                      </p:to>
                                    </p:set>
                                    <p:animEffect transition="in" filter="strips(upRight)">
                                      <p:cBhvr>
                                        <p:cTn id="7" dur="500"/>
                                        <p:tgtEl>
                                          <p:spTgt spid="166918"/>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8"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1AFE0D84-DA34-4AF7-B69F-741DED0D1781}"/>
              </a:ext>
            </a:extLst>
          </p:cNvPr>
          <p:cNvSpPr>
            <a:spLocks noGrp="1" noChangeArrowheads="1"/>
          </p:cNvSpPr>
          <p:nvPr>
            <p:ph type="title"/>
          </p:nvPr>
        </p:nvSpPr>
        <p:spPr>
          <a:xfrm>
            <a:off x="2209800" y="3124200"/>
            <a:ext cx="7772400" cy="609600"/>
          </a:xfrm>
        </p:spPr>
        <p:txBody>
          <a:bodyPr>
            <a:normAutofit fontScale="90000"/>
          </a:bodyPr>
          <a:lstStyle/>
          <a:p>
            <a:pPr algn="ctr" eaLnBrk="1" hangingPunct="1"/>
            <a:r>
              <a:rPr lang="zh-CN" altLang="en-US" sz="4000" b="1" dirty="0">
                <a:solidFill>
                  <a:srgbClr val="FFFF00"/>
                </a:solidFill>
                <a:ea typeface="华文新魏" panose="02010800040101010101" pitchFamily="2" charset="-122"/>
              </a:rPr>
              <a:t>专题三、字符数组</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D7AC02CA-4810-4C46-B5DA-26DEEAD02F79}"/>
              </a:ext>
            </a:extLst>
          </p:cNvPr>
          <p:cNvSpPr>
            <a:spLocks noGrp="1" noChangeArrowheads="1"/>
          </p:cNvSpPr>
          <p:nvPr>
            <p:ph type="title"/>
          </p:nvPr>
        </p:nvSpPr>
        <p:spPr>
          <a:xfrm>
            <a:off x="277091" y="228600"/>
            <a:ext cx="9705109" cy="457200"/>
          </a:xfrm>
        </p:spPr>
        <p:txBody>
          <a:bodyPr/>
          <a:lstStyle/>
          <a:p>
            <a:pPr algn="l" eaLnBrk="1" hangingPunct="1"/>
            <a:r>
              <a:rPr lang="en-US" altLang="zh-CN" sz="2400" b="1" dirty="0">
                <a:solidFill>
                  <a:srgbClr val="FFFFCC"/>
                </a:solidFill>
                <a:ea typeface="华文新魏" panose="02010800040101010101" pitchFamily="2" charset="-122"/>
              </a:rPr>
              <a:t>       ⑴</a:t>
            </a:r>
            <a:r>
              <a:rPr lang="zh-CN" altLang="en-US" sz="2400" b="1" dirty="0">
                <a:solidFill>
                  <a:srgbClr val="FFFFCC"/>
                </a:solidFill>
                <a:ea typeface="楷体_GB2312"/>
                <a:cs typeface="楷体_GB2312"/>
              </a:rPr>
              <a:t>统计字符串中的各元音字母的个数</a:t>
            </a:r>
          </a:p>
        </p:txBody>
      </p:sp>
      <p:sp>
        <p:nvSpPr>
          <p:cNvPr id="2" name="矩形 1">
            <a:extLst>
              <a:ext uri="{FF2B5EF4-FFF2-40B4-BE49-F238E27FC236}">
                <a16:creationId xmlns:a16="http://schemas.microsoft.com/office/drawing/2014/main" id="{A6579FFA-8DEC-4953-A9B9-E3238D377BCA}"/>
              </a:ext>
            </a:extLst>
          </p:cNvPr>
          <p:cNvSpPr/>
          <p:nvPr/>
        </p:nvSpPr>
        <p:spPr>
          <a:xfrm>
            <a:off x="2212752" y="671692"/>
            <a:ext cx="8334672" cy="6186309"/>
          </a:xfrm>
          <a:prstGeom prst="rect">
            <a:avLst/>
          </a:prstGeom>
        </p:spPr>
        <p:txBody>
          <a:bodyPr wrap="square">
            <a:spAutoFit/>
          </a:bodyPr>
          <a:lstStyle/>
          <a:p>
            <a:r>
              <a:rPr lang="en-US" altLang="zh-CN" b="1" dirty="0">
                <a:solidFill>
                  <a:srgbClr val="569CD6"/>
                </a:solidFill>
                <a:latin typeface="Courier New" panose="02070309020205020404" pitchFamily="49" charset="0"/>
              </a:rPr>
              <a:t>#include </a:t>
            </a:r>
            <a:r>
              <a:rPr lang="en-US" altLang="zh-CN" b="1" dirty="0">
                <a:solidFill>
                  <a:srgbClr val="CE9178"/>
                </a:solidFill>
                <a:latin typeface="Courier New" panose="02070309020205020404" pitchFamily="49" charset="0"/>
              </a:rPr>
              <a:t>&lt;iostream&gt;</a:t>
            </a:r>
            <a:endParaRPr lang="en-US" altLang="zh-CN" b="1" dirty="0">
              <a:solidFill>
                <a:srgbClr val="D4D4D4"/>
              </a:solidFill>
              <a:latin typeface="Courier New" panose="02070309020205020404" pitchFamily="49" charset="0"/>
            </a:endParaRPr>
          </a:p>
          <a:p>
            <a:r>
              <a:rPr lang="en-US" altLang="zh-CN" b="1" dirty="0">
                <a:solidFill>
                  <a:srgbClr val="569CD6"/>
                </a:solidFill>
                <a:latin typeface="Courier New" panose="02070309020205020404" pitchFamily="49" charset="0"/>
              </a:rPr>
              <a:t>#include </a:t>
            </a:r>
            <a:r>
              <a:rPr lang="en-US" altLang="zh-CN" b="1" dirty="0">
                <a:solidFill>
                  <a:srgbClr val="CE9178"/>
                </a:solidFill>
                <a:latin typeface="Courier New" panose="02070309020205020404" pitchFamily="49" charset="0"/>
              </a:rPr>
              <a:t>&lt;</a:t>
            </a:r>
            <a:r>
              <a:rPr lang="en-US" altLang="zh-CN" b="1" dirty="0" err="1">
                <a:solidFill>
                  <a:srgbClr val="CE9178"/>
                </a:solidFill>
                <a:latin typeface="Courier New" panose="02070309020205020404" pitchFamily="49" charset="0"/>
              </a:rPr>
              <a:t>iomanip</a:t>
            </a:r>
            <a:r>
              <a:rPr lang="en-US" altLang="zh-CN" b="1" dirty="0">
                <a:solidFill>
                  <a:srgbClr val="CE9178"/>
                </a:solidFill>
                <a:latin typeface="Courier New" panose="02070309020205020404" pitchFamily="49" charset="0"/>
              </a:rPr>
              <a:t>&gt;</a:t>
            </a:r>
            <a:endParaRPr lang="en-US" altLang="zh-CN" b="1" dirty="0">
              <a:solidFill>
                <a:srgbClr val="D4D4D4"/>
              </a:solidFill>
              <a:latin typeface="Courier New" panose="02070309020205020404" pitchFamily="49" charset="0"/>
            </a:endParaRPr>
          </a:p>
          <a:p>
            <a:r>
              <a:rPr lang="en-US" altLang="zh-CN" b="1" dirty="0">
                <a:solidFill>
                  <a:srgbClr val="569CD6"/>
                </a:solidFill>
                <a:latin typeface="Courier New" panose="02070309020205020404" pitchFamily="49" charset="0"/>
              </a:rPr>
              <a:t>using</a:t>
            </a:r>
            <a:r>
              <a:rPr lang="en-US" altLang="zh-CN" b="1" dirty="0">
                <a:solidFill>
                  <a:srgbClr val="D4D4D4"/>
                </a:solidFill>
                <a:latin typeface="Courier New" panose="02070309020205020404" pitchFamily="49" charset="0"/>
              </a:rPr>
              <a:t> </a:t>
            </a:r>
            <a:r>
              <a:rPr lang="en-US" altLang="zh-CN" b="1" dirty="0">
                <a:solidFill>
                  <a:srgbClr val="569CD6"/>
                </a:solidFill>
                <a:latin typeface="Courier New" panose="02070309020205020404" pitchFamily="49" charset="0"/>
              </a:rPr>
              <a:t>namespace</a:t>
            </a:r>
            <a:r>
              <a:rPr lang="en-US" altLang="zh-CN" b="1" dirty="0">
                <a:solidFill>
                  <a:srgbClr val="D4D4D4"/>
                </a:solidFill>
                <a:latin typeface="Courier New" panose="02070309020205020404" pitchFamily="49" charset="0"/>
              </a:rPr>
              <a:t> std;</a:t>
            </a:r>
          </a:p>
          <a:p>
            <a:r>
              <a:rPr lang="en-US" altLang="zh-CN" b="1" dirty="0">
                <a:solidFill>
                  <a:srgbClr val="569CD6"/>
                </a:solidFill>
                <a:latin typeface="Courier New" panose="02070309020205020404" pitchFamily="49" charset="0"/>
              </a:rPr>
              <a:t>int</a:t>
            </a:r>
            <a:r>
              <a:rPr lang="en-US" altLang="zh-CN" b="1" dirty="0">
                <a:solidFill>
                  <a:srgbClr val="D4D4D4"/>
                </a:solidFill>
                <a:latin typeface="Courier New" panose="02070309020205020404" pitchFamily="49" charset="0"/>
              </a:rPr>
              <a:t> main(</a:t>
            </a:r>
            <a:r>
              <a:rPr lang="en-US" altLang="zh-CN" b="1" dirty="0">
                <a:solidFill>
                  <a:srgbClr val="569CD6"/>
                </a:solidFill>
                <a:latin typeface="Courier New" panose="02070309020205020404" pitchFamily="49" charset="0"/>
              </a:rPr>
              <a:t>void</a:t>
            </a:r>
            <a:r>
              <a:rPr lang="en-US" altLang="zh-CN" b="1" dirty="0">
                <a:solidFill>
                  <a:srgbClr val="D4D4D4"/>
                </a:solidFill>
                <a:latin typeface="Courier New" panose="02070309020205020404" pitchFamily="49" charset="0"/>
              </a:rPr>
              <a:t>){</a:t>
            </a:r>
          </a:p>
          <a:p>
            <a:r>
              <a:rPr lang="en-US" altLang="zh-CN" b="1" dirty="0">
                <a:solidFill>
                  <a:srgbClr val="D4D4D4"/>
                </a:solidFill>
                <a:latin typeface="Courier New" panose="02070309020205020404" pitchFamily="49" charset="0"/>
              </a:rPr>
              <a:t>    </a:t>
            </a:r>
            <a:r>
              <a:rPr lang="en-US" altLang="zh-CN" b="1" dirty="0">
                <a:solidFill>
                  <a:srgbClr val="569CD6"/>
                </a:solidFill>
                <a:latin typeface="Courier New" panose="02070309020205020404" pitchFamily="49" charset="0"/>
              </a:rPr>
              <a:t>char</a:t>
            </a:r>
            <a:r>
              <a:rPr lang="en-US" altLang="zh-CN" b="1" dirty="0">
                <a:solidFill>
                  <a:srgbClr val="D4D4D4"/>
                </a:solidFill>
                <a:latin typeface="Courier New" panose="02070309020205020404" pitchFamily="49" charset="0"/>
              </a:rPr>
              <a:t>  str[</a:t>
            </a:r>
            <a:r>
              <a:rPr lang="en-US" altLang="zh-CN" b="1" dirty="0">
                <a:solidFill>
                  <a:srgbClr val="B5CEA8"/>
                </a:solidFill>
                <a:latin typeface="Courier New" panose="02070309020205020404" pitchFamily="49" charset="0"/>
              </a:rPr>
              <a:t>80</a:t>
            </a:r>
            <a:r>
              <a:rPr lang="en-US" altLang="zh-CN" b="1" dirty="0">
                <a:solidFill>
                  <a:srgbClr val="D4D4D4"/>
                </a:solidFill>
                <a:latin typeface="Courier New" panose="02070309020205020404" pitchFamily="49" charset="0"/>
              </a:rPr>
              <a:t>],</a:t>
            </a:r>
            <a:r>
              <a:rPr lang="en-US" altLang="zh-CN" b="1" dirty="0" err="1">
                <a:solidFill>
                  <a:srgbClr val="D4D4D4"/>
                </a:solidFill>
                <a:latin typeface="Courier New" panose="02070309020205020404" pitchFamily="49" charset="0"/>
              </a:rPr>
              <a:t>ch</a:t>
            </a:r>
            <a:r>
              <a:rPr lang="en-US" altLang="zh-CN" b="1" dirty="0">
                <a:solidFill>
                  <a:srgbClr val="D4D4D4"/>
                </a:solidFill>
                <a:latin typeface="Courier New" panose="02070309020205020404" pitchFamily="49" charset="0"/>
              </a:rPr>
              <a:t>[</a:t>
            </a:r>
            <a:r>
              <a:rPr lang="en-US" altLang="zh-CN" b="1" dirty="0">
                <a:solidFill>
                  <a:srgbClr val="B5CEA8"/>
                </a:solidFill>
                <a:latin typeface="Courier New" panose="02070309020205020404" pitchFamily="49" charset="0"/>
              </a:rPr>
              <a:t>6</a:t>
            </a:r>
            <a:r>
              <a:rPr lang="en-US" altLang="zh-CN" b="1" dirty="0">
                <a:solidFill>
                  <a:srgbClr val="D4D4D4"/>
                </a:solidFill>
                <a:latin typeface="Courier New" panose="02070309020205020404" pitchFamily="49" charset="0"/>
              </a:rPr>
              <a:t>]={</a:t>
            </a:r>
            <a:r>
              <a:rPr lang="en-US" altLang="zh-CN" b="1" dirty="0">
                <a:solidFill>
                  <a:srgbClr val="CE9178"/>
                </a:solidFill>
                <a:latin typeface="Courier New" panose="02070309020205020404" pitchFamily="49" charset="0"/>
              </a:rPr>
              <a:t>'a'</a:t>
            </a:r>
            <a:r>
              <a:rPr lang="en-US" altLang="zh-CN" b="1" dirty="0">
                <a:solidFill>
                  <a:srgbClr val="D4D4D4"/>
                </a:solidFill>
                <a:latin typeface="Courier New" panose="02070309020205020404" pitchFamily="49" charset="0"/>
              </a:rPr>
              <a:t>, </a:t>
            </a:r>
            <a:r>
              <a:rPr lang="en-US" altLang="zh-CN" b="1" dirty="0">
                <a:solidFill>
                  <a:srgbClr val="CE9178"/>
                </a:solidFill>
                <a:latin typeface="Courier New" panose="02070309020205020404" pitchFamily="49" charset="0"/>
              </a:rPr>
              <a:t>'e'</a:t>
            </a:r>
            <a:r>
              <a:rPr lang="en-US" altLang="zh-CN" b="1" dirty="0">
                <a:solidFill>
                  <a:srgbClr val="D4D4D4"/>
                </a:solidFill>
                <a:latin typeface="Courier New" panose="02070309020205020404" pitchFamily="49" charset="0"/>
              </a:rPr>
              <a:t>, </a:t>
            </a:r>
            <a:r>
              <a:rPr lang="en-US" altLang="zh-CN" b="1" dirty="0">
                <a:solidFill>
                  <a:srgbClr val="CE9178"/>
                </a:solidFill>
                <a:latin typeface="Courier New" panose="02070309020205020404" pitchFamily="49" charset="0"/>
              </a:rPr>
              <a:t>'</a:t>
            </a:r>
            <a:r>
              <a:rPr lang="en-US" altLang="zh-CN" b="1" dirty="0" err="1">
                <a:solidFill>
                  <a:srgbClr val="CE9178"/>
                </a:solidFill>
                <a:latin typeface="Courier New" panose="02070309020205020404" pitchFamily="49" charset="0"/>
              </a:rPr>
              <a:t>i</a:t>
            </a:r>
            <a:r>
              <a:rPr lang="en-US" altLang="zh-CN" b="1" dirty="0">
                <a:solidFill>
                  <a:srgbClr val="CE9178"/>
                </a:solidFill>
                <a:latin typeface="Courier New" panose="02070309020205020404" pitchFamily="49" charset="0"/>
              </a:rPr>
              <a:t>'</a:t>
            </a:r>
            <a:r>
              <a:rPr lang="en-US" altLang="zh-CN" b="1" dirty="0">
                <a:solidFill>
                  <a:srgbClr val="D4D4D4"/>
                </a:solidFill>
                <a:latin typeface="Courier New" panose="02070309020205020404" pitchFamily="49" charset="0"/>
              </a:rPr>
              <a:t>, </a:t>
            </a:r>
            <a:r>
              <a:rPr lang="en-US" altLang="zh-CN" b="1" dirty="0">
                <a:solidFill>
                  <a:srgbClr val="CE9178"/>
                </a:solidFill>
                <a:latin typeface="Courier New" panose="02070309020205020404" pitchFamily="49" charset="0"/>
              </a:rPr>
              <a:t>'o'</a:t>
            </a:r>
            <a:r>
              <a:rPr lang="en-US" altLang="zh-CN" b="1" dirty="0">
                <a:solidFill>
                  <a:srgbClr val="D4D4D4"/>
                </a:solidFill>
                <a:latin typeface="Courier New" panose="02070309020205020404" pitchFamily="49" charset="0"/>
              </a:rPr>
              <a:t>, </a:t>
            </a:r>
            <a:r>
              <a:rPr lang="en-US" altLang="zh-CN" b="1" dirty="0">
                <a:solidFill>
                  <a:srgbClr val="CE9178"/>
                </a:solidFill>
                <a:latin typeface="Courier New" panose="02070309020205020404" pitchFamily="49" charset="0"/>
              </a:rPr>
              <a:t>'u'</a:t>
            </a:r>
            <a:r>
              <a:rPr lang="en-US" altLang="zh-CN" b="1" dirty="0">
                <a:solidFill>
                  <a:srgbClr val="D4D4D4"/>
                </a:solidFill>
                <a:latin typeface="Courier New" panose="02070309020205020404" pitchFamily="49" charset="0"/>
              </a:rPr>
              <a:t>, </a:t>
            </a:r>
            <a:r>
              <a:rPr lang="en-US" altLang="zh-CN" b="1" dirty="0">
                <a:solidFill>
                  <a:srgbClr val="CE9178"/>
                </a:solidFill>
                <a:latin typeface="Courier New" panose="02070309020205020404" pitchFamily="49" charset="0"/>
              </a:rPr>
              <a:t>'\0'</a:t>
            </a:r>
            <a:r>
              <a:rPr lang="en-US" altLang="zh-CN" b="1" dirty="0">
                <a:solidFill>
                  <a:srgbClr val="D4D4D4"/>
                </a:solidFill>
                <a:latin typeface="Courier New" panose="02070309020205020404" pitchFamily="49" charset="0"/>
              </a:rPr>
              <a:t>};</a:t>
            </a:r>
          </a:p>
          <a:p>
            <a:r>
              <a:rPr lang="en-US" altLang="zh-CN" b="1" dirty="0">
                <a:solidFill>
                  <a:srgbClr val="D4D4D4"/>
                </a:solidFill>
                <a:latin typeface="Courier New" panose="02070309020205020404" pitchFamily="49" charset="0"/>
              </a:rPr>
              <a:t>    </a:t>
            </a:r>
            <a:r>
              <a:rPr lang="en-US" altLang="zh-CN" b="1" dirty="0">
                <a:solidFill>
                  <a:srgbClr val="569CD6"/>
                </a:solidFill>
                <a:latin typeface="Courier New" panose="02070309020205020404" pitchFamily="49" charset="0"/>
              </a:rPr>
              <a:t>int</a:t>
            </a:r>
            <a:r>
              <a:rPr lang="en-US" altLang="zh-CN" b="1" dirty="0">
                <a:solidFill>
                  <a:srgbClr val="D4D4D4"/>
                </a:solidFill>
                <a:latin typeface="Courier New" panose="02070309020205020404" pitchFamily="49" charset="0"/>
              </a:rPr>
              <a:t> </a:t>
            </a:r>
            <a:r>
              <a:rPr lang="en-US" altLang="zh-CN" b="1" dirty="0" err="1">
                <a:solidFill>
                  <a:srgbClr val="D4D4D4"/>
                </a:solidFill>
                <a:latin typeface="Courier New" panose="02070309020205020404" pitchFamily="49" charset="0"/>
              </a:rPr>
              <a:t>iCount</a:t>
            </a:r>
            <a:r>
              <a:rPr lang="en-US" altLang="zh-CN" b="1" dirty="0">
                <a:solidFill>
                  <a:srgbClr val="D4D4D4"/>
                </a:solidFill>
                <a:latin typeface="Courier New" panose="02070309020205020404" pitchFamily="49" charset="0"/>
              </a:rPr>
              <a:t>[</a:t>
            </a:r>
            <a:r>
              <a:rPr lang="en-US" altLang="zh-CN" b="1" dirty="0">
                <a:solidFill>
                  <a:srgbClr val="B5CEA8"/>
                </a:solidFill>
                <a:latin typeface="Courier New" panose="02070309020205020404" pitchFamily="49" charset="0"/>
              </a:rPr>
              <a:t>5</a:t>
            </a:r>
            <a:r>
              <a:rPr lang="en-US" altLang="zh-CN" b="1" dirty="0">
                <a:solidFill>
                  <a:srgbClr val="D4D4D4"/>
                </a:solidFill>
                <a:latin typeface="Courier New" panose="02070309020205020404" pitchFamily="49" charset="0"/>
              </a:rPr>
              <a:t>]={</a:t>
            </a:r>
            <a:r>
              <a:rPr lang="en-US" altLang="zh-CN" b="1" dirty="0">
                <a:solidFill>
                  <a:srgbClr val="B5CEA8"/>
                </a:solidFill>
                <a:latin typeface="Courier New" panose="02070309020205020404" pitchFamily="49" charset="0"/>
              </a:rPr>
              <a:t>0</a:t>
            </a:r>
            <a:r>
              <a:rPr lang="en-US" altLang="zh-CN" b="1" dirty="0">
                <a:solidFill>
                  <a:srgbClr val="D4D4D4"/>
                </a:solidFill>
                <a:latin typeface="Courier New" panose="02070309020205020404" pitchFamily="49" charset="0"/>
              </a:rPr>
              <a:t>, </a:t>
            </a:r>
            <a:r>
              <a:rPr lang="en-US" altLang="zh-CN" b="1" dirty="0">
                <a:solidFill>
                  <a:srgbClr val="B5CEA8"/>
                </a:solidFill>
                <a:latin typeface="Courier New" panose="02070309020205020404" pitchFamily="49" charset="0"/>
              </a:rPr>
              <a:t>0</a:t>
            </a:r>
            <a:r>
              <a:rPr lang="en-US" altLang="zh-CN" b="1" dirty="0">
                <a:solidFill>
                  <a:srgbClr val="D4D4D4"/>
                </a:solidFill>
                <a:latin typeface="Courier New" panose="02070309020205020404" pitchFamily="49" charset="0"/>
              </a:rPr>
              <a:t>, </a:t>
            </a:r>
            <a:r>
              <a:rPr lang="en-US" altLang="zh-CN" b="1" dirty="0">
                <a:solidFill>
                  <a:srgbClr val="B5CEA8"/>
                </a:solidFill>
                <a:latin typeface="Courier New" panose="02070309020205020404" pitchFamily="49" charset="0"/>
              </a:rPr>
              <a:t>0</a:t>
            </a:r>
            <a:r>
              <a:rPr lang="en-US" altLang="zh-CN" b="1" dirty="0">
                <a:solidFill>
                  <a:srgbClr val="D4D4D4"/>
                </a:solidFill>
                <a:latin typeface="Courier New" panose="02070309020205020404" pitchFamily="49" charset="0"/>
              </a:rPr>
              <a:t>, </a:t>
            </a:r>
            <a:r>
              <a:rPr lang="en-US" altLang="zh-CN" b="1" dirty="0">
                <a:solidFill>
                  <a:srgbClr val="B5CEA8"/>
                </a:solidFill>
                <a:latin typeface="Courier New" panose="02070309020205020404" pitchFamily="49" charset="0"/>
              </a:rPr>
              <a:t>0</a:t>
            </a:r>
            <a:r>
              <a:rPr lang="en-US" altLang="zh-CN" b="1" dirty="0">
                <a:solidFill>
                  <a:srgbClr val="D4D4D4"/>
                </a:solidFill>
                <a:latin typeface="Courier New" panose="02070309020205020404" pitchFamily="49" charset="0"/>
              </a:rPr>
              <a:t>, </a:t>
            </a:r>
            <a:r>
              <a:rPr lang="en-US" altLang="zh-CN" b="1" dirty="0">
                <a:solidFill>
                  <a:srgbClr val="B5CEA8"/>
                </a:solidFill>
                <a:latin typeface="Courier New" panose="02070309020205020404" pitchFamily="49" charset="0"/>
              </a:rPr>
              <a:t>0</a:t>
            </a:r>
            <a:r>
              <a:rPr lang="en-US" altLang="zh-CN" b="1" dirty="0">
                <a:solidFill>
                  <a:srgbClr val="D4D4D4"/>
                </a:solidFill>
                <a:latin typeface="Courier New" panose="02070309020205020404" pitchFamily="49" charset="0"/>
              </a:rPr>
              <a:t>};</a:t>
            </a:r>
          </a:p>
          <a:p>
            <a:r>
              <a:rPr lang="en-US" altLang="zh-CN" b="1" dirty="0">
                <a:solidFill>
                  <a:srgbClr val="D4D4D4"/>
                </a:solidFill>
                <a:latin typeface="Courier New" panose="02070309020205020404" pitchFamily="49" charset="0"/>
              </a:rPr>
              <a:t>    </a:t>
            </a:r>
            <a:r>
              <a:rPr lang="en-US" altLang="zh-CN" b="1" dirty="0" err="1">
                <a:solidFill>
                  <a:srgbClr val="D4D4D4"/>
                </a:solidFill>
                <a:latin typeface="Courier New" panose="02070309020205020404" pitchFamily="49" charset="0"/>
              </a:rPr>
              <a:t>cin.getline</a:t>
            </a:r>
            <a:r>
              <a:rPr lang="en-US" altLang="zh-CN" b="1" dirty="0">
                <a:solidFill>
                  <a:srgbClr val="D4D4D4"/>
                </a:solidFill>
                <a:latin typeface="Courier New" panose="02070309020205020404" pitchFamily="49" charset="0"/>
              </a:rPr>
              <a:t>(str, </a:t>
            </a:r>
            <a:r>
              <a:rPr lang="en-US" altLang="zh-CN" b="1" dirty="0">
                <a:solidFill>
                  <a:srgbClr val="B5CEA8"/>
                </a:solidFill>
                <a:latin typeface="Courier New" panose="02070309020205020404" pitchFamily="49" charset="0"/>
              </a:rPr>
              <a:t>80</a:t>
            </a:r>
            <a:r>
              <a:rPr lang="en-US" altLang="zh-CN" b="1" dirty="0">
                <a:solidFill>
                  <a:srgbClr val="D4D4D4"/>
                </a:solidFill>
                <a:latin typeface="Courier New" panose="02070309020205020404" pitchFamily="49" charset="0"/>
              </a:rPr>
              <a:t>);</a:t>
            </a:r>
          </a:p>
          <a:p>
            <a:r>
              <a:rPr lang="en-US" altLang="zh-CN" b="1" dirty="0">
                <a:solidFill>
                  <a:srgbClr val="D4D4D4"/>
                </a:solidFill>
                <a:latin typeface="Courier New" panose="02070309020205020404" pitchFamily="49" charset="0"/>
              </a:rPr>
              <a:t>    </a:t>
            </a:r>
            <a:r>
              <a:rPr lang="en-US" altLang="zh-CN" b="1" dirty="0">
                <a:solidFill>
                  <a:srgbClr val="569CD6"/>
                </a:solidFill>
                <a:latin typeface="Courier New" panose="02070309020205020404" pitchFamily="49" charset="0"/>
              </a:rPr>
              <a:t>for</a:t>
            </a:r>
            <a:r>
              <a:rPr lang="en-US" altLang="zh-CN" b="1" dirty="0">
                <a:solidFill>
                  <a:srgbClr val="D4D4D4"/>
                </a:solidFill>
                <a:latin typeface="Courier New" panose="02070309020205020404" pitchFamily="49" charset="0"/>
              </a:rPr>
              <a:t>(</a:t>
            </a:r>
            <a:r>
              <a:rPr lang="en-US" altLang="zh-CN" b="1" dirty="0">
                <a:solidFill>
                  <a:srgbClr val="569CD6"/>
                </a:solidFill>
                <a:latin typeface="Courier New" panose="02070309020205020404" pitchFamily="49" charset="0"/>
              </a:rPr>
              <a:t>int</a:t>
            </a:r>
            <a:r>
              <a:rPr lang="en-US" altLang="zh-CN" b="1" dirty="0">
                <a:solidFill>
                  <a:srgbClr val="D4D4D4"/>
                </a:solidFill>
                <a:latin typeface="Courier New" panose="02070309020205020404" pitchFamily="49" charset="0"/>
              </a:rPr>
              <a:t> </a:t>
            </a:r>
            <a:r>
              <a:rPr lang="en-US" altLang="zh-CN" b="1" dirty="0" err="1">
                <a:solidFill>
                  <a:srgbClr val="D4D4D4"/>
                </a:solidFill>
                <a:latin typeface="Courier New" panose="02070309020205020404" pitchFamily="49" charset="0"/>
              </a:rPr>
              <a:t>i</a:t>
            </a:r>
            <a:r>
              <a:rPr lang="en-US" altLang="zh-CN" b="1" dirty="0">
                <a:solidFill>
                  <a:srgbClr val="D4D4D4"/>
                </a:solidFill>
                <a:latin typeface="Courier New" panose="02070309020205020404" pitchFamily="49" charset="0"/>
              </a:rPr>
              <a:t> = </a:t>
            </a:r>
            <a:r>
              <a:rPr lang="en-US" altLang="zh-CN" b="1" dirty="0">
                <a:solidFill>
                  <a:srgbClr val="B5CEA8"/>
                </a:solidFill>
                <a:latin typeface="Courier New" panose="02070309020205020404" pitchFamily="49" charset="0"/>
              </a:rPr>
              <a:t>0</a:t>
            </a:r>
            <a:r>
              <a:rPr lang="en-US" altLang="zh-CN" b="1" dirty="0">
                <a:solidFill>
                  <a:srgbClr val="D4D4D4"/>
                </a:solidFill>
                <a:latin typeface="Courier New" panose="02070309020205020404" pitchFamily="49" charset="0"/>
              </a:rPr>
              <a:t>; str[</a:t>
            </a:r>
            <a:r>
              <a:rPr lang="en-US" altLang="zh-CN" b="1" dirty="0" err="1">
                <a:solidFill>
                  <a:srgbClr val="D4D4D4"/>
                </a:solidFill>
                <a:latin typeface="Courier New" panose="02070309020205020404" pitchFamily="49" charset="0"/>
              </a:rPr>
              <a:t>i</a:t>
            </a:r>
            <a:r>
              <a:rPr lang="en-US" altLang="zh-CN" b="1" dirty="0">
                <a:solidFill>
                  <a:srgbClr val="D4D4D4"/>
                </a:solidFill>
                <a:latin typeface="Courier New" panose="02070309020205020404" pitchFamily="49" charset="0"/>
              </a:rPr>
              <a:t>] !=</a:t>
            </a:r>
            <a:r>
              <a:rPr lang="en-US" altLang="zh-CN" b="1" dirty="0">
                <a:solidFill>
                  <a:srgbClr val="CE9178"/>
                </a:solidFill>
                <a:latin typeface="Courier New" panose="02070309020205020404" pitchFamily="49" charset="0"/>
              </a:rPr>
              <a:t>'\0'</a:t>
            </a:r>
            <a:r>
              <a:rPr lang="en-US" altLang="zh-CN" b="1" dirty="0">
                <a:solidFill>
                  <a:srgbClr val="D4D4D4"/>
                </a:solidFill>
                <a:latin typeface="Courier New" panose="02070309020205020404" pitchFamily="49" charset="0"/>
              </a:rPr>
              <a:t>; ++</a:t>
            </a:r>
            <a:r>
              <a:rPr lang="en-US" altLang="zh-CN" b="1" dirty="0" err="1">
                <a:solidFill>
                  <a:srgbClr val="D4D4D4"/>
                </a:solidFill>
                <a:latin typeface="Courier New" panose="02070309020205020404" pitchFamily="49" charset="0"/>
              </a:rPr>
              <a:t>i</a:t>
            </a:r>
            <a:r>
              <a:rPr lang="en-US" altLang="zh-CN" b="1" dirty="0">
                <a:solidFill>
                  <a:srgbClr val="D4D4D4"/>
                </a:solidFill>
                <a:latin typeface="Courier New" panose="02070309020205020404" pitchFamily="49" charset="0"/>
              </a:rPr>
              <a:t>){</a:t>
            </a:r>
          </a:p>
          <a:p>
            <a:r>
              <a:rPr lang="en-US" altLang="zh-CN" b="1" dirty="0">
                <a:solidFill>
                  <a:srgbClr val="D4D4D4"/>
                </a:solidFill>
                <a:latin typeface="Courier New" panose="02070309020205020404" pitchFamily="49" charset="0"/>
              </a:rPr>
              <a:t>        </a:t>
            </a:r>
            <a:r>
              <a:rPr lang="en-US" altLang="zh-CN" b="1" dirty="0">
                <a:solidFill>
                  <a:srgbClr val="569CD6"/>
                </a:solidFill>
                <a:latin typeface="Courier New" panose="02070309020205020404" pitchFamily="49" charset="0"/>
              </a:rPr>
              <a:t>switch</a:t>
            </a:r>
            <a:r>
              <a:rPr lang="en-US" altLang="zh-CN" b="1" dirty="0">
                <a:solidFill>
                  <a:srgbClr val="D4D4D4"/>
                </a:solidFill>
                <a:latin typeface="Courier New" panose="02070309020205020404" pitchFamily="49" charset="0"/>
              </a:rPr>
              <a:t>(str[</a:t>
            </a:r>
            <a:r>
              <a:rPr lang="en-US" altLang="zh-CN" b="1" dirty="0" err="1">
                <a:solidFill>
                  <a:srgbClr val="D4D4D4"/>
                </a:solidFill>
                <a:latin typeface="Courier New" panose="02070309020205020404" pitchFamily="49" charset="0"/>
              </a:rPr>
              <a:t>i</a:t>
            </a:r>
            <a:r>
              <a:rPr lang="en-US" altLang="zh-CN" b="1" dirty="0">
                <a:solidFill>
                  <a:srgbClr val="D4D4D4"/>
                </a:solidFill>
                <a:latin typeface="Courier New" panose="02070309020205020404" pitchFamily="49" charset="0"/>
              </a:rPr>
              <a:t>]){</a:t>
            </a:r>
          </a:p>
          <a:p>
            <a:r>
              <a:rPr lang="en-US" altLang="zh-CN" b="1" dirty="0">
                <a:solidFill>
                  <a:srgbClr val="D4D4D4"/>
                </a:solidFill>
                <a:latin typeface="Courier New" panose="02070309020205020404" pitchFamily="49" charset="0"/>
              </a:rPr>
              <a:t>        </a:t>
            </a:r>
            <a:r>
              <a:rPr lang="en-US" altLang="zh-CN" b="1" dirty="0">
                <a:solidFill>
                  <a:srgbClr val="569CD6"/>
                </a:solidFill>
                <a:latin typeface="Courier New" panose="02070309020205020404" pitchFamily="49" charset="0"/>
              </a:rPr>
              <a:t>case</a:t>
            </a:r>
            <a:r>
              <a:rPr lang="en-US" altLang="zh-CN" b="1" dirty="0">
                <a:solidFill>
                  <a:srgbClr val="D4D4D4"/>
                </a:solidFill>
                <a:latin typeface="Courier New" panose="02070309020205020404" pitchFamily="49" charset="0"/>
              </a:rPr>
              <a:t> </a:t>
            </a:r>
            <a:r>
              <a:rPr lang="en-US" altLang="zh-CN" b="1" dirty="0">
                <a:solidFill>
                  <a:srgbClr val="CE9178"/>
                </a:solidFill>
                <a:latin typeface="Courier New" panose="02070309020205020404" pitchFamily="49" charset="0"/>
              </a:rPr>
              <a:t>'a'</a:t>
            </a:r>
            <a:r>
              <a:rPr lang="en-US" altLang="zh-CN" b="1" dirty="0">
                <a:solidFill>
                  <a:srgbClr val="D4D4D4"/>
                </a:solidFill>
                <a:latin typeface="Courier New" panose="02070309020205020404" pitchFamily="49" charset="0"/>
              </a:rPr>
              <a:t>: </a:t>
            </a:r>
            <a:r>
              <a:rPr lang="en-US" altLang="zh-CN" b="1" dirty="0">
                <a:solidFill>
                  <a:srgbClr val="569CD6"/>
                </a:solidFill>
                <a:latin typeface="Courier New" panose="02070309020205020404" pitchFamily="49" charset="0"/>
              </a:rPr>
              <a:t>case</a:t>
            </a:r>
            <a:r>
              <a:rPr lang="en-US" altLang="zh-CN" b="1" dirty="0">
                <a:solidFill>
                  <a:srgbClr val="D4D4D4"/>
                </a:solidFill>
                <a:latin typeface="Courier New" panose="02070309020205020404" pitchFamily="49" charset="0"/>
              </a:rPr>
              <a:t> </a:t>
            </a:r>
            <a:r>
              <a:rPr lang="en-US" altLang="zh-CN" b="1" dirty="0">
                <a:solidFill>
                  <a:srgbClr val="CE9178"/>
                </a:solidFill>
                <a:latin typeface="Courier New" panose="02070309020205020404" pitchFamily="49" charset="0"/>
              </a:rPr>
              <a:t>'A’</a:t>
            </a:r>
            <a:r>
              <a:rPr lang="en-US" altLang="zh-CN" b="1" dirty="0">
                <a:solidFill>
                  <a:srgbClr val="D4D4D4"/>
                </a:solidFill>
                <a:latin typeface="Courier New" panose="02070309020205020404" pitchFamily="49" charset="0"/>
              </a:rPr>
              <a:t>: </a:t>
            </a:r>
            <a:r>
              <a:rPr lang="en-US" altLang="zh-CN" b="1" dirty="0" err="1">
                <a:solidFill>
                  <a:srgbClr val="D4D4D4"/>
                </a:solidFill>
                <a:latin typeface="Courier New" panose="02070309020205020404" pitchFamily="49" charset="0"/>
              </a:rPr>
              <a:t>iCount</a:t>
            </a:r>
            <a:r>
              <a:rPr lang="en-US" altLang="zh-CN" b="1" dirty="0">
                <a:solidFill>
                  <a:srgbClr val="D4D4D4"/>
                </a:solidFill>
                <a:latin typeface="Courier New" panose="02070309020205020404" pitchFamily="49" charset="0"/>
              </a:rPr>
              <a:t>[</a:t>
            </a:r>
            <a:r>
              <a:rPr lang="en-US" altLang="zh-CN" b="1" dirty="0">
                <a:solidFill>
                  <a:srgbClr val="B5CEA8"/>
                </a:solidFill>
                <a:latin typeface="Courier New" panose="02070309020205020404" pitchFamily="49" charset="0"/>
              </a:rPr>
              <a:t>0</a:t>
            </a:r>
            <a:r>
              <a:rPr lang="en-US" altLang="zh-CN" b="1" dirty="0">
                <a:solidFill>
                  <a:srgbClr val="D4D4D4"/>
                </a:solidFill>
                <a:latin typeface="Courier New" panose="02070309020205020404" pitchFamily="49" charset="0"/>
              </a:rPr>
              <a:t>]++; </a:t>
            </a:r>
            <a:r>
              <a:rPr lang="en-US" altLang="zh-CN" b="1" dirty="0">
                <a:solidFill>
                  <a:srgbClr val="569CD6"/>
                </a:solidFill>
                <a:latin typeface="Courier New" panose="02070309020205020404" pitchFamily="49" charset="0"/>
              </a:rPr>
              <a:t>break</a:t>
            </a:r>
            <a:r>
              <a:rPr lang="en-US" altLang="zh-CN" b="1" dirty="0">
                <a:solidFill>
                  <a:srgbClr val="D4D4D4"/>
                </a:solidFill>
                <a:latin typeface="Courier New" panose="02070309020205020404" pitchFamily="49" charset="0"/>
              </a:rPr>
              <a:t>;</a:t>
            </a:r>
          </a:p>
          <a:p>
            <a:r>
              <a:rPr lang="en-US" altLang="zh-CN" b="1" dirty="0">
                <a:solidFill>
                  <a:srgbClr val="D4D4D4"/>
                </a:solidFill>
                <a:latin typeface="Courier New" panose="02070309020205020404" pitchFamily="49" charset="0"/>
              </a:rPr>
              <a:t>        </a:t>
            </a:r>
            <a:r>
              <a:rPr lang="en-US" altLang="zh-CN" b="1" dirty="0">
                <a:solidFill>
                  <a:srgbClr val="569CD6"/>
                </a:solidFill>
                <a:latin typeface="Courier New" panose="02070309020205020404" pitchFamily="49" charset="0"/>
              </a:rPr>
              <a:t>case</a:t>
            </a:r>
            <a:r>
              <a:rPr lang="en-US" altLang="zh-CN" b="1" dirty="0">
                <a:solidFill>
                  <a:srgbClr val="D4D4D4"/>
                </a:solidFill>
                <a:latin typeface="Courier New" panose="02070309020205020404" pitchFamily="49" charset="0"/>
              </a:rPr>
              <a:t> </a:t>
            </a:r>
            <a:r>
              <a:rPr lang="en-US" altLang="zh-CN" b="1" dirty="0">
                <a:solidFill>
                  <a:srgbClr val="CE9178"/>
                </a:solidFill>
                <a:latin typeface="Courier New" panose="02070309020205020404" pitchFamily="49" charset="0"/>
              </a:rPr>
              <a:t>'e'</a:t>
            </a:r>
            <a:r>
              <a:rPr lang="en-US" altLang="zh-CN" b="1" dirty="0">
                <a:solidFill>
                  <a:srgbClr val="D4D4D4"/>
                </a:solidFill>
                <a:latin typeface="Courier New" panose="02070309020205020404" pitchFamily="49" charset="0"/>
              </a:rPr>
              <a:t>: </a:t>
            </a:r>
            <a:r>
              <a:rPr lang="en-US" altLang="zh-CN" b="1" dirty="0">
                <a:solidFill>
                  <a:srgbClr val="569CD6"/>
                </a:solidFill>
                <a:latin typeface="Courier New" panose="02070309020205020404" pitchFamily="49" charset="0"/>
              </a:rPr>
              <a:t>case</a:t>
            </a:r>
            <a:r>
              <a:rPr lang="en-US" altLang="zh-CN" b="1" dirty="0">
                <a:solidFill>
                  <a:srgbClr val="D4D4D4"/>
                </a:solidFill>
                <a:latin typeface="Courier New" panose="02070309020205020404" pitchFamily="49" charset="0"/>
              </a:rPr>
              <a:t> </a:t>
            </a:r>
            <a:r>
              <a:rPr lang="en-US" altLang="zh-CN" b="1" dirty="0">
                <a:solidFill>
                  <a:srgbClr val="CE9178"/>
                </a:solidFill>
                <a:latin typeface="Courier New" panose="02070309020205020404" pitchFamily="49" charset="0"/>
              </a:rPr>
              <a:t>'E'</a:t>
            </a:r>
            <a:r>
              <a:rPr lang="en-US" altLang="zh-CN" b="1" dirty="0">
                <a:solidFill>
                  <a:srgbClr val="D4D4D4"/>
                </a:solidFill>
                <a:latin typeface="Courier New" panose="02070309020205020404" pitchFamily="49" charset="0"/>
              </a:rPr>
              <a:t>: </a:t>
            </a:r>
            <a:r>
              <a:rPr lang="en-US" altLang="zh-CN" b="1" dirty="0" err="1">
                <a:solidFill>
                  <a:srgbClr val="D4D4D4"/>
                </a:solidFill>
                <a:latin typeface="Courier New" panose="02070309020205020404" pitchFamily="49" charset="0"/>
              </a:rPr>
              <a:t>iCount</a:t>
            </a:r>
            <a:r>
              <a:rPr lang="en-US" altLang="zh-CN" b="1" dirty="0">
                <a:solidFill>
                  <a:srgbClr val="D4D4D4"/>
                </a:solidFill>
                <a:latin typeface="Courier New" panose="02070309020205020404" pitchFamily="49" charset="0"/>
              </a:rPr>
              <a:t>[</a:t>
            </a:r>
            <a:r>
              <a:rPr lang="en-US" altLang="zh-CN" b="1" dirty="0">
                <a:solidFill>
                  <a:srgbClr val="B5CEA8"/>
                </a:solidFill>
                <a:latin typeface="Courier New" panose="02070309020205020404" pitchFamily="49" charset="0"/>
              </a:rPr>
              <a:t>1</a:t>
            </a:r>
            <a:r>
              <a:rPr lang="en-US" altLang="zh-CN" b="1" dirty="0">
                <a:solidFill>
                  <a:srgbClr val="D4D4D4"/>
                </a:solidFill>
                <a:latin typeface="Courier New" panose="02070309020205020404" pitchFamily="49" charset="0"/>
              </a:rPr>
              <a:t>]++; </a:t>
            </a:r>
            <a:r>
              <a:rPr lang="en-US" altLang="zh-CN" b="1" dirty="0">
                <a:solidFill>
                  <a:srgbClr val="569CD6"/>
                </a:solidFill>
                <a:latin typeface="Courier New" panose="02070309020205020404" pitchFamily="49" charset="0"/>
              </a:rPr>
              <a:t>break</a:t>
            </a:r>
            <a:r>
              <a:rPr lang="en-US" altLang="zh-CN" b="1" dirty="0">
                <a:solidFill>
                  <a:srgbClr val="D4D4D4"/>
                </a:solidFill>
                <a:latin typeface="Courier New" panose="02070309020205020404" pitchFamily="49" charset="0"/>
              </a:rPr>
              <a:t>;</a:t>
            </a:r>
          </a:p>
          <a:p>
            <a:r>
              <a:rPr lang="en-US" altLang="zh-CN" b="1" dirty="0">
                <a:solidFill>
                  <a:srgbClr val="D4D4D4"/>
                </a:solidFill>
                <a:latin typeface="Courier New" panose="02070309020205020404" pitchFamily="49" charset="0"/>
              </a:rPr>
              <a:t>        </a:t>
            </a:r>
            <a:r>
              <a:rPr lang="en-US" altLang="zh-CN" b="1" dirty="0">
                <a:solidFill>
                  <a:srgbClr val="569CD6"/>
                </a:solidFill>
                <a:latin typeface="Courier New" panose="02070309020205020404" pitchFamily="49" charset="0"/>
              </a:rPr>
              <a:t>case</a:t>
            </a:r>
            <a:r>
              <a:rPr lang="en-US" altLang="zh-CN" b="1" dirty="0">
                <a:solidFill>
                  <a:srgbClr val="D4D4D4"/>
                </a:solidFill>
                <a:latin typeface="Courier New" panose="02070309020205020404" pitchFamily="49" charset="0"/>
              </a:rPr>
              <a:t> </a:t>
            </a:r>
            <a:r>
              <a:rPr lang="en-US" altLang="zh-CN" b="1" dirty="0">
                <a:solidFill>
                  <a:srgbClr val="CE9178"/>
                </a:solidFill>
                <a:latin typeface="Courier New" panose="02070309020205020404" pitchFamily="49" charset="0"/>
              </a:rPr>
              <a:t>'</a:t>
            </a:r>
            <a:r>
              <a:rPr lang="en-US" altLang="zh-CN" b="1" dirty="0" err="1">
                <a:solidFill>
                  <a:srgbClr val="CE9178"/>
                </a:solidFill>
                <a:latin typeface="Courier New" panose="02070309020205020404" pitchFamily="49" charset="0"/>
              </a:rPr>
              <a:t>i</a:t>
            </a:r>
            <a:r>
              <a:rPr lang="en-US" altLang="zh-CN" b="1" dirty="0">
                <a:solidFill>
                  <a:srgbClr val="CE9178"/>
                </a:solidFill>
                <a:latin typeface="Courier New" panose="02070309020205020404" pitchFamily="49" charset="0"/>
              </a:rPr>
              <a:t>'</a:t>
            </a:r>
            <a:r>
              <a:rPr lang="en-US" altLang="zh-CN" b="1" dirty="0">
                <a:solidFill>
                  <a:srgbClr val="D4D4D4"/>
                </a:solidFill>
                <a:latin typeface="Courier New" panose="02070309020205020404" pitchFamily="49" charset="0"/>
              </a:rPr>
              <a:t>: </a:t>
            </a:r>
            <a:r>
              <a:rPr lang="en-US" altLang="zh-CN" b="1" dirty="0">
                <a:solidFill>
                  <a:srgbClr val="569CD6"/>
                </a:solidFill>
                <a:latin typeface="Courier New" panose="02070309020205020404" pitchFamily="49" charset="0"/>
              </a:rPr>
              <a:t>case</a:t>
            </a:r>
            <a:r>
              <a:rPr lang="en-US" altLang="zh-CN" b="1" dirty="0">
                <a:solidFill>
                  <a:srgbClr val="D4D4D4"/>
                </a:solidFill>
                <a:latin typeface="Courier New" panose="02070309020205020404" pitchFamily="49" charset="0"/>
              </a:rPr>
              <a:t> </a:t>
            </a:r>
            <a:r>
              <a:rPr lang="en-US" altLang="zh-CN" b="1" dirty="0">
                <a:solidFill>
                  <a:srgbClr val="CE9178"/>
                </a:solidFill>
                <a:latin typeface="Courier New" panose="02070309020205020404" pitchFamily="49" charset="0"/>
              </a:rPr>
              <a:t>'I'</a:t>
            </a:r>
            <a:r>
              <a:rPr lang="en-US" altLang="zh-CN" b="1" dirty="0">
                <a:solidFill>
                  <a:srgbClr val="D4D4D4"/>
                </a:solidFill>
                <a:latin typeface="Courier New" panose="02070309020205020404" pitchFamily="49" charset="0"/>
              </a:rPr>
              <a:t>: </a:t>
            </a:r>
            <a:r>
              <a:rPr lang="en-US" altLang="zh-CN" b="1" dirty="0" err="1">
                <a:solidFill>
                  <a:srgbClr val="D4D4D4"/>
                </a:solidFill>
                <a:latin typeface="Courier New" panose="02070309020205020404" pitchFamily="49" charset="0"/>
              </a:rPr>
              <a:t>iCount</a:t>
            </a:r>
            <a:r>
              <a:rPr lang="en-US" altLang="zh-CN" b="1" dirty="0">
                <a:solidFill>
                  <a:srgbClr val="D4D4D4"/>
                </a:solidFill>
                <a:latin typeface="Courier New" panose="02070309020205020404" pitchFamily="49" charset="0"/>
              </a:rPr>
              <a:t>[</a:t>
            </a:r>
            <a:r>
              <a:rPr lang="en-US" altLang="zh-CN" b="1" dirty="0">
                <a:solidFill>
                  <a:srgbClr val="B5CEA8"/>
                </a:solidFill>
                <a:latin typeface="Courier New" panose="02070309020205020404" pitchFamily="49" charset="0"/>
              </a:rPr>
              <a:t>2</a:t>
            </a:r>
            <a:r>
              <a:rPr lang="en-US" altLang="zh-CN" b="1" dirty="0">
                <a:solidFill>
                  <a:srgbClr val="D4D4D4"/>
                </a:solidFill>
                <a:latin typeface="Courier New" panose="02070309020205020404" pitchFamily="49" charset="0"/>
              </a:rPr>
              <a:t>]++; </a:t>
            </a:r>
            <a:r>
              <a:rPr lang="en-US" altLang="zh-CN" b="1" dirty="0">
                <a:solidFill>
                  <a:srgbClr val="569CD6"/>
                </a:solidFill>
                <a:latin typeface="Courier New" panose="02070309020205020404" pitchFamily="49" charset="0"/>
              </a:rPr>
              <a:t>break</a:t>
            </a:r>
            <a:r>
              <a:rPr lang="en-US" altLang="zh-CN" b="1" dirty="0">
                <a:solidFill>
                  <a:srgbClr val="D4D4D4"/>
                </a:solidFill>
                <a:latin typeface="Courier New" panose="02070309020205020404" pitchFamily="49" charset="0"/>
              </a:rPr>
              <a:t>;</a:t>
            </a:r>
          </a:p>
          <a:p>
            <a:r>
              <a:rPr lang="en-US" altLang="zh-CN" b="1" dirty="0">
                <a:solidFill>
                  <a:srgbClr val="D4D4D4"/>
                </a:solidFill>
                <a:latin typeface="Courier New" panose="02070309020205020404" pitchFamily="49" charset="0"/>
              </a:rPr>
              <a:t>        </a:t>
            </a:r>
            <a:r>
              <a:rPr lang="en-US" altLang="zh-CN" b="1" dirty="0">
                <a:solidFill>
                  <a:srgbClr val="569CD6"/>
                </a:solidFill>
                <a:latin typeface="Courier New" panose="02070309020205020404" pitchFamily="49" charset="0"/>
              </a:rPr>
              <a:t>case</a:t>
            </a:r>
            <a:r>
              <a:rPr lang="en-US" altLang="zh-CN" b="1" dirty="0">
                <a:solidFill>
                  <a:srgbClr val="D4D4D4"/>
                </a:solidFill>
                <a:latin typeface="Courier New" panose="02070309020205020404" pitchFamily="49" charset="0"/>
              </a:rPr>
              <a:t> </a:t>
            </a:r>
            <a:r>
              <a:rPr lang="en-US" altLang="zh-CN" b="1" dirty="0">
                <a:solidFill>
                  <a:srgbClr val="CE9178"/>
                </a:solidFill>
                <a:latin typeface="Courier New" panose="02070309020205020404" pitchFamily="49" charset="0"/>
              </a:rPr>
              <a:t>'o'</a:t>
            </a:r>
            <a:r>
              <a:rPr lang="en-US" altLang="zh-CN" b="1" dirty="0">
                <a:solidFill>
                  <a:srgbClr val="D4D4D4"/>
                </a:solidFill>
                <a:latin typeface="Courier New" panose="02070309020205020404" pitchFamily="49" charset="0"/>
              </a:rPr>
              <a:t>: </a:t>
            </a:r>
            <a:r>
              <a:rPr lang="en-US" altLang="zh-CN" b="1" dirty="0">
                <a:solidFill>
                  <a:srgbClr val="569CD6"/>
                </a:solidFill>
                <a:latin typeface="Courier New" panose="02070309020205020404" pitchFamily="49" charset="0"/>
              </a:rPr>
              <a:t>case</a:t>
            </a:r>
            <a:r>
              <a:rPr lang="en-US" altLang="zh-CN" b="1" dirty="0">
                <a:solidFill>
                  <a:srgbClr val="D4D4D4"/>
                </a:solidFill>
                <a:latin typeface="Courier New" panose="02070309020205020404" pitchFamily="49" charset="0"/>
              </a:rPr>
              <a:t> </a:t>
            </a:r>
            <a:r>
              <a:rPr lang="en-US" altLang="zh-CN" b="1" dirty="0">
                <a:solidFill>
                  <a:srgbClr val="CE9178"/>
                </a:solidFill>
                <a:latin typeface="Courier New" panose="02070309020205020404" pitchFamily="49" charset="0"/>
              </a:rPr>
              <a:t>'O'</a:t>
            </a:r>
            <a:r>
              <a:rPr lang="en-US" altLang="zh-CN" b="1" dirty="0">
                <a:solidFill>
                  <a:srgbClr val="D4D4D4"/>
                </a:solidFill>
                <a:latin typeface="Courier New" panose="02070309020205020404" pitchFamily="49" charset="0"/>
              </a:rPr>
              <a:t>: </a:t>
            </a:r>
            <a:r>
              <a:rPr lang="en-US" altLang="zh-CN" b="1" dirty="0" err="1">
                <a:solidFill>
                  <a:srgbClr val="D4D4D4"/>
                </a:solidFill>
                <a:latin typeface="Courier New" panose="02070309020205020404" pitchFamily="49" charset="0"/>
              </a:rPr>
              <a:t>iCount</a:t>
            </a:r>
            <a:r>
              <a:rPr lang="en-US" altLang="zh-CN" b="1" dirty="0">
                <a:solidFill>
                  <a:srgbClr val="D4D4D4"/>
                </a:solidFill>
                <a:latin typeface="Courier New" panose="02070309020205020404" pitchFamily="49" charset="0"/>
              </a:rPr>
              <a:t>[</a:t>
            </a:r>
            <a:r>
              <a:rPr lang="en-US" altLang="zh-CN" b="1" dirty="0">
                <a:solidFill>
                  <a:srgbClr val="B5CEA8"/>
                </a:solidFill>
                <a:latin typeface="Courier New" panose="02070309020205020404" pitchFamily="49" charset="0"/>
              </a:rPr>
              <a:t>3</a:t>
            </a:r>
            <a:r>
              <a:rPr lang="en-US" altLang="zh-CN" b="1" dirty="0">
                <a:solidFill>
                  <a:srgbClr val="D4D4D4"/>
                </a:solidFill>
                <a:latin typeface="Courier New" panose="02070309020205020404" pitchFamily="49" charset="0"/>
              </a:rPr>
              <a:t>]++; </a:t>
            </a:r>
            <a:r>
              <a:rPr lang="en-US" altLang="zh-CN" b="1" dirty="0">
                <a:solidFill>
                  <a:srgbClr val="569CD6"/>
                </a:solidFill>
                <a:latin typeface="Courier New" panose="02070309020205020404" pitchFamily="49" charset="0"/>
              </a:rPr>
              <a:t>break</a:t>
            </a:r>
            <a:r>
              <a:rPr lang="en-US" altLang="zh-CN" b="1" dirty="0">
                <a:solidFill>
                  <a:srgbClr val="D4D4D4"/>
                </a:solidFill>
                <a:latin typeface="Courier New" panose="02070309020205020404" pitchFamily="49" charset="0"/>
              </a:rPr>
              <a:t>;</a:t>
            </a:r>
          </a:p>
          <a:p>
            <a:r>
              <a:rPr lang="en-US" altLang="zh-CN" b="1" dirty="0">
                <a:solidFill>
                  <a:srgbClr val="D4D4D4"/>
                </a:solidFill>
                <a:latin typeface="Courier New" panose="02070309020205020404" pitchFamily="49" charset="0"/>
              </a:rPr>
              <a:t>        </a:t>
            </a:r>
            <a:r>
              <a:rPr lang="en-US" altLang="zh-CN" b="1" dirty="0">
                <a:solidFill>
                  <a:srgbClr val="569CD6"/>
                </a:solidFill>
                <a:latin typeface="Courier New" panose="02070309020205020404" pitchFamily="49" charset="0"/>
              </a:rPr>
              <a:t>case</a:t>
            </a:r>
            <a:r>
              <a:rPr lang="en-US" altLang="zh-CN" b="1" dirty="0">
                <a:solidFill>
                  <a:srgbClr val="D4D4D4"/>
                </a:solidFill>
                <a:latin typeface="Courier New" panose="02070309020205020404" pitchFamily="49" charset="0"/>
              </a:rPr>
              <a:t> </a:t>
            </a:r>
            <a:r>
              <a:rPr lang="en-US" altLang="zh-CN" b="1" dirty="0">
                <a:solidFill>
                  <a:srgbClr val="CE9178"/>
                </a:solidFill>
                <a:latin typeface="Courier New" panose="02070309020205020404" pitchFamily="49" charset="0"/>
              </a:rPr>
              <a:t>'u'</a:t>
            </a:r>
            <a:r>
              <a:rPr lang="en-US" altLang="zh-CN" b="1" dirty="0">
                <a:solidFill>
                  <a:srgbClr val="D4D4D4"/>
                </a:solidFill>
                <a:latin typeface="Courier New" panose="02070309020205020404" pitchFamily="49" charset="0"/>
              </a:rPr>
              <a:t>: </a:t>
            </a:r>
            <a:r>
              <a:rPr lang="en-US" altLang="zh-CN" b="1" dirty="0">
                <a:solidFill>
                  <a:srgbClr val="569CD6"/>
                </a:solidFill>
                <a:latin typeface="Courier New" panose="02070309020205020404" pitchFamily="49" charset="0"/>
              </a:rPr>
              <a:t>case</a:t>
            </a:r>
            <a:r>
              <a:rPr lang="en-US" altLang="zh-CN" b="1" dirty="0">
                <a:solidFill>
                  <a:srgbClr val="D4D4D4"/>
                </a:solidFill>
                <a:latin typeface="Courier New" panose="02070309020205020404" pitchFamily="49" charset="0"/>
              </a:rPr>
              <a:t> </a:t>
            </a:r>
            <a:r>
              <a:rPr lang="en-US" altLang="zh-CN" b="1" dirty="0">
                <a:solidFill>
                  <a:srgbClr val="CE9178"/>
                </a:solidFill>
                <a:latin typeface="Courier New" panose="02070309020205020404" pitchFamily="49" charset="0"/>
              </a:rPr>
              <a:t>'U'</a:t>
            </a:r>
            <a:r>
              <a:rPr lang="en-US" altLang="zh-CN" b="1" dirty="0">
                <a:solidFill>
                  <a:srgbClr val="D4D4D4"/>
                </a:solidFill>
                <a:latin typeface="Courier New" panose="02070309020205020404" pitchFamily="49" charset="0"/>
              </a:rPr>
              <a:t>: </a:t>
            </a:r>
            <a:r>
              <a:rPr lang="en-US" altLang="zh-CN" b="1" dirty="0" err="1">
                <a:solidFill>
                  <a:srgbClr val="D4D4D4"/>
                </a:solidFill>
                <a:latin typeface="Courier New" panose="02070309020205020404" pitchFamily="49" charset="0"/>
              </a:rPr>
              <a:t>iCount</a:t>
            </a:r>
            <a:r>
              <a:rPr lang="en-US" altLang="zh-CN" b="1" dirty="0">
                <a:solidFill>
                  <a:srgbClr val="D4D4D4"/>
                </a:solidFill>
                <a:latin typeface="Courier New" panose="02070309020205020404" pitchFamily="49" charset="0"/>
              </a:rPr>
              <a:t>[</a:t>
            </a:r>
            <a:r>
              <a:rPr lang="en-US" altLang="zh-CN" b="1" dirty="0">
                <a:solidFill>
                  <a:srgbClr val="B5CEA8"/>
                </a:solidFill>
                <a:latin typeface="Courier New" panose="02070309020205020404" pitchFamily="49" charset="0"/>
              </a:rPr>
              <a:t>4</a:t>
            </a:r>
            <a:r>
              <a:rPr lang="en-US" altLang="zh-CN" b="1" dirty="0">
                <a:solidFill>
                  <a:srgbClr val="D4D4D4"/>
                </a:solidFill>
                <a:latin typeface="Courier New" panose="02070309020205020404" pitchFamily="49" charset="0"/>
              </a:rPr>
              <a:t>]++;</a:t>
            </a:r>
          </a:p>
          <a:p>
            <a:r>
              <a:rPr lang="en-US" altLang="zh-CN" b="1" dirty="0">
                <a:solidFill>
                  <a:srgbClr val="D4D4D4"/>
                </a:solidFill>
                <a:latin typeface="Courier New" panose="02070309020205020404" pitchFamily="49" charset="0"/>
              </a:rPr>
              <a:t>        }   </a:t>
            </a:r>
          </a:p>
          <a:p>
            <a:r>
              <a:rPr lang="en-US" altLang="zh-CN" b="1" dirty="0">
                <a:solidFill>
                  <a:srgbClr val="D4D4D4"/>
                </a:solidFill>
                <a:latin typeface="Courier New" panose="02070309020205020404" pitchFamily="49" charset="0"/>
              </a:rPr>
              <a:t>    }</a:t>
            </a:r>
          </a:p>
          <a:p>
            <a:r>
              <a:rPr lang="en-US" altLang="zh-CN" b="1" dirty="0">
                <a:solidFill>
                  <a:srgbClr val="D4D4D4"/>
                </a:solidFill>
                <a:latin typeface="Courier New" panose="02070309020205020404" pitchFamily="49" charset="0"/>
              </a:rPr>
              <a:t>    </a:t>
            </a:r>
            <a:r>
              <a:rPr lang="en-US" altLang="zh-CN" b="1" dirty="0">
                <a:solidFill>
                  <a:srgbClr val="569CD6"/>
                </a:solidFill>
                <a:latin typeface="Courier New" panose="02070309020205020404" pitchFamily="49" charset="0"/>
              </a:rPr>
              <a:t>for</a:t>
            </a:r>
            <a:r>
              <a:rPr lang="en-US" altLang="zh-CN" b="1" dirty="0">
                <a:solidFill>
                  <a:srgbClr val="D4D4D4"/>
                </a:solidFill>
                <a:latin typeface="Courier New" panose="02070309020205020404" pitchFamily="49" charset="0"/>
              </a:rPr>
              <a:t>(</a:t>
            </a:r>
            <a:r>
              <a:rPr lang="en-US" altLang="zh-CN" b="1" dirty="0">
                <a:solidFill>
                  <a:srgbClr val="569CD6"/>
                </a:solidFill>
                <a:latin typeface="Courier New" panose="02070309020205020404" pitchFamily="49" charset="0"/>
              </a:rPr>
              <a:t>int</a:t>
            </a:r>
            <a:r>
              <a:rPr lang="en-US" altLang="zh-CN" b="1" dirty="0">
                <a:solidFill>
                  <a:srgbClr val="D4D4D4"/>
                </a:solidFill>
                <a:latin typeface="Courier New" panose="02070309020205020404" pitchFamily="49" charset="0"/>
              </a:rPr>
              <a:t> </a:t>
            </a:r>
            <a:r>
              <a:rPr lang="en-US" altLang="zh-CN" b="1" dirty="0" err="1">
                <a:solidFill>
                  <a:srgbClr val="D4D4D4"/>
                </a:solidFill>
                <a:latin typeface="Courier New" panose="02070309020205020404" pitchFamily="49" charset="0"/>
              </a:rPr>
              <a:t>i</a:t>
            </a:r>
            <a:r>
              <a:rPr lang="en-US" altLang="zh-CN" b="1" dirty="0">
                <a:solidFill>
                  <a:srgbClr val="D4D4D4"/>
                </a:solidFill>
                <a:latin typeface="Courier New" panose="02070309020205020404" pitchFamily="49" charset="0"/>
              </a:rPr>
              <a:t> = </a:t>
            </a:r>
            <a:r>
              <a:rPr lang="en-US" altLang="zh-CN" b="1" dirty="0">
                <a:solidFill>
                  <a:srgbClr val="B5CEA8"/>
                </a:solidFill>
                <a:latin typeface="Courier New" panose="02070309020205020404" pitchFamily="49" charset="0"/>
              </a:rPr>
              <a:t>0</a:t>
            </a:r>
            <a:r>
              <a:rPr lang="en-US" altLang="zh-CN" b="1" dirty="0">
                <a:solidFill>
                  <a:srgbClr val="D4D4D4"/>
                </a:solidFill>
                <a:latin typeface="Courier New" panose="02070309020205020404" pitchFamily="49" charset="0"/>
              </a:rPr>
              <a:t>; </a:t>
            </a:r>
            <a:r>
              <a:rPr lang="en-US" altLang="zh-CN" b="1" dirty="0" err="1">
                <a:solidFill>
                  <a:srgbClr val="D4D4D4"/>
                </a:solidFill>
                <a:latin typeface="Courier New" panose="02070309020205020404" pitchFamily="49" charset="0"/>
              </a:rPr>
              <a:t>i</a:t>
            </a:r>
            <a:r>
              <a:rPr lang="en-US" altLang="zh-CN" b="1" dirty="0">
                <a:solidFill>
                  <a:srgbClr val="D4D4D4"/>
                </a:solidFill>
                <a:latin typeface="Courier New" panose="02070309020205020404" pitchFamily="49" charset="0"/>
              </a:rPr>
              <a:t> &lt; </a:t>
            </a:r>
            <a:r>
              <a:rPr lang="en-US" altLang="zh-CN" b="1" dirty="0">
                <a:solidFill>
                  <a:srgbClr val="B5CEA8"/>
                </a:solidFill>
                <a:latin typeface="Courier New" panose="02070309020205020404" pitchFamily="49" charset="0"/>
              </a:rPr>
              <a:t>5</a:t>
            </a:r>
            <a:r>
              <a:rPr lang="en-US" altLang="zh-CN" b="1" dirty="0">
                <a:solidFill>
                  <a:srgbClr val="D4D4D4"/>
                </a:solidFill>
                <a:latin typeface="Courier New" panose="02070309020205020404" pitchFamily="49" charset="0"/>
              </a:rPr>
              <a:t>; ++</a:t>
            </a:r>
            <a:r>
              <a:rPr lang="en-US" altLang="zh-CN" b="1" dirty="0" err="1">
                <a:solidFill>
                  <a:srgbClr val="D4D4D4"/>
                </a:solidFill>
                <a:latin typeface="Courier New" panose="02070309020205020404" pitchFamily="49" charset="0"/>
              </a:rPr>
              <a:t>i</a:t>
            </a:r>
            <a:r>
              <a:rPr lang="en-US" altLang="zh-CN" b="1" dirty="0">
                <a:solidFill>
                  <a:srgbClr val="D4D4D4"/>
                </a:solidFill>
                <a:latin typeface="Courier New" panose="02070309020205020404" pitchFamily="49" charset="0"/>
              </a:rPr>
              <a:t>){</a:t>
            </a:r>
          </a:p>
          <a:p>
            <a:r>
              <a:rPr lang="en-US" altLang="zh-CN" b="1" dirty="0">
                <a:solidFill>
                  <a:srgbClr val="D4D4D4"/>
                </a:solidFill>
                <a:latin typeface="Courier New" panose="02070309020205020404" pitchFamily="49" charset="0"/>
              </a:rPr>
              <a:t>        </a:t>
            </a:r>
            <a:r>
              <a:rPr lang="en-US" altLang="zh-CN" b="1" dirty="0" err="1">
                <a:solidFill>
                  <a:srgbClr val="D4D4D4"/>
                </a:solidFill>
                <a:latin typeface="Courier New" panose="02070309020205020404" pitchFamily="49" charset="0"/>
              </a:rPr>
              <a:t>cout</a:t>
            </a:r>
            <a:r>
              <a:rPr lang="en-US" altLang="zh-CN" b="1" dirty="0">
                <a:solidFill>
                  <a:srgbClr val="D4D4D4"/>
                </a:solidFill>
                <a:latin typeface="Courier New" panose="02070309020205020404" pitchFamily="49" charset="0"/>
              </a:rPr>
              <a:t> &lt;&lt; </a:t>
            </a:r>
            <a:r>
              <a:rPr lang="en-US" altLang="zh-CN" b="1" dirty="0">
                <a:solidFill>
                  <a:srgbClr val="CE9178"/>
                </a:solidFill>
                <a:latin typeface="Courier New" panose="02070309020205020404" pitchFamily="49" charset="0"/>
              </a:rPr>
              <a:t>"The num. of "</a:t>
            </a:r>
            <a:r>
              <a:rPr lang="en-US" altLang="zh-CN" b="1" dirty="0">
                <a:solidFill>
                  <a:srgbClr val="D4D4D4"/>
                </a:solidFill>
                <a:latin typeface="Courier New" panose="02070309020205020404" pitchFamily="49" charset="0"/>
              </a:rPr>
              <a:t> &lt;&lt; </a:t>
            </a:r>
            <a:r>
              <a:rPr lang="en-US" altLang="zh-CN" b="1" dirty="0" err="1">
                <a:solidFill>
                  <a:srgbClr val="D4D4D4"/>
                </a:solidFill>
                <a:latin typeface="Courier New" panose="02070309020205020404" pitchFamily="49" charset="0"/>
              </a:rPr>
              <a:t>ch</a:t>
            </a:r>
            <a:r>
              <a:rPr lang="en-US" altLang="zh-CN" b="1" dirty="0">
                <a:solidFill>
                  <a:srgbClr val="D4D4D4"/>
                </a:solidFill>
                <a:latin typeface="Courier New" panose="02070309020205020404" pitchFamily="49" charset="0"/>
              </a:rPr>
              <a:t>[</a:t>
            </a:r>
            <a:r>
              <a:rPr lang="en-US" altLang="zh-CN" b="1" dirty="0" err="1">
                <a:solidFill>
                  <a:srgbClr val="D4D4D4"/>
                </a:solidFill>
                <a:latin typeface="Courier New" panose="02070309020205020404" pitchFamily="49" charset="0"/>
              </a:rPr>
              <a:t>i</a:t>
            </a:r>
            <a:r>
              <a:rPr lang="en-US" altLang="zh-CN" b="1" dirty="0">
                <a:solidFill>
                  <a:srgbClr val="D4D4D4"/>
                </a:solidFill>
                <a:latin typeface="Courier New" panose="02070309020205020404" pitchFamily="49" charset="0"/>
              </a:rPr>
              <a:t>] &lt;&lt; </a:t>
            </a:r>
            <a:r>
              <a:rPr lang="en-US" altLang="zh-CN" b="1" dirty="0">
                <a:solidFill>
                  <a:srgbClr val="CE9178"/>
                </a:solidFill>
                <a:latin typeface="Courier New" panose="02070309020205020404" pitchFamily="49" charset="0"/>
              </a:rPr>
              <a:t>":"</a:t>
            </a:r>
            <a:r>
              <a:rPr lang="en-US" altLang="zh-CN" b="1" dirty="0">
                <a:solidFill>
                  <a:srgbClr val="D4D4D4"/>
                </a:solidFill>
                <a:latin typeface="Courier New" panose="02070309020205020404" pitchFamily="49" charset="0"/>
              </a:rPr>
              <a:t>;</a:t>
            </a:r>
          </a:p>
          <a:p>
            <a:r>
              <a:rPr lang="en-US" altLang="zh-CN" b="1" dirty="0">
                <a:solidFill>
                  <a:srgbClr val="D4D4D4"/>
                </a:solidFill>
                <a:latin typeface="Courier New" panose="02070309020205020404" pitchFamily="49" charset="0"/>
              </a:rPr>
              <a:t>        </a:t>
            </a:r>
            <a:r>
              <a:rPr lang="en-US" altLang="zh-CN" b="1" dirty="0" err="1">
                <a:solidFill>
                  <a:srgbClr val="D4D4D4"/>
                </a:solidFill>
                <a:latin typeface="Courier New" panose="02070309020205020404" pitchFamily="49" charset="0"/>
              </a:rPr>
              <a:t>cout</a:t>
            </a:r>
            <a:r>
              <a:rPr lang="en-US" altLang="zh-CN" b="1" dirty="0">
                <a:solidFill>
                  <a:srgbClr val="D4D4D4"/>
                </a:solidFill>
                <a:latin typeface="Courier New" panose="02070309020205020404" pitchFamily="49" charset="0"/>
              </a:rPr>
              <a:t> &lt;&lt; </a:t>
            </a:r>
            <a:r>
              <a:rPr lang="en-US" altLang="zh-CN" b="1" dirty="0" err="1">
                <a:solidFill>
                  <a:srgbClr val="D4D4D4"/>
                </a:solidFill>
                <a:latin typeface="Courier New" panose="02070309020205020404" pitchFamily="49" charset="0"/>
              </a:rPr>
              <a:t>setw</a:t>
            </a:r>
            <a:r>
              <a:rPr lang="en-US" altLang="zh-CN" b="1" dirty="0">
                <a:solidFill>
                  <a:srgbClr val="D4D4D4"/>
                </a:solidFill>
                <a:latin typeface="Courier New" panose="02070309020205020404" pitchFamily="49" charset="0"/>
              </a:rPr>
              <a:t>(</a:t>
            </a:r>
            <a:r>
              <a:rPr lang="en-US" altLang="zh-CN" b="1" dirty="0">
                <a:solidFill>
                  <a:srgbClr val="B5CEA8"/>
                </a:solidFill>
                <a:latin typeface="Courier New" panose="02070309020205020404" pitchFamily="49" charset="0"/>
              </a:rPr>
              <a:t>4</a:t>
            </a:r>
            <a:r>
              <a:rPr lang="en-US" altLang="zh-CN" b="1" dirty="0">
                <a:solidFill>
                  <a:srgbClr val="D4D4D4"/>
                </a:solidFill>
                <a:latin typeface="Courier New" panose="02070309020205020404" pitchFamily="49" charset="0"/>
              </a:rPr>
              <a:t>) &lt;&lt; </a:t>
            </a:r>
            <a:r>
              <a:rPr lang="en-US" altLang="zh-CN" b="1" dirty="0" err="1">
                <a:solidFill>
                  <a:srgbClr val="D4D4D4"/>
                </a:solidFill>
                <a:latin typeface="Courier New" panose="02070309020205020404" pitchFamily="49" charset="0"/>
              </a:rPr>
              <a:t>iCount</a:t>
            </a:r>
            <a:r>
              <a:rPr lang="en-US" altLang="zh-CN" b="1" dirty="0">
                <a:solidFill>
                  <a:srgbClr val="D4D4D4"/>
                </a:solidFill>
                <a:latin typeface="Courier New" panose="02070309020205020404" pitchFamily="49" charset="0"/>
              </a:rPr>
              <a:t>[</a:t>
            </a:r>
            <a:r>
              <a:rPr lang="en-US" altLang="zh-CN" b="1" dirty="0" err="1">
                <a:solidFill>
                  <a:srgbClr val="D4D4D4"/>
                </a:solidFill>
                <a:latin typeface="Courier New" panose="02070309020205020404" pitchFamily="49" charset="0"/>
              </a:rPr>
              <a:t>i</a:t>
            </a:r>
            <a:r>
              <a:rPr lang="en-US" altLang="zh-CN" b="1" dirty="0">
                <a:solidFill>
                  <a:srgbClr val="D4D4D4"/>
                </a:solidFill>
                <a:latin typeface="Courier New" panose="02070309020205020404" pitchFamily="49" charset="0"/>
              </a:rPr>
              <a:t>] &lt;&lt; </a:t>
            </a:r>
            <a:r>
              <a:rPr lang="en-US" altLang="zh-CN" b="1" dirty="0" err="1">
                <a:solidFill>
                  <a:srgbClr val="D4D4D4"/>
                </a:solidFill>
                <a:latin typeface="Courier New" panose="02070309020205020404" pitchFamily="49" charset="0"/>
              </a:rPr>
              <a:t>endl</a:t>
            </a:r>
            <a:r>
              <a:rPr lang="en-US" altLang="zh-CN" b="1" dirty="0">
                <a:solidFill>
                  <a:srgbClr val="D4D4D4"/>
                </a:solidFill>
                <a:latin typeface="Courier New" panose="02070309020205020404" pitchFamily="49" charset="0"/>
              </a:rPr>
              <a:t>;</a:t>
            </a:r>
          </a:p>
          <a:p>
            <a:r>
              <a:rPr lang="en-US" altLang="zh-CN" b="1" dirty="0">
                <a:solidFill>
                  <a:srgbClr val="D4D4D4"/>
                </a:solidFill>
                <a:latin typeface="Courier New" panose="02070309020205020404" pitchFamily="49" charset="0"/>
              </a:rPr>
              <a:t>    }</a:t>
            </a:r>
          </a:p>
          <a:p>
            <a:r>
              <a:rPr lang="en-US" altLang="zh-CN" b="1" dirty="0">
                <a:solidFill>
                  <a:srgbClr val="D4D4D4"/>
                </a:solidFill>
                <a:latin typeface="Courier New" panose="02070309020205020404" pitchFamily="49" charset="0"/>
              </a:rPr>
              <a:t>    </a:t>
            </a:r>
            <a:r>
              <a:rPr lang="en-US" altLang="zh-CN" b="1" dirty="0">
                <a:solidFill>
                  <a:srgbClr val="569CD6"/>
                </a:solidFill>
                <a:latin typeface="Courier New" panose="02070309020205020404" pitchFamily="49" charset="0"/>
              </a:rPr>
              <a:t>return</a:t>
            </a:r>
            <a:r>
              <a:rPr lang="en-US" altLang="zh-CN" b="1" dirty="0">
                <a:solidFill>
                  <a:srgbClr val="D4D4D4"/>
                </a:solidFill>
                <a:latin typeface="Courier New" panose="02070309020205020404" pitchFamily="49" charset="0"/>
              </a:rPr>
              <a:t> </a:t>
            </a:r>
            <a:r>
              <a:rPr lang="en-US" altLang="zh-CN" b="1" dirty="0">
                <a:solidFill>
                  <a:srgbClr val="B5CEA8"/>
                </a:solidFill>
                <a:latin typeface="Courier New" panose="02070309020205020404" pitchFamily="49" charset="0"/>
              </a:rPr>
              <a:t>0</a:t>
            </a:r>
            <a:r>
              <a:rPr lang="en-US" altLang="zh-CN" b="1" dirty="0">
                <a:solidFill>
                  <a:srgbClr val="D4D4D4"/>
                </a:solidFill>
                <a:latin typeface="Courier New" panose="02070309020205020404" pitchFamily="49" charset="0"/>
              </a:rPr>
              <a:t>;        </a:t>
            </a:r>
          </a:p>
          <a:p>
            <a:r>
              <a:rPr lang="en-US" altLang="zh-CN" b="1" dirty="0">
                <a:solidFill>
                  <a:srgbClr val="D4D4D4"/>
                </a:solidFill>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4994"/>
                                        </p:tgtEl>
                                        <p:attrNameLst>
                                          <p:attrName>style.visibility</p:attrName>
                                        </p:attrNameLst>
                                      </p:cBhvr>
                                      <p:to>
                                        <p:strVal val="visible"/>
                                      </p:to>
                                    </p:set>
                                    <p:animEffect transition="in" filter="box(in)">
                                      <p:cBhvr>
                                        <p:cTn id="7" dur="500"/>
                                        <p:tgtEl>
                                          <p:spTgt spid="84994"/>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autoUpdateAnimBg="0"/>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69995533-623A-4CDE-A83F-0D707D7D61DD}"/>
              </a:ext>
            </a:extLst>
          </p:cNvPr>
          <p:cNvSpPr>
            <a:spLocks noGrp="1" noChangeArrowheads="1"/>
          </p:cNvSpPr>
          <p:nvPr>
            <p:ph type="title"/>
          </p:nvPr>
        </p:nvSpPr>
        <p:spPr>
          <a:xfrm>
            <a:off x="258618" y="381000"/>
            <a:ext cx="9723582" cy="533400"/>
          </a:xfrm>
        </p:spPr>
        <p:txBody>
          <a:bodyPr/>
          <a:lstStyle/>
          <a:p>
            <a:pPr algn="l" eaLnBrk="1" hangingPunct="1"/>
            <a:r>
              <a:rPr lang="en-US" altLang="zh-CN" sz="2400" b="1" dirty="0">
                <a:solidFill>
                  <a:srgbClr val="FFFFCC"/>
                </a:solidFill>
                <a:ea typeface="华文新魏" panose="02010800040101010101" pitchFamily="2" charset="-122"/>
              </a:rPr>
              <a:t>       ⑵</a:t>
            </a:r>
            <a:r>
              <a:rPr lang="zh-CN" altLang="en-US" sz="2400" b="1" dirty="0">
                <a:solidFill>
                  <a:srgbClr val="FFFFCC"/>
                </a:solidFill>
                <a:ea typeface="楷体_GB2312"/>
                <a:cs typeface="楷体_GB2312"/>
              </a:rPr>
              <a:t>字符的加密解密</a:t>
            </a:r>
          </a:p>
        </p:txBody>
      </p:sp>
      <p:sp>
        <p:nvSpPr>
          <p:cNvPr id="86019" name="Text Box 3">
            <a:extLst>
              <a:ext uri="{FF2B5EF4-FFF2-40B4-BE49-F238E27FC236}">
                <a16:creationId xmlns:a16="http://schemas.microsoft.com/office/drawing/2014/main" id="{AD45AFAF-B634-4197-9086-4FCB018E330C}"/>
              </a:ext>
            </a:extLst>
          </p:cNvPr>
          <p:cNvSpPr txBox="1">
            <a:spLocks noChangeArrowheads="1"/>
          </p:cNvSpPr>
          <p:nvPr/>
        </p:nvSpPr>
        <p:spPr bwMode="auto">
          <a:xfrm>
            <a:off x="258618" y="762000"/>
            <a:ext cx="1193338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type="none" w="lg" len="lg"/>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chemeClr val="bg1"/>
                </a:solidFill>
                <a:latin typeface="Arial" panose="020B0604020202020204" pitchFamily="34" charset="0"/>
                <a:ea typeface="楷体_GB2312"/>
                <a:cs typeface="楷体_GB2312"/>
              </a:rPr>
              <a:t>       </a:t>
            </a:r>
            <a:r>
              <a:rPr lang="zh-CN" altLang="en-US" sz="2400" dirty="0">
                <a:solidFill>
                  <a:srgbClr val="FFFFFF"/>
                </a:solidFill>
                <a:latin typeface="Arial" panose="020B0604020202020204" pitchFamily="34" charset="0"/>
                <a:ea typeface="楷体_GB2312"/>
                <a:cs typeface="楷体_GB2312"/>
              </a:rPr>
              <a:t>将字符串中的字母加密，</a:t>
            </a:r>
            <a:r>
              <a:rPr lang="zh-CN" altLang="en-US" sz="2400" dirty="0">
                <a:solidFill>
                  <a:srgbClr val="FFFF00"/>
                </a:solidFill>
                <a:latin typeface="Arial" panose="020B0604020202020204" pitchFamily="34" charset="0"/>
                <a:ea typeface="楷体_GB2312"/>
                <a:cs typeface="楷体_GB2312"/>
              </a:rPr>
              <a:t>密钥</a:t>
            </a:r>
            <a:r>
              <a:rPr lang="zh-CN" altLang="en-US" sz="2400" dirty="0">
                <a:solidFill>
                  <a:srgbClr val="FFFFFF"/>
                </a:solidFill>
                <a:latin typeface="Arial" panose="020B0604020202020204" pitchFamily="34" charset="0"/>
                <a:ea typeface="楷体_GB2312"/>
                <a:cs typeface="楷体_GB2312"/>
              </a:rPr>
              <a:t>为循环平移两个字母。如</a:t>
            </a:r>
            <a:r>
              <a:rPr lang="en-US" altLang="zh-CN" sz="2400" dirty="0">
                <a:solidFill>
                  <a:srgbClr val="FFFFFF"/>
                </a:solidFill>
                <a:latin typeface="Arial" panose="020B0604020202020204" pitchFamily="34" charset="0"/>
                <a:ea typeface="楷体_GB2312"/>
                <a:cs typeface="楷体_GB2312"/>
              </a:rPr>
              <a:t>A</a:t>
            </a:r>
            <a:r>
              <a:rPr lang="zh-CN" altLang="en-US" sz="2400" dirty="0">
                <a:solidFill>
                  <a:srgbClr val="FFFFFF"/>
                </a:solidFill>
                <a:latin typeface="Arial" panose="020B0604020202020204" pitchFamily="34" charset="0"/>
                <a:ea typeface="楷体_GB2312"/>
                <a:cs typeface="楷体_GB2312"/>
              </a:rPr>
              <a:t>加密成</a:t>
            </a:r>
            <a:r>
              <a:rPr lang="en-US" altLang="zh-CN" sz="2400" dirty="0">
                <a:solidFill>
                  <a:srgbClr val="FFFFFF"/>
                </a:solidFill>
                <a:latin typeface="Arial" panose="020B0604020202020204" pitchFamily="34" charset="0"/>
                <a:ea typeface="楷体_GB2312"/>
                <a:cs typeface="楷体_GB2312"/>
              </a:rPr>
              <a:t>C...</a:t>
            </a:r>
            <a:r>
              <a:rPr lang="zh-CN" altLang="en-US" sz="2400" dirty="0">
                <a:solidFill>
                  <a:srgbClr val="FFFFFF"/>
                </a:solidFill>
                <a:latin typeface="Arial" panose="020B0604020202020204" pitchFamily="34" charset="0"/>
                <a:ea typeface="楷体_GB2312"/>
                <a:cs typeface="楷体_GB2312"/>
              </a:rPr>
              <a:t>，</a:t>
            </a:r>
            <a:r>
              <a:rPr lang="en-US" altLang="zh-CN" sz="2400" dirty="0">
                <a:solidFill>
                  <a:srgbClr val="FFFFFF"/>
                </a:solidFill>
                <a:latin typeface="Arial" panose="020B0604020202020204" pitchFamily="34" charset="0"/>
                <a:ea typeface="楷体_GB2312"/>
                <a:cs typeface="楷体_GB2312"/>
              </a:rPr>
              <a:t>Z</a:t>
            </a:r>
            <a:r>
              <a:rPr lang="zh-CN" altLang="en-US" sz="2400" dirty="0">
                <a:solidFill>
                  <a:srgbClr val="FFFFFF"/>
                </a:solidFill>
                <a:latin typeface="Arial" panose="020B0604020202020204" pitchFamily="34" charset="0"/>
                <a:ea typeface="楷体_GB2312"/>
                <a:cs typeface="楷体_GB2312"/>
              </a:rPr>
              <a:t>加密成</a:t>
            </a:r>
            <a:r>
              <a:rPr lang="en-US" altLang="zh-CN" sz="2400" dirty="0">
                <a:solidFill>
                  <a:srgbClr val="FFFFFF"/>
                </a:solidFill>
                <a:latin typeface="Arial" panose="020B0604020202020204" pitchFamily="34" charset="0"/>
                <a:ea typeface="楷体_GB2312"/>
                <a:cs typeface="楷体_GB2312"/>
              </a:rPr>
              <a:t>B</a:t>
            </a:r>
            <a:r>
              <a:rPr lang="zh-CN" altLang="en-US" sz="2400" dirty="0">
                <a:solidFill>
                  <a:srgbClr val="FFFFFF"/>
                </a:solidFill>
                <a:latin typeface="Arial" panose="020B0604020202020204" pitchFamily="34" charset="0"/>
                <a:ea typeface="楷体_GB2312"/>
                <a:cs typeface="楷体_GB2312"/>
              </a:rPr>
              <a:t>。</a:t>
            </a:r>
          </a:p>
        </p:txBody>
      </p:sp>
      <p:sp>
        <p:nvSpPr>
          <p:cNvPr id="86020" name="Text Box 4">
            <a:extLst>
              <a:ext uri="{FF2B5EF4-FFF2-40B4-BE49-F238E27FC236}">
                <a16:creationId xmlns:a16="http://schemas.microsoft.com/office/drawing/2014/main" id="{A6F3F0E2-B12C-4CAF-8A38-92B5D24DBD99}"/>
              </a:ext>
            </a:extLst>
          </p:cNvPr>
          <p:cNvSpPr txBox="1">
            <a:spLocks noChangeArrowheads="1"/>
          </p:cNvSpPr>
          <p:nvPr/>
        </p:nvSpPr>
        <p:spPr bwMode="auto">
          <a:xfrm>
            <a:off x="912814" y="1311821"/>
            <a:ext cx="4728515"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type="none" w="lg" len="lg"/>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CC"/>
                </a:solidFill>
                <a:latin typeface="Arial" panose="020B0604020202020204" pitchFamily="34" charset="0"/>
                <a:ea typeface="楷体_GB2312"/>
                <a:cs typeface="楷体_GB2312"/>
              </a:rPr>
              <a:t>如：</a:t>
            </a:r>
            <a:r>
              <a:rPr lang="en-US" altLang="zh-CN" sz="2400" dirty="0">
                <a:solidFill>
                  <a:srgbClr val="FFFF00"/>
                </a:solidFill>
                <a:latin typeface="Arial" panose="020B0604020202020204" pitchFamily="34" charset="0"/>
                <a:ea typeface="楷体_GB2312"/>
                <a:cs typeface="楷体_GB2312"/>
              </a:rPr>
              <a:t>I am a student</a:t>
            </a:r>
            <a:r>
              <a:rPr lang="en-US" altLang="zh-CN" sz="2400" dirty="0">
                <a:solidFill>
                  <a:srgbClr val="66FFCC"/>
                </a:solidFill>
                <a:latin typeface="Arial" panose="020B0604020202020204" pitchFamily="34" charset="0"/>
                <a:ea typeface="楷体_GB2312"/>
                <a:cs typeface="楷体_GB2312"/>
              </a:rPr>
              <a:t>.  </a:t>
            </a:r>
            <a:r>
              <a:rPr lang="en-US" altLang="zh-CN" sz="2400" dirty="0">
                <a:solidFill>
                  <a:srgbClr val="FFFF00"/>
                </a:solidFill>
                <a:latin typeface="Arial" panose="020B0604020202020204" pitchFamily="34" charset="0"/>
                <a:ea typeface="楷体_GB2312"/>
                <a:cs typeface="楷体_GB2312"/>
              </a:rPr>
              <a:t>Zip</a:t>
            </a:r>
            <a:r>
              <a:rPr lang="en-US" altLang="zh-CN" sz="2400" dirty="0">
                <a:solidFill>
                  <a:srgbClr val="66FFCC"/>
                </a:solidFill>
                <a:latin typeface="Arial" panose="020B0604020202020204" pitchFamily="34" charset="0"/>
                <a:ea typeface="楷体_GB2312"/>
                <a:cs typeface="楷体_GB2312"/>
              </a:rPr>
              <a:t> 230009</a:t>
            </a:r>
          </a:p>
          <a:p>
            <a:pPr eaLnBrk="1" hangingPunct="1">
              <a:spcBef>
                <a:spcPct val="0"/>
              </a:spcBef>
              <a:buFontTx/>
              <a:buNone/>
            </a:pPr>
            <a:r>
              <a:rPr lang="zh-CN" altLang="en-US" sz="2400" dirty="0">
                <a:solidFill>
                  <a:srgbClr val="99FF33"/>
                </a:solidFill>
                <a:latin typeface="Arial" panose="020B0604020202020204" pitchFamily="34" charset="0"/>
                <a:ea typeface="楷体_GB2312"/>
                <a:cs typeface="楷体_GB2312"/>
              </a:rPr>
              <a:t>加密后：</a:t>
            </a:r>
            <a:r>
              <a:rPr lang="zh-CN" altLang="en-US" sz="2400" dirty="0">
                <a:solidFill>
                  <a:srgbClr val="66FFCC"/>
                </a:solidFill>
                <a:latin typeface="Arial" panose="020B0604020202020204" pitchFamily="34" charset="0"/>
                <a:ea typeface="楷体_GB2312"/>
                <a:cs typeface="楷体_GB2312"/>
              </a:rPr>
              <a:t>       </a:t>
            </a:r>
          </a:p>
          <a:p>
            <a:pPr eaLnBrk="1" hangingPunct="1">
              <a:spcBef>
                <a:spcPct val="0"/>
              </a:spcBef>
              <a:buFontTx/>
              <a:buNone/>
            </a:pPr>
            <a:r>
              <a:rPr lang="zh-CN" altLang="en-US" sz="2400" dirty="0">
                <a:solidFill>
                  <a:srgbClr val="99FF33"/>
                </a:solidFill>
                <a:latin typeface="Arial" panose="020B0604020202020204" pitchFamily="34" charset="0"/>
                <a:ea typeface="楷体_GB2312"/>
                <a:cs typeface="楷体_GB2312"/>
              </a:rPr>
              <a:t>       </a:t>
            </a:r>
            <a:r>
              <a:rPr lang="en-US" altLang="zh-CN" sz="2400" dirty="0">
                <a:solidFill>
                  <a:srgbClr val="99FF33"/>
                </a:solidFill>
                <a:latin typeface="Arial" panose="020B0604020202020204" pitchFamily="34" charset="0"/>
                <a:ea typeface="楷体_GB2312"/>
                <a:cs typeface="楷体_GB2312"/>
              </a:rPr>
              <a:t>K co c </a:t>
            </a:r>
            <a:r>
              <a:rPr lang="en-US" altLang="zh-CN" sz="2400" dirty="0" err="1">
                <a:solidFill>
                  <a:srgbClr val="99FF33"/>
                </a:solidFill>
                <a:latin typeface="Arial" panose="020B0604020202020204" pitchFamily="34" charset="0"/>
                <a:ea typeface="楷体_GB2312"/>
                <a:cs typeface="楷体_GB2312"/>
              </a:rPr>
              <a:t>uvwfgpw</a:t>
            </a:r>
            <a:r>
              <a:rPr lang="en-US" altLang="zh-CN" sz="2400" dirty="0">
                <a:solidFill>
                  <a:srgbClr val="66FFCC"/>
                </a:solidFill>
                <a:latin typeface="Arial" panose="020B0604020202020204" pitchFamily="34" charset="0"/>
                <a:ea typeface="楷体_GB2312"/>
                <a:cs typeface="楷体_GB2312"/>
              </a:rPr>
              <a:t>. </a:t>
            </a:r>
            <a:r>
              <a:rPr lang="en-US" altLang="zh-CN" sz="2400" dirty="0" err="1">
                <a:solidFill>
                  <a:srgbClr val="99FF33"/>
                </a:solidFill>
                <a:latin typeface="Arial" panose="020B0604020202020204" pitchFamily="34" charset="0"/>
                <a:ea typeface="楷体_GB2312"/>
                <a:cs typeface="楷体_GB2312"/>
              </a:rPr>
              <a:t>Bkr</a:t>
            </a:r>
            <a:r>
              <a:rPr lang="en-US" altLang="zh-CN" sz="2400" dirty="0">
                <a:solidFill>
                  <a:srgbClr val="99FF33"/>
                </a:solidFill>
                <a:latin typeface="Arial" panose="020B0604020202020204" pitchFamily="34" charset="0"/>
                <a:ea typeface="楷体_GB2312"/>
                <a:cs typeface="楷体_GB2312"/>
              </a:rPr>
              <a:t> </a:t>
            </a:r>
            <a:r>
              <a:rPr lang="en-US" altLang="zh-CN" sz="2400" dirty="0">
                <a:solidFill>
                  <a:srgbClr val="66FFCC"/>
                </a:solidFill>
                <a:latin typeface="Arial" panose="020B0604020202020204" pitchFamily="34" charset="0"/>
                <a:ea typeface="楷体_GB2312"/>
                <a:cs typeface="楷体_GB2312"/>
              </a:rPr>
              <a:t>230009 </a:t>
            </a:r>
          </a:p>
        </p:txBody>
      </p:sp>
      <p:sp>
        <p:nvSpPr>
          <p:cNvPr id="86021" name="Text Box 5">
            <a:extLst>
              <a:ext uri="{FF2B5EF4-FFF2-40B4-BE49-F238E27FC236}">
                <a16:creationId xmlns:a16="http://schemas.microsoft.com/office/drawing/2014/main" id="{3A95F7A7-AFE2-4F0D-A013-A248AFDF7122}"/>
              </a:ext>
            </a:extLst>
          </p:cNvPr>
          <p:cNvSpPr txBox="1">
            <a:spLocks noChangeArrowheads="1"/>
          </p:cNvSpPr>
          <p:nvPr/>
        </p:nvSpPr>
        <p:spPr bwMode="auto">
          <a:xfrm>
            <a:off x="885011" y="2605651"/>
            <a:ext cx="3716380"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type="none" w="lg" len="lg"/>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CC"/>
                </a:solidFill>
                <a:latin typeface="Arial" panose="020B0604020202020204" pitchFamily="34" charset="0"/>
                <a:ea typeface="楷体_GB2312"/>
                <a:cs typeface="楷体_GB2312"/>
              </a:rPr>
              <a:t>加密算法可以描述为：</a:t>
            </a:r>
          </a:p>
          <a:p>
            <a:pPr eaLnBrk="1" hangingPunct="1">
              <a:spcBef>
                <a:spcPct val="0"/>
              </a:spcBef>
              <a:buFontTx/>
              <a:buNone/>
            </a:pPr>
            <a:r>
              <a:rPr lang="zh-CN" altLang="en-US" sz="2400" dirty="0">
                <a:solidFill>
                  <a:srgbClr val="FFFFCC"/>
                </a:solidFill>
                <a:latin typeface="Arial" panose="020B0604020202020204" pitchFamily="34" charset="0"/>
                <a:ea typeface="楷体_GB2312"/>
                <a:cs typeface="楷体_GB2312"/>
              </a:rPr>
              <a:t>如果</a:t>
            </a:r>
            <a:r>
              <a:rPr lang="en-US" altLang="zh-CN" sz="2400" dirty="0">
                <a:solidFill>
                  <a:srgbClr val="FFFFCC"/>
                </a:solidFill>
                <a:latin typeface="Arial" panose="020B0604020202020204" pitchFamily="34" charset="0"/>
                <a:ea typeface="楷体_GB2312"/>
                <a:cs typeface="楷体_GB2312"/>
              </a:rPr>
              <a:t>str[</a:t>
            </a:r>
            <a:r>
              <a:rPr lang="en-US" altLang="zh-CN" sz="2400" dirty="0" err="1">
                <a:solidFill>
                  <a:srgbClr val="FFFFCC"/>
                </a:solidFill>
                <a:latin typeface="Arial" panose="020B0604020202020204" pitchFamily="34" charset="0"/>
                <a:ea typeface="楷体_GB2312"/>
                <a:cs typeface="楷体_GB2312"/>
              </a:rPr>
              <a:t>i</a:t>
            </a:r>
            <a:r>
              <a:rPr lang="en-US" altLang="zh-CN" sz="2400" dirty="0">
                <a:solidFill>
                  <a:srgbClr val="FFFFCC"/>
                </a:solidFill>
                <a:latin typeface="Arial" panose="020B0604020202020204" pitchFamily="34" charset="0"/>
                <a:ea typeface="楷体_GB2312"/>
                <a:cs typeface="楷体_GB2312"/>
              </a:rPr>
              <a:t>]</a:t>
            </a:r>
            <a:r>
              <a:rPr lang="zh-CN" altLang="en-US" sz="2400" dirty="0">
                <a:solidFill>
                  <a:srgbClr val="FFFFCC"/>
                </a:solidFill>
                <a:latin typeface="Arial" panose="020B0604020202020204" pitchFamily="34" charset="0"/>
                <a:ea typeface="楷体_GB2312"/>
                <a:cs typeface="楷体_GB2312"/>
              </a:rPr>
              <a:t>是字母</a:t>
            </a:r>
          </a:p>
          <a:p>
            <a:pPr eaLnBrk="1" hangingPunct="1">
              <a:spcBef>
                <a:spcPct val="0"/>
              </a:spcBef>
              <a:buFontTx/>
              <a:buNone/>
            </a:pPr>
            <a:r>
              <a:rPr lang="zh-CN" altLang="en-US" sz="2400" dirty="0">
                <a:solidFill>
                  <a:srgbClr val="FFFFCC"/>
                </a:solidFill>
                <a:latin typeface="Arial" panose="020B0604020202020204" pitchFamily="34" charset="0"/>
                <a:ea typeface="楷体_GB2312"/>
                <a:cs typeface="楷体_GB2312"/>
              </a:rPr>
              <a:t>         循环平移两个字符；</a:t>
            </a:r>
          </a:p>
        </p:txBody>
      </p:sp>
      <p:sp>
        <p:nvSpPr>
          <p:cNvPr id="86022" name="Text Box 6">
            <a:extLst>
              <a:ext uri="{FF2B5EF4-FFF2-40B4-BE49-F238E27FC236}">
                <a16:creationId xmlns:a16="http://schemas.microsoft.com/office/drawing/2014/main" id="{1B8E2335-D4A6-4596-96B8-E14CEA381E99}"/>
              </a:ext>
            </a:extLst>
          </p:cNvPr>
          <p:cNvSpPr txBox="1">
            <a:spLocks noChangeArrowheads="1"/>
          </p:cNvSpPr>
          <p:nvPr/>
        </p:nvSpPr>
        <p:spPr bwMode="auto">
          <a:xfrm>
            <a:off x="912814" y="4017711"/>
            <a:ext cx="7123113" cy="894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type="none" w="lg" len="lg"/>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00"/>
                </a:solidFill>
                <a:latin typeface="Arial" panose="020B0604020202020204" pitchFamily="34" charset="0"/>
                <a:ea typeface="楷体_GB2312"/>
                <a:cs typeface="楷体_GB2312"/>
              </a:rPr>
              <a:t>以大写字母为例，循环平移两个字符的加密算法：</a:t>
            </a:r>
          </a:p>
          <a:p>
            <a:pPr eaLnBrk="1" hangingPunct="1">
              <a:spcBef>
                <a:spcPct val="0"/>
              </a:spcBef>
              <a:buFontTx/>
              <a:buNone/>
            </a:pPr>
            <a:r>
              <a:rPr lang="zh-CN" altLang="en-US" sz="2400" dirty="0">
                <a:solidFill>
                  <a:srgbClr val="FF00FF"/>
                </a:solidFill>
                <a:latin typeface="Arial" panose="020B0604020202020204" pitchFamily="34" charset="0"/>
                <a:ea typeface="楷体_GB2312"/>
                <a:cs typeface="楷体_GB2312"/>
              </a:rPr>
              <a:t>             </a:t>
            </a:r>
            <a:r>
              <a:rPr lang="en-US" altLang="zh-CN" sz="2800" dirty="0">
                <a:solidFill>
                  <a:srgbClr val="66FFCC"/>
                </a:solidFill>
                <a:latin typeface="Arial" panose="020B0604020202020204" pitchFamily="34" charset="0"/>
                <a:ea typeface="楷体_GB2312"/>
                <a:cs typeface="楷体_GB2312"/>
              </a:rPr>
              <a:t>str[</a:t>
            </a:r>
            <a:r>
              <a:rPr lang="en-US" altLang="zh-CN" sz="2800" dirty="0" err="1">
                <a:solidFill>
                  <a:srgbClr val="66FFCC"/>
                </a:solidFill>
                <a:latin typeface="Arial" panose="020B0604020202020204" pitchFamily="34" charset="0"/>
                <a:ea typeface="楷体_GB2312"/>
                <a:cs typeface="楷体_GB2312"/>
              </a:rPr>
              <a:t>i</a:t>
            </a:r>
            <a:r>
              <a:rPr lang="en-US" altLang="zh-CN" sz="2800" dirty="0">
                <a:solidFill>
                  <a:srgbClr val="66FFCC"/>
                </a:solidFill>
                <a:latin typeface="Arial" panose="020B0604020202020204" pitchFamily="34" charset="0"/>
                <a:ea typeface="楷体_GB2312"/>
                <a:cs typeface="楷体_GB2312"/>
              </a:rPr>
              <a:t>]=</a:t>
            </a:r>
            <a:r>
              <a:rPr lang="en-US" altLang="zh-CN" sz="2800" dirty="0">
                <a:solidFill>
                  <a:srgbClr val="FFFF00"/>
                </a:solidFill>
                <a:latin typeface="Arial" panose="020B0604020202020204" pitchFamily="34" charset="0"/>
                <a:ea typeface="楷体_GB2312"/>
                <a:cs typeface="楷体_GB2312"/>
              </a:rPr>
              <a:t>(str[</a:t>
            </a:r>
            <a:r>
              <a:rPr lang="en-US" altLang="zh-CN" sz="2800" dirty="0" err="1">
                <a:solidFill>
                  <a:srgbClr val="FFFF00"/>
                </a:solidFill>
                <a:latin typeface="Arial" panose="020B0604020202020204" pitchFamily="34" charset="0"/>
                <a:ea typeface="楷体_GB2312"/>
                <a:cs typeface="楷体_GB2312"/>
              </a:rPr>
              <a:t>i</a:t>
            </a:r>
            <a:r>
              <a:rPr lang="en-US" altLang="zh-CN" sz="2800" dirty="0">
                <a:solidFill>
                  <a:srgbClr val="FFFF00"/>
                </a:solidFill>
                <a:latin typeface="Arial" panose="020B0604020202020204" pitchFamily="34" charset="0"/>
                <a:ea typeface="楷体_GB2312"/>
                <a:cs typeface="楷体_GB2312"/>
              </a:rPr>
              <a:t>]-’A’+2)%26+’A’</a:t>
            </a:r>
          </a:p>
        </p:txBody>
      </p:sp>
      <mc:AlternateContent xmlns:mc="http://schemas.openxmlformats.org/markup-compatibility/2006" xmlns:p14="http://schemas.microsoft.com/office/powerpoint/2010/main">
        <mc:Choice Requires="p14">
          <p:contentPart p14:bwMode="auto" r:id="rId4">
            <p14:nvContentPartPr>
              <p14:cNvPr id="77998" name="墨迹 77997">
                <a:extLst>
                  <a:ext uri="{FF2B5EF4-FFF2-40B4-BE49-F238E27FC236}">
                    <a16:creationId xmlns:a16="http://schemas.microsoft.com/office/drawing/2014/main" id="{77CDFD28-2CC5-40FD-8FC0-27B68A2166F0}"/>
                  </a:ext>
                </a:extLst>
              </p14:cNvPr>
              <p14:cNvContentPartPr/>
              <p14:nvPr/>
            </p14:nvContentPartPr>
            <p14:xfrm>
              <a:off x="5258162" y="5529350"/>
              <a:ext cx="35280" cy="18720"/>
            </p14:xfrm>
          </p:contentPart>
        </mc:Choice>
        <mc:Fallback xmlns="">
          <p:pic>
            <p:nvPicPr>
              <p:cNvPr id="77998" name="墨迹 77997">
                <a:extLst>
                  <a:ext uri="{FF2B5EF4-FFF2-40B4-BE49-F238E27FC236}">
                    <a16:creationId xmlns:a16="http://schemas.microsoft.com/office/drawing/2014/main" id="{77CDFD28-2CC5-40FD-8FC0-27B68A2166F0}"/>
                  </a:ext>
                </a:extLst>
              </p:cNvPr>
              <p:cNvPicPr/>
              <p:nvPr/>
            </p:nvPicPr>
            <p:blipFill>
              <a:blip r:embed="rId6"/>
              <a:stretch>
                <a:fillRect/>
              </a:stretch>
            </p:blipFill>
            <p:spPr>
              <a:xfrm>
                <a:off x="5249162" y="5520350"/>
                <a:ext cx="52920" cy="363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6018"/>
                                        </p:tgtEl>
                                        <p:attrNameLst>
                                          <p:attrName>style.visibility</p:attrName>
                                        </p:attrNameLst>
                                      </p:cBhvr>
                                      <p:to>
                                        <p:strVal val="visible"/>
                                      </p:to>
                                    </p:set>
                                    <p:animEffect transition="in" filter="box(in)">
                                      <p:cBhvr>
                                        <p:cTn id="7" dur="500"/>
                                        <p:tgtEl>
                                          <p:spTgt spid="86018"/>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8601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86020">
                                            <p:txEl>
                                              <p:pRg st="0" end="0"/>
                                            </p:txEl>
                                          </p:spTgt>
                                        </p:tgtEl>
                                        <p:attrNameLst>
                                          <p:attrName>style.visibility</p:attrName>
                                        </p:attrNameLst>
                                      </p:cBhvr>
                                      <p:to>
                                        <p:strVal val="visible"/>
                                      </p:to>
                                    </p:set>
                                    <p:animEffect transition="in" filter="blinds(horizontal)">
                                      <p:cBhvr>
                                        <p:cTn id="16" dur="500"/>
                                        <p:tgtEl>
                                          <p:spTgt spid="86020">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6020">
                                            <p:txEl>
                                              <p:pRg st="1" end="1"/>
                                            </p:txEl>
                                          </p:spTgt>
                                        </p:tgtEl>
                                        <p:attrNameLst>
                                          <p:attrName>style.visibility</p:attrName>
                                        </p:attrNameLst>
                                      </p:cBhvr>
                                      <p:to>
                                        <p:strVal val="visible"/>
                                      </p:to>
                                    </p:set>
                                    <p:animEffect transition="in" filter="blinds(horizontal)">
                                      <p:cBhvr>
                                        <p:cTn id="21" dur="500"/>
                                        <p:tgtEl>
                                          <p:spTgt spid="86020">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6020">
                                            <p:txEl>
                                              <p:pRg st="2" end="2"/>
                                            </p:txEl>
                                          </p:spTgt>
                                        </p:tgtEl>
                                        <p:attrNameLst>
                                          <p:attrName>style.visibility</p:attrName>
                                        </p:attrNameLst>
                                      </p:cBhvr>
                                      <p:to>
                                        <p:strVal val="visible"/>
                                      </p:to>
                                    </p:set>
                                    <p:animEffect transition="in" filter="blinds(horizontal)">
                                      <p:cBhvr>
                                        <p:cTn id="26" dur="500"/>
                                        <p:tgtEl>
                                          <p:spTgt spid="86020">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6021">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6021">
                                            <p:txEl>
                                              <p:pRg st="1" end="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6021">
                                            <p:txEl>
                                              <p:pRg st="2" end="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86022">
                                            <p:txEl>
                                              <p:pRg st="0" end="0"/>
                                            </p:txEl>
                                          </p:spTgt>
                                        </p:tgtEl>
                                        <p:attrNameLst>
                                          <p:attrName>style.visibility</p:attrName>
                                        </p:attrNameLst>
                                      </p:cBhvr>
                                      <p:to>
                                        <p:strVal val="visible"/>
                                      </p:to>
                                    </p:set>
                                    <p:anim calcmode="lin" valueType="num">
                                      <p:cBhvr additive="base">
                                        <p:cTn id="43" dur="500" fill="hold"/>
                                        <p:tgtEl>
                                          <p:spTgt spid="86022">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60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86022">
                                            <p:txEl>
                                              <p:pRg st="1" end="1"/>
                                            </p:txEl>
                                          </p:spTgt>
                                        </p:tgtEl>
                                        <p:attrNameLst>
                                          <p:attrName>style.visibility</p:attrName>
                                        </p:attrNameLst>
                                      </p:cBhvr>
                                      <p:to>
                                        <p:strVal val="visible"/>
                                      </p:to>
                                    </p:set>
                                    <p:anim calcmode="lin" valueType="num">
                                      <p:cBhvr additive="base">
                                        <p:cTn id="49" dur="500" fill="hold"/>
                                        <p:tgtEl>
                                          <p:spTgt spid="86022">
                                            <p:txEl>
                                              <p:pRg st="1" end="1"/>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602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autoUpdateAnimBg="0"/>
      <p:bldP spid="86019" grpId="0" autoUpdateAnimBg="0"/>
      <p:bldP spid="86020" grpId="0" build="p" autoUpdateAnimBg="0"/>
      <p:bldP spid="86021" grpId="0" build="p" autoUpdateAnimBg="0"/>
      <p:bldP spid="86022"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22C5CC18-327F-4178-A0B3-A683CF4FE778}"/>
              </a:ext>
            </a:extLst>
          </p:cNvPr>
          <p:cNvSpPr>
            <a:spLocks noGrp="1" noChangeArrowheads="1"/>
          </p:cNvSpPr>
          <p:nvPr>
            <p:ph type="title"/>
          </p:nvPr>
        </p:nvSpPr>
        <p:spPr>
          <a:xfrm>
            <a:off x="323273" y="381000"/>
            <a:ext cx="9658927" cy="381000"/>
          </a:xfrm>
        </p:spPr>
        <p:txBody>
          <a:bodyPr>
            <a:normAutofit fontScale="90000"/>
          </a:bodyPr>
          <a:lstStyle/>
          <a:p>
            <a:pPr algn="l" eaLnBrk="1" hangingPunct="1"/>
            <a:r>
              <a:rPr lang="zh-CN" altLang="en-US" sz="2400" dirty="0">
                <a:solidFill>
                  <a:srgbClr val="FFFF00"/>
                </a:solidFill>
                <a:ea typeface="楷体_GB2312"/>
                <a:cs typeface="楷体_GB2312"/>
              </a:rPr>
              <a:t>       程序如下：</a:t>
            </a:r>
          </a:p>
        </p:txBody>
      </p:sp>
      <p:sp>
        <p:nvSpPr>
          <p:cNvPr id="87043" name="Text Box 3">
            <a:extLst>
              <a:ext uri="{FF2B5EF4-FFF2-40B4-BE49-F238E27FC236}">
                <a16:creationId xmlns:a16="http://schemas.microsoft.com/office/drawing/2014/main" id="{1AE28432-C98A-4DE8-AD9F-84B92BB82482}"/>
              </a:ext>
            </a:extLst>
          </p:cNvPr>
          <p:cNvSpPr txBox="1">
            <a:spLocks noChangeArrowheads="1"/>
          </p:cNvSpPr>
          <p:nvPr/>
        </p:nvSpPr>
        <p:spPr bwMode="auto">
          <a:xfrm>
            <a:off x="2795963" y="0"/>
            <a:ext cx="4533911" cy="6988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type="none" w="lg" len="lg"/>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buNone/>
            </a:pPr>
            <a:r>
              <a:rPr lang="en-US" altLang="zh-CN" sz="2000" dirty="0">
                <a:solidFill>
                  <a:srgbClr val="FFFFCC"/>
                </a:solidFill>
                <a:latin typeface="Arial" panose="020B0604020202020204" pitchFamily="34" charset="0"/>
                <a:cs typeface="Arial" panose="020B0604020202020204" pitchFamily="34" charset="0"/>
              </a:rPr>
              <a:t>#include &lt;iostream&gt;</a:t>
            </a:r>
          </a:p>
          <a:p>
            <a:pPr>
              <a:buNone/>
            </a:pPr>
            <a:r>
              <a:rPr lang="en-US" altLang="zh-CN" sz="2000" dirty="0">
                <a:solidFill>
                  <a:srgbClr val="FFFFCC"/>
                </a:solidFill>
                <a:latin typeface="Arial" panose="020B0604020202020204" pitchFamily="34" charset="0"/>
                <a:cs typeface="Arial" panose="020B0604020202020204" pitchFamily="34" charset="0"/>
              </a:rPr>
              <a:t>#include &lt;</a:t>
            </a:r>
            <a:r>
              <a:rPr lang="en-US" altLang="zh-CN" sz="2000" dirty="0" err="1">
                <a:solidFill>
                  <a:srgbClr val="FFFFCC"/>
                </a:solidFill>
                <a:latin typeface="Arial" panose="020B0604020202020204" pitchFamily="34" charset="0"/>
                <a:cs typeface="Arial" panose="020B0604020202020204" pitchFamily="34" charset="0"/>
              </a:rPr>
              <a:t>iomanip</a:t>
            </a:r>
            <a:r>
              <a:rPr lang="en-US" altLang="zh-CN" sz="2000" dirty="0">
                <a:solidFill>
                  <a:srgbClr val="FFFFCC"/>
                </a:solidFill>
                <a:latin typeface="Arial" panose="020B0604020202020204" pitchFamily="34" charset="0"/>
                <a:cs typeface="Arial" panose="020B0604020202020204" pitchFamily="34" charset="0"/>
              </a:rPr>
              <a:t>&gt;</a:t>
            </a:r>
          </a:p>
          <a:p>
            <a:pPr>
              <a:buNone/>
            </a:pPr>
            <a:r>
              <a:rPr lang="en-US" altLang="zh-CN" sz="2000" dirty="0">
                <a:solidFill>
                  <a:srgbClr val="FFFFCC"/>
                </a:solidFill>
                <a:latin typeface="Arial" panose="020B0604020202020204" pitchFamily="34" charset="0"/>
                <a:cs typeface="Arial" panose="020B0604020202020204" pitchFamily="34" charset="0"/>
              </a:rPr>
              <a:t>using namespace std;</a:t>
            </a:r>
          </a:p>
          <a:p>
            <a:pPr>
              <a:buNone/>
            </a:pPr>
            <a:br>
              <a:rPr lang="en-US" altLang="zh-CN" sz="2000" dirty="0">
                <a:solidFill>
                  <a:srgbClr val="FFFFCC"/>
                </a:solidFill>
                <a:latin typeface="Arial" panose="020B0604020202020204" pitchFamily="34" charset="0"/>
                <a:cs typeface="Arial" panose="020B0604020202020204" pitchFamily="34" charset="0"/>
              </a:rPr>
            </a:br>
            <a:r>
              <a:rPr lang="en-US" altLang="zh-CN" sz="2000" dirty="0">
                <a:solidFill>
                  <a:srgbClr val="FFFFCC"/>
                </a:solidFill>
                <a:latin typeface="Arial" panose="020B0604020202020204" pitchFamily="34" charset="0"/>
                <a:cs typeface="Arial" panose="020B0604020202020204" pitchFamily="34" charset="0"/>
              </a:rPr>
              <a:t>int main(void){</a:t>
            </a:r>
          </a:p>
          <a:p>
            <a:pPr>
              <a:buNone/>
            </a:pPr>
            <a:r>
              <a:rPr lang="en-US" altLang="zh-CN" sz="2000" dirty="0">
                <a:solidFill>
                  <a:srgbClr val="FFFFCC"/>
                </a:solidFill>
                <a:latin typeface="Arial" panose="020B0604020202020204" pitchFamily="34" charset="0"/>
                <a:cs typeface="Arial" panose="020B0604020202020204" pitchFamily="34" charset="0"/>
              </a:rPr>
              <a:t>    int </a:t>
            </a:r>
            <a:r>
              <a:rPr lang="en-US" altLang="zh-CN" sz="2000" dirty="0" err="1">
                <a:solidFill>
                  <a:srgbClr val="FFFFCC"/>
                </a:solidFill>
                <a:latin typeface="Arial" panose="020B0604020202020204" pitchFamily="34" charset="0"/>
                <a:cs typeface="Arial" panose="020B0604020202020204" pitchFamily="34" charset="0"/>
              </a:rPr>
              <a:t>i</a:t>
            </a:r>
            <a:r>
              <a:rPr lang="en-US" altLang="zh-CN" sz="2000" dirty="0">
                <a:solidFill>
                  <a:srgbClr val="FFFFCC"/>
                </a:solidFill>
                <a:latin typeface="Arial" panose="020B0604020202020204" pitchFamily="34" charset="0"/>
                <a:cs typeface="Arial" panose="020B0604020202020204" pitchFamily="34" charset="0"/>
              </a:rPr>
              <a:t>;</a:t>
            </a:r>
          </a:p>
          <a:p>
            <a:pPr>
              <a:buNone/>
            </a:pPr>
            <a:r>
              <a:rPr lang="en-US" altLang="zh-CN" sz="2000" dirty="0">
                <a:solidFill>
                  <a:srgbClr val="FFFFCC"/>
                </a:solidFill>
                <a:latin typeface="Arial" panose="020B0604020202020204" pitchFamily="34" charset="0"/>
                <a:cs typeface="Arial" panose="020B0604020202020204" pitchFamily="34" charset="0"/>
              </a:rPr>
              <a:t>    char str[80], </a:t>
            </a:r>
            <a:r>
              <a:rPr lang="en-US" altLang="zh-CN" sz="2000" dirty="0" err="1">
                <a:solidFill>
                  <a:srgbClr val="FFFFCC"/>
                </a:solidFill>
                <a:latin typeface="Arial" panose="020B0604020202020204" pitchFamily="34" charset="0"/>
                <a:cs typeface="Arial" panose="020B0604020202020204" pitchFamily="34" charset="0"/>
              </a:rPr>
              <a:t>chKey</a:t>
            </a:r>
            <a:r>
              <a:rPr lang="en-US" altLang="zh-CN" sz="2000" dirty="0">
                <a:solidFill>
                  <a:srgbClr val="FFFFCC"/>
                </a:solidFill>
                <a:latin typeface="Arial" panose="020B0604020202020204" pitchFamily="34" charset="0"/>
                <a:cs typeface="Arial" panose="020B0604020202020204" pitchFamily="34" charset="0"/>
              </a:rPr>
              <a:t>=2;</a:t>
            </a:r>
          </a:p>
          <a:p>
            <a:pPr>
              <a:buNone/>
            </a:pPr>
            <a:r>
              <a:rPr lang="en-US" altLang="zh-CN" sz="2000" dirty="0">
                <a:solidFill>
                  <a:srgbClr val="FFFFCC"/>
                </a:solidFill>
                <a:latin typeface="Arial" panose="020B0604020202020204" pitchFamily="34" charset="0"/>
                <a:cs typeface="Arial" panose="020B0604020202020204" pitchFamily="34" charset="0"/>
              </a:rPr>
              <a:t>    </a:t>
            </a:r>
            <a:r>
              <a:rPr lang="en-US" altLang="zh-CN" sz="2000" dirty="0" err="1">
                <a:solidFill>
                  <a:srgbClr val="FFFFCC"/>
                </a:solidFill>
                <a:latin typeface="Arial" panose="020B0604020202020204" pitchFamily="34" charset="0"/>
                <a:cs typeface="Arial" panose="020B0604020202020204" pitchFamily="34" charset="0"/>
              </a:rPr>
              <a:t>cin.getline</a:t>
            </a:r>
            <a:r>
              <a:rPr lang="en-US" altLang="zh-CN" sz="2000" dirty="0">
                <a:solidFill>
                  <a:srgbClr val="FFFFCC"/>
                </a:solidFill>
                <a:latin typeface="Arial" panose="020B0604020202020204" pitchFamily="34" charset="0"/>
                <a:cs typeface="Arial" panose="020B0604020202020204" pitchFamily="34" charset="0"/>
              </a:rPr>
              <a:t>(str, 80);</a:t>
            </a:r>
          </a:p>
          <a:p>
            <a:pPr>
              <a:buNone/>
            </a:pPr>
            <a:r>
              <a:rPr lang="en-US" altLang="zh-CN" sz="2000" dirty="0">
                <a:solidFill>
                  <a:srgbClr val="FFFFCC"/>
                </a:solidFill>
                <a:latin typeface="Arial" panose="020B0604020202020204" pitchFamily="34" charset="0"/>
                <a:cs typeface="Arial" panose="020B0604020202020204" pitchFamily="34" charset="0"/>
              </a:rPr>
              <a:t>    for(</a:t>
            </a:r>
            <a:r>
              <a:rPr lang="en-US" altLang="zh-CN" sz="2000" dirty="0" err="1">
                <a:solidFill>
                  <a:srgbClr val="FFFFCC"/>
                </a:solidFill>
                <a:latin typeface="Arial" panose="020B0604020202020204" pitchFamily="34" charset="0"/>
                <a:cs typeface="Arial" panose="020B0604020202020204" pitchFamily="34" charset="0"/>
              </a:rPr>
              <a:t>i</a:t>
            </a:r>
            <a:r>
              <a:rPr lang="en-US" altLang="zh-CN" sz="2000" dirty="0">
                <a:solidFill>
                  <a:srgbClr val="FFFFCC"/>
                </a:solidFill>
                <a:latin typeface="Arial" panose="020B0604020202020204" pitchFamily="34" charset="0"/>
                <a:cs typeface="Arial" panose="020B0604020202020204" pitchFamily="34" charset="0"/>
              </a:rPr>
              <a:t> = 0;str[</a:t>
            </a:r>
            <a:r>
              <a:rPr lang="en-US" altLang="zh-CN" sz="2000" dirty="0" err="1">
                <a:solidFill>
                  <a:srgbClr val="FFFFCC"/>
                </a:solidFill>
                <a:latin typeface="Arial" panose="020B0604020202020204" pitchFamily="34" charset="0"/>
                <a:cs typeface="Arial" panose="020B0604020202020204" pitchFamily="34" charset="0"/>
              </a:rPr>
              <a:t>i</a:t>
            </a:r>
            <a:r>
              <a:rPr lang="en-US" altLang="zh-CN" sz="2000" dirty="0">
                <a:solidFill>
                  <a:srgbClr val="FFFFCC"/>
                </a:solidFill>
                <a:latin typeface="Arial" panose="020B0604020202020204" pitchFamily="34" charset="0"/>
                <a:cs typeface="Arial" panose="020B0604020202020204" pitchFamily="34" charset="0"/>
              </a:rPr>
              <a:t>]; ++</a:t>
            </a:r>
            <a:r>
              <a:rPr lang="en-US" altLang="zh-CN" sz="2000" dirty="0" err="1">
                <a:solidFill>
                  <a:srgbClr val="FFFFCC"/>
                </a:solidFill>
                <a:latin typeface="Arial" panose="020B0604020202020204" pitchFamily="34" charset="0"/>
                <a:cs typeface="Arial" panose="020B0604020202020204" pitchFamily="34" charset="0"/>
              </a:rPr>
              <a:t>i</a:t>
            </a:r>
            <a:r>
              <a:rPr lang="en-US" altLang="zh-CN" sz="2000" dirty="0">
                <a:solidFill>
                  <a:srgbClr val="FFFFCC"/>
                </a:solidFill>
                <a:latin typeface="Arial" panose="020B0604020202020204" pitchFamily="34" charset="0"/>
                <a:cs typeface="Arial" panose="020B0604020202020204" pitchFamily="34" charset="0"/>
              </a:rPr>
              <a:t>){</a:t>
            </a:r>
          </a:p>
          <a:p>
            <a:pPr>
              <a:buNone/>
            </a:pPr>
            <a:r>
              <a:rPr lang="en-US" altLang="zh-CN" sz="2000" dirty="0">
                <a:solidFill>
                  <a:srgbClr val="FFFFCC"/>
                </a:solidFill>
                <a:latin typeface="Arial" panose="020B0604020202020204" pitchFamily="34" charset="0"/>
                <a:cs typeface="Arial" panose="020B0604020202020204" pitchFamily="34" charset="0"/>
              </a:rPr>
              <a:t>        if(str[</a:t>
            </a:r>
            <a:r>
              <a:rPr lang="en-US" altLang="zh-CN" sz="2000" dirty="0" err="1">
                <a:solidFill>
                  <a:srgbClr val="FFFFCC"/>
                </a:solidFill>
                <a:latin typeface="Arial" panose="020B0604020202020204" pitchFamily="34" charset="0"/>
                <a:cs typeface="Arial" panose="020B0604020202020204" pitchFamily="34" charset="0"/>
              </a:rPr>
              <a:t>i</a:t>
            </a:r>
            <a:r>
              <a:rPr lang="en-US" altLang="zh-CN" sz="2000" dirty="0">
                <a:solidFill>
                  <a:srgbClr val="FFFFCC"/>
                </a:solidFill>
                <a:latin typeface="Arial" panose="020B0604020202020204" pitchFamily="34" charset="0"/>
                <a:cs typeface="Arial" panose="020B0604020202020204" pitchFamily="34" charset="0"/>
              </a:rPr>
              <a:t>]&gt;= 'a' &amp;&amp; str[</a:t>
            </a:r>
            <a:r>
              <a:rPr lang="en-US" altLang="zh-CN" sz="2000" dirty="0" err="1">
                <a:solidFill>
                  <a:srgbClr val="FFFFCC"/>
                </a:solidFill>
                <a:latin typeface="Arial" panose="020B0604020202020204" pitchFamily="34" charset="0"/>
                <a:cs typeface="Arial" panose="020B0604020202020204" pitchFamily="34" charset="0"/>
              </a:rPr>
              <a:t>i</a:t>
            </a:r>
            <a:r>
              <a:rPr lang="en-US" altLang="zh-CN" sz="2000" dirty="0">
                <a:solidFill>
                  <a:srgbClr val="FFFFCC"/>
                </a:solidFill>
                <a:latin typeface="Arial" panose="020B0604020202020204" pitchFamily="34" charset="0"/>
                <a:cs typeface="Arial" panose="020B0604020202020204" pitchFamily="34" charset="0"/>
              </a:rPr>
              <a:t>] &lt;= 'z'){</a:t>
            </a:r>
          </a:p>
          <a:p>
            <a:pPr>
              <a:buNone/>
            </a:pPr>
            <a:r>
              <a:rPr lang="en-US" altLang="zh-CN" sz="2000" dirty="0">
                <a:solidFill>
                  <a:srgbClr val="FFFFCC"/>
                </a:solidFill>
                <a:latin typeface="Arial" panose="020B0604020202020204" pitchFamily="34" charset="0"/>
                <a:cs typeface="Arial" panose="020B0604020202020204" pitchFamily="34" charset="0"/>
              </a:rPr>
              <a:t>            str[</a:t>
            </a:r>
            <a:r>
              <a:rPr lang="en-US" altLang="zh-CN" sz="2000" dirty="0" err="1">
                <a:solidFill>
                  <a:srgbClr val="FFFFCC"/>
                </a:solidFill>
                <a:latin typeface="Arial" panose="020B0604020202020204" pitchFamily="34" charset="0"/>
                <a:cs typeface="Arial" panose="020B0604020202020204" pitchFamily="34" charset="0"/>
              </a:rPr>
              <a:t>i</a:t>
            </a:r>
            <a:r>
              <a:rPr lang="en-US" altLang="zh-CN" sz="2000" dirty="0">
                <a:solidFill>
                  <a:srgbClr val="FFFFCC"/>
                </a:solidFill>
                <a:latin typeface="Arial" panose="020B0604020202020204" pitchFamily="34" charset="0"/>
                <a:cs typeface="Arial" panose="020B0604020202020204" pitchFamily="34" charset="0"/>
              </a:rPr>
              <a:t>]=(str[</a:t>
            </a:r>
            <a:r>
              <a:rPr lang="en-US" altLang="zh-CN" sz="2000" dirty="0" err="1">
                <a:solidFill>
                  <a:srgbClr val="FFFFCC"/>
                </a:solidFill>
                <a:latin typeface="Arial" panose="020B0604020202020204" pitchFamily="34" charset="0"/>
                <a:cs typeface="Arial" panose="020B0604020202020204" pitchFamily="34" charset="0"/>
              </a:rPr>
              <a:t>i</a:t>
            </a:r>
            <a:r>
              <a:rPr lang="en-US" altLang="zh-CN" sz="2000" dirty="0">
                <a:solidFill>
                  <a:srgbClr val="FFFFCC"/>
                </a:solidFill>
                <a:latin typeface="Arial" panose="020B0604020202020204" pitchFamily="34" charset="0"/>
                <a:cs typeface="Arial" panose="020B0604020202020204" pitchFamily="34" charset="0"/>
              </a:rPr>
              <a:t>]-'a'+</a:t>
            </a:r>
            <a:r>
              <a:rPr lang="en-US" altLang="zh-CN" sz="2000" dirty="0" err="1">
                <a:solidFill>
                  <a:srgbClr val="FFFFCC"/>
                </a:solidFill>
                <a:latin typeface="Arial" panose="020B0604020202020204" pitchFamily="34" charset="0"/>
                <a:cs typeface="Arial" panose="020B0604020202020204" pitchFamily="34" charset="0"/>
              </a:rPr>
              <a:t>chKey</a:t>
            </a:r>
            <a:r>
              <a:rPr lang="en-US" altLang="zh-CN" sz="2000" dirty="0">
                <a:solidFill>
                  <a:srgbClr val="FFFFCC"/>
                </a:solidFill>
                <a:latin typeface="Arial" panose="020B0604020202020204" pitchFamily="34" charset="0"/>
                <a:cs typeface="Arial" panose="020B0604020202020204" pitchFamily="34" charset="0"/>
              </a:rPr>
              <a:t>)%26+'a';</a:t>
            </a:r>
          </a:p>
          <a:p>
            <a:pPr>
              <a:buNone/>
            </a:pPr>
            <a:r>
              <a:rPr lang="en-US" altLang="zh-CN" sz="2000" dirty="0">
                <a:solidFill>
                  <a:srgbClr val="FFFFCC"/>
                </a:solidFill>
                <a:latin typeface="Arial" panose="020B0604020202020204" pitchFamily="34" charset="0"/>
                <a:cs typeface="Arial" panose="020B0604020202020204" pitchFamily="34" charset="0"/>
              </a:rPr>
              <a:t>        }</a:t>
            </a:r>
          </a:p>
          <a:p>
            <a:pPr>
              <a:buNone/>
            </a:pPr>
            <a:r>
              <a:rPr lang="en-US" altLang="zh-CN" sz="2000" dirty="0">
                <a:solidFill>
                  <a:srgbClr val="FFFFCC"/>
                </a:solidFill>
                <a:latin typeface="Arial" panose="020B0604020202020204" pitchFamily="34" charset="0"/>
                <a:cs typeface="Arial" panose="020B0604020202020204" pitchFamily="34" charset="0"/>
              </a:rPr>
              <a:t>        else if(str[</a:t>
            </a:r>
            <a:r>
              <a:rPr lang="en-US" altLang="zh-CN" sz="2000" dirty="0" err="1">
                <a:solidFill>
                  <a:srgbClr val="FFFFCC"/>
                </a:solidFill>
                <a:latin typeface="Arial" panose="020B0604020202020204" pitchFamily="34" charset="0"/>
                <a:cs typeface="Arial" panose="020B0604020202020204" pitchFamily="34" charset="0"/>
              </a:rPr>
              <a:t>i</a:t>
            </a:r>
            <a:r>
              <a:rPr lang="en-US" altLang="zh-CN" sz="2000" dirty="0">
                <a:solidFill>
                  <a:srgbClr val="FFFFCC"/>
                </a:solidFill>
                <a:latin typeface="Arial" panose="020B0604020202020204" pitchFamily="34" charset="0"/>
                <a:cs typeface="Arial" panose="020B0604020202020204" pitchFamily="34" charset="0"/>
              </a:rPr>
              <a:t>] &gt;= 'A' &amp;&amp; str[</a:t>
            </a:r>
            <a:r>
              <a:rPr lang="en-US" altLang="zh-CN" sz="2000" dirty="0" err="1">
                <a:solidFill>
                  <a:srgbClr val="FFFFCC"/>
                </a:solidFill>
                <a:latin typeface="Arial" panose="020B0604020202020204" pitchFamily="34" charset="0"/>
                <a:cs typeface="Arial" panose="020B0604020202020204" pitchFamily="34" charset="0"/>
              </a:rPr>
              <a:t>i</a:t>
            </a:r>
            <a:r>
              <a:rPr lang="en-US" altLang="zh-CN" sz="2000" dirty="0">
                <a:solidFill>
                  <a:srgbClr val="FFFFCC"/>
                </a:solidFill>
                <a:latin typeface="Arial" panose="020B0604020202020204" pitchFamily="34" charset="0"/>
                <a:cs typeface="Arial" panose="020B0604020202020204" pitchFamily="34" charset="0"/>
              </a:rPr>
              <a:t>] &lt;= 'Z'){</a:t>
            </a:r>
          </a:p>
          <a:p>
            <a:pPr>
              <a:buNone/>
            </a:pPr>
            <a:r>
              <a:rPr lang="en-US" altLang="zh-CN" sz="2000" dirty="0">
                <a:solidFill>
                  <a:srgbClr val="FFFFCC"/>
                </a:solidFill>
                <a:latin typeface="Arial" panose="020B0604020202020204" pitchFamily="34" charset="0"/>
                <a:cs typeface="Arial" panose="020B0604020202020204" pitchFamily="34" charset="0"/>
              </a:rPr>
              <a:t>            str[</a:t>
            </a:r>
            <a:r>
              <a:rPr lang="en-US" altLang="zh-CN" sz="2000" dirty="0" err="1">
                <a:solidFill>
                  <a:srgbClr val="FFFFCC"/>
                </a:solidFill>
                <a:latin typeface="Arial" panose="020B0604020202020204" pitchFamily="34" charset="0"/>
                <a:cs typeface="Arial" panose="020B0604020202020204" pitchFamily="34" charset="0"/>
              </a:rPr>
              <a:t>i</a:t>
            </a:r>
            <a:r>
              <a:rPr lang="en-US" altLang="zh-CN" sz="2000" dirty="0">
                <a:solidFill>
                  <a:srgbClr val="FFFFCC"/>
                </a:solidFill>
                <a:latin typeface="Arial" panose="020B0604020202020204" pitchFamily="34" charset="0"/>
                <a:cs typeface="Arial" panose="020B0604020202020204" pitchFamily="34" charset="0"/>
              </a:rPr>
              <a:t>]=(str[</a:t>
            </a:r>
            <a:r>
              <a:rPr lang="en-US" altLang="zh-CN" sz="2000" dirty="0" err="1">
                <a:solidFill>
                  <a:srgbClr val="FFFFCC"/>
                </a:solidFill>
                <a:latin typeface="Arial" panose="020B0604020202020204" pitchFamily="34" charset="0"/>
                <a:cs typeface="Arial" panose="020B0604020202020204" pitchFamily="34" charset="0"/>
              </a:rPr>
              <a:t>i</a:t>
            </a:r>
            <a:r>
              <a:rPr lang="en-US" altLang="zh-CN" sz="2000" dirty="0">
                <a:solidFill>
                  <a:srgbClr val="FFFFCC"/>
                </a:solidFill>
                <a:latin typeface="Arial" panose="020B0604020202020204" pitchFamily="34" charset="0"/>
                <a:cs typeface="Arial" panose="020B0604020202020204" pitchFamily="34" charset="0"/>
              </a:rPr>
              <a:t>]-'A'+</a:t>
            </a:r>
            <a:r>
              <a:rPr lang="en-US" altLang="zh-CN" sz="2000" dirty="0" err="1">
                <a:solidFill>
                  <a:srgbClr val="FFFFCC"/>
                </a:solidFill>
                <a:latin typeface="Arial" panose="020B0604020202020204" pitchFamily="34" charset="0"/>
                <a:cs typeface="Arial" panose="020B0604020202020204" pitchFamily="34" charset="0"/>
              </a:rPr>
              <a:t>chKey</a:t>
            </a:r>
            <a:r>
              <a:rPr lang="en-US" altLang="zh-CN" sz="2000" dirty="0">
                <a:solidFill>
                  <a:srgbClr val="FFFFCC"/>
                </a:solidFill>
                <a:latin typeface="Arial" panose="020B0604020202020204" pitchFamily="34" charset="0"/>
                <a:cs typeface="Arial" panose="020B0604020202020204" pitchFamily="34" charset="0"/>
              </a:rPr>
              <a:t>)%26+'A';</a:t>
            </a:r>
          </a:p>
          <a:p>
            <a:pPr>
              <a:buNone/>
            </a:pPr>
            <a:r>
              <a:rPr lang="en-US" altLang="zh-CN" sz="2000" dirty="0">
                <a:solidFill>
                  <a:srgbClr val="FFFFCC"/>
                </a:solidFill>
                <a:latin typeface="Arial" panose="020B0604020202020204" pitchFamily="34" charset="0"/>
                <a:cs typeface="Arial" panose="020B0604020202020204" pitchFamily="34" charset="0"/>
              </a:rPr>
              <a:t>        }</a:t>
            </a:r>
          </a:p>
          <a:p>
            <a:pPr>
              <a:buNone/>
            </a:pPr>
            <a:r>
              <a:rPr lang="en-US" altLang="zh-CN" sz="2000" dirty="0">
                <a:solidFill>
                  <a:srgbClr val="FFFFCC"/>
                </a:solidFill>
                <a:latin typeface="Arial" panose="020B0604020202020204" pitchFamily="34" charset="0"/>
                <a:cs typeface="Arial" panose="020B0604020202020204" pitchFamily="34" charset="0"/>
              </a:rPr>
              <a:t>    }</a:t>
            </a:r>
          </a:p>
          <a:p>
            <a:pPr>
              <a:buNone/>
            </a:pPr>
            <a:r>
              <a:rPr lang="en-US" altLang="zh-CN" sz="2000" dirty="0">
                <a:solidFill>
                  <a:srgbClr val="FFFFCC"/>
                </a:solidFill>
                <a:latin typeface="Arial" panose="020B0604020202020204" pitchFamily="34" charset="0"/>
                <a:cs typeface="Arial" panose="020B0604020202020204" pitchFamily="34" charset="0"/>
              </a:rPr>
              <a:t>    </a:t>
            </a:r>
            <a:r>
              <a:rPr lang="en-US" altLang="zh-CN" sz="2000" dirty="0" err="1">
                <a:solidFill>
                  <a:srgbClr val="FFFFCC"/>
                </a:solidFill>
                <a:latin typeface="Arial" panose="020B0604020202020204" pitchFamily="34" charset="0"/>
                <a:cs typeface="Arial" panose="020B0604020202020204" pitchFamily="34" charset="0"/>
              </a:rPr>
              <a:t>cout</a:t>
            </a:r>
            <a:r>
              <a:rPr lang="en-US" altLang="zh-CN" sz="2000" dirty="0">
                <a:solidFill>
                  <a:srgbClr val="FFFFCC"/>
                </a:solidFill>
                <a:latin typeface="Arial" panose="020B0604020202020204" pitchFamily="34" charset="0"/>
                <a:cs typeface="Arial" panose="020B0604020202020204" pitchFamily="34" charset="0"/>
              </a:rPr>
              <a:t> &lt;&lt; str;</a:t>
            </a:r>
          </a:p>
          <a:p>
            <a:pPr>
              <a:buNone/>
            </a:pPr>
            <a:r>
              <a:rPr lang="en-US" altLang="zh-CN" sz="2000" dirty="0">
                <a:solidFill>
                  <a:srgbClr val="FFFFCC"/>
                </a:solidFill>
                <a:latin typeface="Arial" panose="020B0604020202020204" pitchFamily="34" charset="0"/>
                <a:cs typeface="Arial" panose="020B0604020202020204" pitchFamily="34" charset="0"/>
              </a:rPr>
              <a:t>    return 0;</a:t>
            </a:r>
          </a:p>
          <a:p>
            <a:pPr>
              <a:buNone/>
            </a:pPr>
            <a:r>
              <a:rPr lang="en-US" altLang="zh-CN" sz="2000" dirty="0">
                <a:solidFill>
                  <a:srgbClr val="FFFFCC"/>
                </a:solidFill>
                <a:latin typeface="Arial" panose="020B0604020202020204" pitchFamily="34" charset="0"/>
                <a:cs typeface="Arial" panose="020B0604020202020204" pitchFamily="34" charset="0"/>
              </a:rPr>
              <a:t>}</a:t>
            </a:r>
          </a:p>
        </p:txBody>
      </p:sp>
      <p:sp>
        <p:nvSpPr>
          <p:cNvPr id="87044" name="AutoShape 4">
            <a:extLst>
              <a:ext uri="{FF2B5EF4-FFF2-40B4-BE49-F238E27FC236}">
                <a16:creationId xmlns:a16="http://schemas.microsoft.com/office/drawing/2014/main" id="{6E7D1B3C-0E19-46FE-87A0-0150C963AF8B}"/>
              </a:ext>
            </a:extLst>
          </p:cNvPr>
          <p:cNvSpPr>
            <a:spLocks/>
          </p:cNvSpPr>
          <p:nvPr/>
        </p:nvSpPr>
        <p:spPr bwMode="auto">
          <a:xfrm>
            <a:off x="6197600" y="1594644"/>
            <a:ext cx="1168400" cy="392113"/>
          </a:xfrm>
          <a:prstGeom prst="accentCallout2">
            <a:avLst>
              <a:gd name="adj1" fmla="val 29148"/>
              <a:gd name="adj2" fmla="val -6523"/>
              <a:gd name="adj3" fmla="val 29148"/>
              <a:gd name="adj4" fmla="val -94431"/>
              <a:gd name="adj5" fmla="val 151014"/>
              <a:gd name="adj6" fmla="val -94972"/>
            </a:avLst>
          </a:prstGeom>
          <a:noFill/>
          <a:ln w="9525">
            <a:solidFill>
              <a:srgbClr val="FFFFFF"/>
            </a:solidFill>
            <a:miter lim="800000"/>
            <a:headEnd type="none" w="lg" len="lg"/>
            <a:tailEnd type="triangle" w="lg" len="lg"/>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rgbClr val="FFFFFF"/>
                </a:solidFill>
                <a:ea typeface="楷体_GB2312"/>
                <a:cs typeface="楷体_GB2312"/>
              </a:rPr>
              <a:t>密钥。</a:t>
            </a:r>
          </a:p>
        </p:txBody>
      </p:sp>
      <p:sp>
        <p:nvSpPr>
          <p:cNvPr id="87045" name="AutoShape 5">
            <a:extLst>
              <a:ext uri="{FF2B5EF4-FFF2-40B4-BE49-F238E27FC236}">
                <a16:creationId xmlns:a16="http://schemas.microsoft.com/office/drawing/2014/main" id="{B1F5CF4F-BA21-4550-9B83-A62889D6C825}"/>
              </a:ext>
            </a:extLst>
          </p:cNvPr>
          <p:cNvSpPr>
            <a:spLocks/>
          </p:cNvSpPr>
          <p:nvPr/>
        </p:nvSpPr>
        <p:spPr bwMode="auto">
          <a:xfrm>
            <a:off x="6280872" y="2428103"/>
            <a:ext cx="3778250" cy="354013"/>
          </a:xfrm>
          <a:prstGeom prst="callout1">
            <a:avLst>
              <a:gd name="adj1" fmla="val 121523"/>
              <a:gd name="adj2" fmla="val 96977"/>
              <a:gd name="adj3" fmla="val 121523"/>
              <a:gd name="adj4" fmla="val -45380"/>
            </a:avLst>
          </a:prstGeom>
          <a:noFill/>
          <a:ln w="9525">
            <a:solidFill>
              <a:srgbClr val="66FFCC"/>
            </a:solidFill>
            <a:miter lim="800000"/>
            <a:headEnd type="triangle" w="lg" len="lg"/>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rgbClr val="66FFCC"/>
                </a:solidFill>
                <a:ea typeface="楷体_GB2312"/>
                <a:cs typeface="楷体_GB2312"/>
              </a:rPr>
              <a:t>输入待加密的字符串。</a:t>
            </a:r>
          </a:p>
        </p:txBody>
      </p:sp>
      <p:sp>
        <p:nvSpPr>
          <p:cNvPr id="87046" name="AutoShape 6">
            <a:extLst>
              <a:ext uri="{FF2B5EF4-FFF2-40B4-BE49-F238E27FC236}">
                <a16:creationId xmlns:a16="http://schemas.microsoft.com/office/drawing/2014/main" id="{10EF9F28-8B32-4E5D-A1E9-F3E875234AC9}"/>
              </a:ext>
            </a:extLst>
          </p:cNvPr>
          <p:cNvSpPr>
            <a:spLocks/>
          </p:cNvSpPr>
          <p:nvPr/>
        </p:nvSpPr>
        <p:spPr bwMode="auto">
          <a:xfrm>
            <a:off x="2493137" y="3126626"/>
            <a:ext cx="533400" cy="2362200"/>
          </a:xfrm>
          <a:prstGeom prst="leftBracket">
            <a:avLst>
              <a:gd name="adj" fmla="val 0"/>
            </a:avLst>
          </a:prstGeom>
          <a:noFill/>
          <a:ln w="9525">
            <a:solidFill>
              <a:srgbClr val="FFFF00"/>
            </a:solidFill>
            <a:round/>
            <a:headEnd type="oval" w="lg" len="lg"/>
            <a:tailEnd type="oval" w="lg" len="lg"/>
          </a:ln>
          <a:extLst>
            <a:ext uri="{909E8E84-426E-40DD-AFC4-6F175D3DCCD1}">
              <a14:hiddenFill xmlns:a14="http://schemas.microsoft.com/office/drawing/2010/main">
                <a:solidFill>
                  <a:srgbClr val="FFFFFF"/>
                </a:solidFill>
              </a14:hiddenFill>
            </a:ext>
          </a:extLst>
        </p:spPr>
        <p:txBody>
          <a:bodyPr vert="eaVert"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rgbClr val="FFFF00"/>
                </a:solidFill>
                <a:ea typeface="楷体_GB2312"/>
                <a:cs typeface="楷体_GB2312"/>
              </a:rPr>
              <a:t>循环遍历字符串</a:t>
            </a:r>
          </a:p>
        </p:txBody>
      </p:sp>
      <p:sp>
        <p:nvSpPr>
          <p:cNvPr id="87047" name="AutoShape 7">
            <a:extLst>
              <a:ext uri="{FF2B5EF4-FFF2-40B4-BE49-F238E27FC236}">
                <a16:creationId xmlns:a16="http://schemas.microsoft.com/office/drawing/2014/main" id="{1D935674-6A4C-4998-BE48-D9814A19C63A}"/>
              </a:ext>
            </a:extLst>
          </p:cNvPr>
          <p:cNvSpPr>
            <a:spLocks/>
          </p:cNvSpPr>
          <p:nvPr/>
        </p:nvSpPr>
        <p:spPr bwMode="auto">
          <a:xfrm>
            <a:off x="7524751" y="3577476"/>
            <a:ext cx="2674937" cy="730250"/>
          </a:xfrm>
          <a:prstGeom prst="accentCallout2">
            <a:avLst>
              <a:gd name="adj1" fmla="val 15653"/>
              <a:gd name="adj2" fmla="val -2847"/>
              <a:gd name="adj3" fmla="val 15653"/>
              <a:gd name="adj4" fmla="val -7343"/>
              <a:gd name="adj5" fmla="val 154047"/>
              <a:gd name="adj6" fmla="val -7852"/>
            </a:avLst>
          </a:prstGeom>
          <a:noFill/>
          <a:ln w="9525">
            <a:solidFill>
              <a:srgbClr val="99FF33"/>
            </a:solidFill>
            <a:miter lim="800000"/>
            <a:headEnd type="none" w="lg" len="lg"/>
            <a:tailEnd type="diamond" w="lg" len="lg"/>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99FF33"/>
                </a:solidFill>
                <a:ea typeface="楷体_GB2312"/>
                <a:cs typeface="楷体_GB2312"/>
              </a:rPr>
              <a:t>是字母，则加密！</a:t>
            </a:r>
          </a:p>
        </p:txBody>
      </p:sp>
      <p:sp>
        <p:nvSpPr>
          <p:cNvPr id="87049" name="AutoShape 9">
            <a:extLst>
              <a:ext uri="{FF2B5EF4-FFF2-40B4-BE49-F238E27FC236}">
                <a16:creationId xmlns:a16="http://schemas.microsoft.com/office/drawing/2014/main" id="{277A8ECE-1ED9-489D-A1A9-064D1759FC2E}"/>
              </a:ext>
            </a:extLst>
          </p:cNvPr>
          <p:cNvSpPr>
            <a:spLocks noChangeArrowheads="1"/>
          </p:cNvSpPr>
          <p:nvPr/>
        </p:nvSpPr>
        <p:spPr bwMode="auto">
          <a:xfrm>
            <a:off x="6781800" y="1752600"/>
            <a:ext cx="3417888" cy="914400"/>
          </a:xfrm>
          <a:prstGeom prst="cloudCallout">
            <a:avLst>
              <a:gd name="adj1" fmla="val -48468"/>
              <a:gd name="adj2" fmla="val 217361"/>
            </a:avLst>
          </a:prstGeom>
          <a:noFill/>
          <a:ln w="9525">
            <a:solidFill>
              <a:srgbClr val="FFFFCC"/>
            </a:solidFill>
            <a:round/>
            <a:headEnd type="none" w="lg" len="lg"/>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rgbClr val="FFFFCC"/>
                </a:solidFill>
                <a:ea typeface="楷体_GB2312"/>
                <a:cs typeface="楷体_GB2312"/>
              </a:rPr>
              <a:t>设计解密算法！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7043"/>
                                        </p:tgtEl>
                                        <p:attrNameLst>
                                          <p:attrName>style.visibility</p:attrName>
                                        </p:attrNameLst>
                                      </p:cBhvr>
                                      <p:to>
                                        <p:strVal val="visible"/>
                                      </p:to>
                                    </p:set>
                                    <p:animEffect transition="in" filter="dissolve">
                                      <p:cBhvr>
                                        <p:cTn id="7" dur="500"/>
                                        <p:tgtEl>
                                          <p:spTgt spid="87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87044"/>
                                        </p:tgtEl>
                                        <p:attrNameLst>
                                          <p:attrName>style.visibility</p:attrName>
                                        </p:attrNameLst>
                                      </p:cBhvr>
                                      <p:to>
                                        <p:strVal val="visible"/>
                                      </p:to>
                                    </p:set>
                                    <p:animEffect transition="in" filter="strips(upRight)">
                                      <p:cBhvr>
                                        <p:cTn id="12" dur="500"/>
                                        <p:tgtEl>
                                          <p:spTgt spid="87044"/>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7045"/>
                                        </p:tgtEl>
                                        <p:attrNameLst>
                                          <p:attrName>style.visibility</p:attrName>
                                        </p:attrNameLst>
                                      </p:cBhvr>
                                      <p:to>
                                        <p:strVal val="visible"/>
                                      </p:to>
                                    </p:set>
                                    <p:animEffect transition="in" filter="strips(downRight)">
                                      <p:cBhvr>
                                        <p:cTn id="17" dur="500"/>
                                        <p:tgtEl>
                                          <p:spTgt spid="87045"/>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87046"/>
                                        </p:tgtEl>
                                        <p:attrNameLst>
                                          <p:attrName>style.visibility</p:attrName>
                                        </p:attrNameLst>
                                      </p:cBhvr>
                                      <p:to>
                                        <p:strVal val="visible"/>
                                      </p:to>
                                    </p:set>
                                    <p:animEffect transition="in" filter="barn(outHorizontal)">
                                      <p:cBhvr>
                                        <p:cTn id="22" dur="500"/>
                                        <p:tgtEl>
                                          <p:spTgt spid="87046"/>
                                        </p:tgtEl>
                                      </p:cBhvr>
                                    </p:animEffect>
                                  </p:childTnLst>
                                  <p:subTnLst>
                                    <p:audio>
                                      <p:cMediaNode>
                                        <p:cTn display="0" masterRel="sameClick">
                                          <p:stCondLst>
                                            <p:cond evt="begin" delay="0">
                                              <p:tn val="20"/>
                                            </p:cond>
                                          </p:stCondLst>
                                          <p:endCondLst>
                                            <p:cond evt="onStopAudio" delay="0">
                                              <p:tgtEl>
                                                <p:sldTgt/>
                                              </p:tgtEl>
                                            </p:cond>
                                          </p:endCondLst>
                                        </p:cTn>
                                        <p:tgtEl>
                                          <p:sndTgt r:embed="rId5" name="notify.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87047"/>
                                        </p:tgtEl>
                                        <p:attrNameLst>
                                          <p:attrName>style.visibility</p:attrName>
                                        </p:attrNameLst>
                                      </p:cBhvr>
                                      <p:to>
                                        <p:strVal val="visible"/>
                                      </p:to>
                                    </p:set>
                                    <p:animEffect transition="in" filter="strips(upRight)">
                                      <p:cBhvr>
                                        <p:cTn id="27" dur="500"/>
                                        <p:tgtEl>
                                          <p:spTgt spid="87047"/>
                                        </p:tgtEl>
                                      </p:cBhvr>
                                    </p:animEffect>
                                  </p:childTnLst>
                                  <p:subTnLst>
                                    <p:audio>
                                      <p:cMediaNode>
                                        <p:cTn display="0" masterRel="sameClick">
                                          <p:stCondLst>
                                            <p:cond evt="begin" delay="0">
                                              <p:tn val="25"/>
                                            </p:cond>
                                          </p:stCondLst>
                                          <p:endCondLst>
                                            <p:cond evt="onStopAudio" delay="0">
                                              <p:tgtEl>
                                                <p:sldTgt/>
                                              </p:tgtEl>
                                            </p:cond>
                                          </p:endCondLst>
                                        </p:cTn>
                                        <p:tgtEl>
                                          <p:sndTgt r:embed="rId6" name="tad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grpId="0" nodeType="clickEffect">
                                  <p:stCondLst>
                                    <p:cond delay="0"/>
                                  </p:stCondLst>
                                  <p:childTnLst>
                                    <p:set>
                                      <p:cBhvr>
                                        <p:cTn id="31" dur="1" fill="hold">
                                          <p:stCondLst>
                                            <p:cond delay="0"/>
                                          </p:stCondLst>
                                        </p:cTn>
                                        <p:tgtEl>
                                          <p:spTgt spid="87049"/>
                                        </p:tgtEl>
                                        <p:attrNameLst>
                                          <p:attrName>style.visibility</p:attrName>
                                        </p:attrNameLst>
                                      </p:cBhvr>
                                      <p:to>
                                        <p:strVal val="visible"/>
                                      </p:to>
                                    </p:set>
                                    <p:animEffect transition="in" filter="strips(upRight)">
                                      <p:cBhvr>
                                        <p:cTn id="32" dur="500"/>
                                        <p:tgtEl>
                                          <p:spTgt spid="87049"/>
                                        </p:tgtEl>
                                      </p:cBhvr>
                                    </p:animEffect>
                                  </p:childTnLst>
                                  <p:subTnLst>
                                    <p:audio>
                                      <p:cMediaNode>
                                        <p:cTn display="0" masterRel="sameClick">
                                          <p:stCondLst>
                                            <p:cond evt="begin" delay="0">
                                              <p:tn val="30"/>
                                            </p:cond>
                                          </p:stCondLst>
                                          <p:endCondLst>
                                            <p:cond evt="onStopAudio" delay="0">
                                              <p:tgtEl>
                                                <p:sldTgt/>
                                              </p:tgtEl>
                                            </p:cond>
                                          </p:endCondLst>
                                        </p:cTn>
                                        <p:tgtEl>
                                          <p:sndTgt r:embed="rId5" name="notify.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autoUpdateAnimBg="0"/>
      <p:bldP spid="87044" grpId="0" animBg="1" autoUpdateAnimBg="0"/>
      <p:bldP spid="87045" grpId="0" animBg="1" autoUpdateAnimBg="0"/>
      <p:bldP spid="87046" grpId="0" animBg="1" autoUpdateAnimBg="0"/>
      <p:bldP spid="87047" grpId="0" animBg="1" autoUpdateAnimBg="0"/>
      <p:bldP spid="87049"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CFF340E0-11BE-463A-8611-E3E55675A578}"/>
              </a:ext>
            </a:extLst>
          </p:cNvPr>
          <p:cNvSpPr>
            <a:spLocks noGrp="1" noChangeArrowheads="1"/>
          </p:cNvSpPr>
          <p:nvPr>
            <p:ph type="title"/>
          </p:nvPr>
        </p:nvSpPr>
        <p:spPr>
          <a:xfrm>
            <a:off x="295564" y="152400"/>
            <a:ext cx="9686636" cy="755650"/>
          </a:xfrm>
        </p:spPr>
        <p:txBody>
          <a:bodyPr/>
          <a:lstStyle/>
          <a:p>
            <a:pPr algn="ctr" eaLnBrk="1" hangingPunct="1"/>
            <a:r>
              <a:rPr lang="en-US" altLang="zh-CN" sz="2800" b="1" dirty="0">
                <a:solidFill>
                  <a:srgbClr val="FFFF00"/>
                </a:solidFill>
                <a:latin typeface="微软雅黑 Light" panose="020B0502040204020203" pitchFamily="34" charset="-122"/>
                <a:ea typeface="微软雅黑 Light" panose="020B0502040204020203" pitchFamily="34" charset="-122"/>
              </a:rPr>
              <a:t>4.5</a:t>
            </a:r>
            <a:r>
              <a:rPr lang="zh-CN" altLang="en-US" sz="2800" b="1" dirty="0">
                <a:solidFill>
                  <a:srgbClr val="FFFF00"/>
                </a:solidFill>
                <a:latin typeface="微软雅黑 Light" panose="020B0502040204020203" pitchFamily="34" charset="-122"/>
                <a:ea typeface="微软雅黑 Light" panose="020B0502040204020203" pitchFamily="34" charset="-122"/>
              </a:rPr>
              <a:t>字符串类与对象简介</a:t>
            </a:r>
          </a:p>
        </p:txBody>
      </p:sp>
      <p:sp>
        <p:nvSpPr>
          <p:cNvPr id="7" name="Text Box 4">
            <a:extLst>
              <a:ext uri="{FF2B5EF4-FFF2-40B4-BE49-F238E27FC236}">
                <a16:creationId xmlns:a16="http://schemas.microsoft.com/office/drawing/2014/main" id="{A8A09A6C-8E7E-4CE1-ABC0-9534044B8FAE}"/>
              </a:ext>
            </a:extLst>
          </p:cNvPr>
          <p:cNvSpPr txBox="1">
            <a:spLocks noChangeArrowheads="1"/>
          </p:cNvSpPr>
          <p:nvPr/>
        </p:nvSpPr>
        <p:spPr bwMode="auto">
          <a:xfrm>
            <a:off x="295564" y="794906"/>
            <a:ext cx="11896436"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400" b="1" dirty="0">
                <a:solidFill>
                  <a:schemeClr val="tx2"/>
                </a:solidFill>
                <a:latin typeface="Arial" panose="020B0604020202020204" pitchFamily="34" charset="0"/>
                <a:ea typeface="楷体_GB2312" pitchFamily="49" charset="-122"/>
              </a:rPr>
              <a:t>        </a:t>
            </a:r>
            <a:r>
              <a:rPr lang="en-US" altLang="zh-CN" sz="2400" b="1" dirty="0">
                <a:solidFill>
                  <a:srgbClr val="FFFFCC"/>
                </a:solidFill>
                <a:latin typeface="Arial" panose="020B0604020202020204" pitchFamily="34" charset="0"/>
                <a:ea typeface="楷体_GB2312" pitchFamily="49" charset="-122"/>
              </a:rPr>
              <a:t>C++</a:t>
            </a:r>
            <a:r>
              <a:rPr lang="zh-CN" altLang="en-US" sz="2400" b="1" dirty="0">
                <a:solidFill>
                  <a:srgbClr val="FFFFCC"/>
                </a:solidFill>
                <a:latin typeface="Arial" panose="020B0604020202020204" pitchFamily="34" charset="0"/>
                <a:ea typeface="楷体_GB2312" pitchFamily="49" charset="-122"/>
              </a:rPr>
              <a:t>提供了</a:t>
            </a:r>
            <a:r>
              <a:rPr lang="en-US" altLang="zh-CN" sz="2400" b="1" dirty="0">
                <a:solidFill>
                  <a:srgbClr val="FFFFCC"/>
                </a:solidFill>
                <a:latin typeface="Arial" panose="020B0604020202020204" pitchFamily="34" charset="0"/>
                <a:ea typeface="楷体_GB2312" pitchFamily="49" charset="-122"/>
              </a:rPr>
              <a:t>string</a:t>
            </a:r>
            <a:r>
              <a:rPr lang="zh-CN" altLang="en-US" sz="2400" b="1" dirty="0">
                <a:solidFill>
                  <a:srgbClr val="FFFFCC"/>
                </a:solidFill>
                <a:latin typeface="Arial" panose="020B0604020202020204" pitchFamily="34" charset="0"/>
                <a:ea typeface="楷体_GB2312" pitchFamily="49" charset="-122"/>
              </a:rPr>
              <a:t>类替代以</a:t>
            </a:r>
            <a:r>
              <a:rPr lang="en-US" altLang="zh-CN" sz="2400" b="1" dirty="0">
                <a:solidFill>
                  <a:srgbClr val="FFFFCC"/>
                </a:solidFill>
                <a:latin typeface="Arial" panose="020B0604020202020204" pitchFamily="34" charset="0"/>
                <a:ea typeface="楷体_GB2312" pitchFamily="49" charset="-122"/>
              </a:rPr>
              <a:t>null</a:t>
            </a:r>
            <a:r>
              <a:rPr lang="zh-CN" altLang="en-US" sz="2400" b="1" dirty="0">
                <a:solidFill>
                  <a:srgbClr val="FFFFCC"/>
                </a:solidFill>
                <a:latin typeface="Arial" panose="020B0604020202020204" pitchFamily="34" charset="0"/>
                <a:ea typeface="楷体_GB2312" pitchFamily="49" charset="-122"/>
              </a:rPr>
              <a:t>结束的字符串。</a:t>
            </a:r>
            <a:r>
              <a:rPr lang="en-US" altLang="zh-CN" sz="2400" b="1" dirty="0">
                <a:solidFill>
                  <a:srgbClr val="FFFFCC"/>
                </a:solidFill>
                <a:latin typeface="Arial" panose="020B0604020202020204" pitchFamily="34" charset="0"/>
                <a:ea typeface="楷体_GB2312" pitchFamily="49" charset="-122"/>
              </a:rPr>
              <a:t>string</a:t>
            </a:r>
            <a:r>
              <a:rPr lang="zh-CN" altLang="en-US" sz="2400" b="1" dirty="0">
                <a:solidFill>
                  <a:srgbClr val="FFFFCC"/>
                </a:solidFill>
                <a:latin typeface="Arial" panose="020B0604020202020204" pitchFamily="34" charset="0"/>
                <a:ea typeface="楷体_GB2312" pitchFamily="49" charset="-122"/>
              </a:rPr>
              <a:t>将数据及其方法封装其中。</a:t>
            </a:r>
            <a:r>
              <a:rPr lang="en-US" altLang="zh-CN" sz="2400" b="1" dirty="0">
                <a:solidFill>
                  <a:srgbClr val="FFFFCC"/>
                </a:solidFill>
                <a:latin typeface="Arial" panose="020B0604020202020204" pitchFamily="34" charset="0"/>
                <a:ea typeface="楷体_GB2312" pitchFamily="49" charset="-122"/>
              </a:rPr>
              <a:t>string</a:t>
            </a:r>
            <a:r>
              <a:rPr lang="zh-CN" altLang="en-US" sz="2400" b="1" dirty="0">
                <a:solidFill>
                  <a:srgbClr val="FFFFCC"/>
                </a:solidFill>
                <a:latin typeface="Arial" panose="020B0604020202020204" pitchFamily="34" charset="0"/>
                <a:ea typeface="楷体_GB2312" pitchFamily="49" charset="-122"/>
              </a:rPr>
              <a:t>类定义在</a:t>
            </a:r>
            <a:r>
              <a:rPr lang="en-US" altLang="zh-CN" sz="2400" b="1" dirty="0">
                <a:solidFill>
                  <a:srgbClr val="FFFFCC"/>
                </a:solidFill>
                <a:latin typeface="Arial" panose="020B0604020202020204" pitchFamily="34" charset="0"/>
                <a:ea typeface="楷体_GB2312" pitchFamily="49" charset="-122"/>
              </a:rPr>
              <a:t>string</a:t>
            </a:r>
            <a:r>
              <a:rPr lang="zh-CN" altLang="en-US" sz="2400" b="1" dirty="0">
                <a:solidFill>
                  <a:srgbClr val="FFFFCC"/>
                </a:solidFill>
                <a:latin typeface="Arial" panose="020B0604020202020204" pitchFamily="34" charset="0"/>
                <a:ea typeface="楷体_GB2312" pitchFamily="49" charset="-122"/>
              </a:rPr>
              <a:t>文件中。</a:t>
            </a:r>
          </a:p>
        </p:txBody>
      </p:sp>
      <p:sp>
        <p:nvSpPr>
          <p:cNvPr id="8" name="Text Box 4">
            <a:extLst>
              <a:ext uri="{FF2B5EF4-FFF2-40B4-BE49-F238E27FC236}">
                <a16:creationId xmlns:a16="http://schemas.microsoft.com/office/drawing/2014/main" id="{16E03FDD-6FF9-43EE-B244-BF4A1C1BF317}"/>
              </a:ext>
            </a:extLst>
          </p:cNvPr>
          <p:cNvSpPr txBox="1">
            <a:spLocks noChangeArrowheads="1"/>
          </p:cNvSpPr>
          <p:nvPr/>
        </p:nvSpPr>
        <p:spPr bwMode="auto">
          <a:xfrm>
            <a:off x="328902" y="1581152"/>
            <a:ext cx="35750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        string</a:t>
            </a:r>
            <a:r>
              <a:rPr lang="zh-CN" altLang="en-US" sz="2400" b="1" dirty="0">
                <a:solidFill>
                  <a:srgbClr val="FFFFCC"/>
                </a:solidFill>
                <a:latin typeface="Arial" panose="020B0604020202020204" pitchFamily="34" charset="0"/>
                <a:ea typeface="楷体_GB2312" pitchFamily="49" charset="-122"/>
              </a:rPr>
              <a:t>的属性及方法</a:t>
            </a:r>
          </a:p>
        </p:txBody>
      </p:sp>
      <p:sp>
        <p:nvSpPr>
          <p:cNvPr id="9" name="矩形 8">
            <a:extLst>
              <a:ext uri="{FF2B5EF4-FFF2-40B4-BE49-F238E27FC236}">
                <a16:creationId xmlns:a16="http://schemas.microsoft.com/office/drawing/2014/main" id="{B68BA712-0D8B-4F39-A1BB-C8E37F9C60B5}"/>
              </a:ext>
            </a:extLst>
          </p:cNvPr>
          <p:cNvSpPr>
            <a:spLocks noChangeArrowheads="1"/>
          </p:cNvSpPr>
          <p:nvPr/>
        </p:nvSpPr>
        <p:spPr bwMode="auto">
          <a:xfrm>
            <a:off x="944852" y="2086337"/>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dirty="0">
                <a:solidFill>
                  <a:srgbClr val="FFFF00"/>
                </a:solidFill>
                <a:latin typeface="华文新魏" panose="02010800040101010101" pitchFamily="2" charset="-122"/>
                <a:ea typeface="华文新魏" panose="02010800040101010101" pitchFamily="2" charset="-122"/>
              </a:rPr>
              <a:t>⒈</a:t>
            </a:r>
            <a:r>
              <a:rPr lang="zh-CN" altLang="en-US" sz="2400" b="1" dirty="0">
                <a:solidFill>
                  <a:srgbClr val="FFFF00"/>
                </a:solidFill>
                <a:latin typeface="楷体_GB2312" pitchFamily="49" charset="-122"/>
                <a:ea typeface="楷体_GB2312" pitchFamily="49" charset="-122"/>
              </a:rPr>
              <a:t>定义对象</a:t>
            </a:r>
            <a:endParaRPr lang="zh-CN" altLang="en-US" sz="2400" dirty="0"/>
          </a:p>
        </p:txBody>
      </p:sp>
      <p:sp>
        <p:nvSpPr>
          <p:cNvPr id="10" name="Text Box 4">
            <a:extLst>
              <a:ext uri="{FF2B5EF4-FFF2-40B4-BE49-F238E27FC236}">
                <a16:creationId xmlns:a16="http://schemas.microsoft.com/office/drawing/2014/main" id="{EED03782-FE3D-4C89-89BF-016CCB0C2B4A}"/>
              </a:ext>
            </a:extLst>
          </p:cNvPr>
          <p:cNvSpPr txBox="1">
            <a:spLocks noChangeArrowheads="1"/>
          </p:cNvSpPr>
          <p:nvPr/>
        </p:nvSpPr>
        <p:spPr bwMode="auto">
          <a:xfrm>
            <a:off x="295564" y="2475275"/>
            <a:ext cx="3660775"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400" b="1">
                <a:solidFill>
                  <a:srgbClr val="FFFFCC"/>
                </a:solidFill>
                <a:latin typeface="Arial" panose="020B0604020202020204" pitchFamily="34" charset="0"/>
                <a:ea typeface="楷体_GB2312" pitchFamily="49" charset="-122"/>
              </a:rPr>
              <a:t>        string  s1;</a:t>
            </a:r>
          </a:p>
          <a:p>
            <a:pPr eaLnBrk="1" hangingPunct="1">
              <a:spcBef>
                <a:spcPct val="0"/>
              </a:spcBef>
              <a:buFont typeface="Wingdings" panose="05000000000000000000" pitchFamily="2" charset="2"/>
              <a:buNone/>
            </a:pPr>
            <a:r>
              <a:rPr lang="en-US" altLang="zh-CN" sz="2400" b="1">
                <a:solidFill>
                  <a:srgbClr val="FFFFCC"/>
                </a:solidFill>
                <a:latin typeface="Arial" panose="020B0604020202020204" pitchFamily="34" charset="0"/>
                <a:ea typeface="楷体_GB2312" pitchFamily="49" charset="-122"/>
              </a:rPr>
              <a:t>        string  s2 =“Hefei“;</a:t>
            </a:r>
          </a:p>
          <a:p>
            <a:pPr eaLnBrk="1" hangingPunct="1">
              <a:spcBef>
                <a:spcPct val="0"/>
              </a:spcBef>
              <a:buFont typeface="Wingdings" panose="05000000000000000000" pitchFamily="2" charset="2"/>
              <a:buNone/>
            </a:pPr>
            <a:r>
              <a:rPr lang="en-US" altLang="zh-CN" sz="2400" b="1">
                <a:solidFill>
                  <a:srgbClr val="FFFFCC"/>
                </a:solidFill>
                <a:latin typeface="Arial" panose="020B0604020202020204" pitchFamily="34" charset="0"/>
                <a:ea typeface="楷体_GB2312" pitchFamily="49" charset="-122"/>
              </a:rPr>
              <a:t>        string  s3 = s2;</a:t>
            </a:r>
          </a:p>
          <a:p>
            <a:pPr eaLnBrk="1" hangingPunct="1">
              <a:spcBef>
                <a:spcPct val="0"/>
              </a:spcBef>
              <a:buFont typeface="Wingdings" panose="05000000000000000000" pitchFamily="2" charset="2"/>
              <a:buNone/>
            </a:pPr>
            <a:r>
              <a:rPr lang="en-US" altLang="zh-CN" sz="2400" b="1">
                <a:solidFill>
                  <a:srgbClr val="FFFFCC"/>
                </a:solidFill>
                <a:latin typeface="Arial" panose="020B0604020202020204" pitchFamily="34" charset="0"/>
                <a:ea typeface="楷体_GB2312" pitchFamily="49" charset="-122"/>
              </a:rPr>
              <a:t>        string  s4(10, 'x'); </a:t>
            </a:r>
          </a:p>
        </p:txBody>
      </p:sp>
      <p:sp>
        <p:nvSpPr>
          <p:cNvPr id="11" name="矩形 10">
            <a:extLst>
              <a:ext uri="{FF2B5EF4-FFF2-40B4-BE49-F238E27FC236}">
                <a16:creationId xmlns:a16="http://schemas.microsoft.com/office/drawing/2014/main" id="{B126E649-DC2D-4F58-A2BB-DE84237261EB}"/>
              </a:ext>
            </a:extLst>
          </p:cNvPr>
          <p:cNvSpPr>
            <a:spLocks noChangeArrowheads="1"/>
          </p:cNvSpPr>
          <p:nvPr/>
        </p:nvSpPr>
        <p:spPr bwMode="auto">
          <a:xfrm>
            <a:off x="944852" y="3957999"/>
            <a:ext cx="17287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FFFF00"/>
                </a:solidFill>
                <a:latin typeface="华文新魏" panose="02010800040101010101" pitchFamily="2" charset="-122"/>
                <a:ea typeface="华文新魏" panose="02010800040101010101" pitchFamily="2" charset="-122"/>
              </a:rPr>
              <a:t>⒉</a:t>
            </a:r>
            <a:r>
              <a:rPr lang="zh-CN" altLang="en-US" sz="2400" b="1">
                <a:solidFill>
                  <a:srgbClr val="FFFF00"/>
                </a:solidFill>
                <a:latin typeface="楷体_GB2312" pitchFamily="49" charset="-122"/>
                <a:ea typeface="楷体_GB2312" pitchFamily="49" charset="-122"/>
              </a:rPr>
              <a:t>长度属性</a:t>
            </a:r>
            <a:endParaRPr lang="zh-CN" altLang="en-US" sz="2400"/>
          </a:p>
        </p:txBody>
      </p:sp>
      <p:sp>
        <p:nvSpPr>
          <p:cNvPr id="12" name="Text Box 4">
            <a:extLst>
              <a:ext uri="{FF2B5EF4-FFF2-40B4-BE49-F238E27FC236}">
                <a16:creationId xmlns:a16="http://schemas.microsoft.com/office/drawing/2014/main" id="{62D23623-B9DF-4C49-B3B6-DA435223B755}"/>
              </a:ext>
            </a:extLst>
          </p:cNvPr>
          <p:cNvSpPr txBox="1">
            <a:spLocks noChangeArrowheads="1"/>
          </p:cNvSpPr>
          <p:nvPr/>
        </p:nvSpPr>
        <p:spPr bwMode="auto">
          <a:xfrm>
            <a:off x="308264" y="4361224"/>
            <a:ext cx="3783013"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        string  s =“Hefei“;</a:t>
            </a:r>
          </a:p>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        </a:t>
            </a:r>
            <a:r>
              <a:rPr lang="en-US" altLang="zh-CN" sz="2400" b="1" dirty="0" err="1">
                <a:solidFill>
                  <a:srgbClr val="FFFFCC"/>
                </a:solidFill>
                <a:latin typeface="Arial" panose="020B0604020202020204" pitchFamily="34" charset="0"/>
                <a:ea typeface="楷体_GB2312" pitchFamily="49" charset="-122"/>
              </a:rPr>
              <a:t>cout</a:t>
            </a:r>
            <a:r>
              <a:rPr lang="en-US" altLang="zh-CN" sz="2400" b="1" dirty="0">
                <a:solidFill>
                  <a:srgbClr val="FFFFCC"/>
                </a:solidFill>
                <a:latin typeface="Arial" panose="020B0604020202020204" pitchFamily="34" charset="0"/>
                <a:ea typeface="楷体_GB2312" pitchFamily="49" charset="-122"/>
              </a:rPr>
              <a:t>  &lt;&lt; </a:t>
            </a:r>
            <a:r>
              <a:rPr lang="en-US" altLang="zh-CN" sz="2400" b="1" dirty="0" err="1">
                <a:solidFill>
                  <a:srgbClr val="FFFFCC"/>
                </a:solidFill>
                <a:latin typeface="Arial" panose="020B0604020202020204" pitchFamily="34" charset="0"/>
                <a:ea typeface="楷体_GB2312" pitchFamily="49" charset="-122"/>
              </a:rPr>
              <a:t>s.length</a:t>
            </a:r>
            <a:r>
              <a:rPr lang="en-US" altLang="zh-CN" sz="2400" b="1" dirty="0">
                <a:solidFill>
                  <a:srgbClr val="FFFFCC"/>
                </a:solidFill>
                <a:latin typeface="Arial" panose="020B0604020202020204" pitchFamily="34" charset="0"/>
                <a:ea typeface="楷体_GB2312" pitchFamily="49" charset="-122"/>
              </a:rPr>
              <a:t>( ); </a:t>
            </a:r>
          </a:p>
        </p:txBody>
      </p:sp>
      <p:sp>
        <p:nvSpPr>
          <p:cNvPr id="13" name="矩形 12">
            <a:extLst>
              <a:ext uri="{FF2B5EF4-FFF2-40B4-BE49-F238E27FC236}">
                <a16:creationId xmlns:a16="http://schemas.microsoft.com/office/drawing/2014/main" id="{AD62C725-309E-4221-863F-9918099448A8}"/>
              </a:ext>
            </a:extLst>
          </p:cNvPr>
          <p:cNvSpPr>
            <a:spLocks noChangeArrowheads="1"/>
          </p:cNvSpPr>
          <p:nvPr/>
        </p:nvSpPr>
        <p:spPr bwMode="auto">
          <a:xfrm>
            <a:off x="944851" y="5110525"/>
            <a:ext cx="1111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FFFF00"/>
                </a:solidFill>
                <a:latin typeface="华文新魏" panose="02010800040101010101" pitchFamily="2" charset="-122"/>
                <a:ea typeface="华文新魏" panose="02010800040101010101" pitchFamily="2" charset="-122"/>
              </a:rPr>
              <a:t>⒊</a:t>
            </a:r>
            <a:r>
              <a:rPr lang="zh-CN" altLang="en-US" sz="2400" b="1">
                <a:solidFill>
                  <a:srgbClr val="FFFF00"/>
                </a:solidFill>
                <a:latin typeface="楷体_GB2312" pitchFamily="49" charset="-122"/>
                <a:ea typeface="楷体_GB2312" pitchFamily="49" charset="-122"/>
              </a:rPr>
              <a:t>赋值</a:t>
            </a:r>
            <a:endParaRPr lang="zh-CN" altLang="en-US" sz="2400"/>
          </a:p>
        </p:txBody>
      </p:sp>
      <p:sp>
        <p:nvSpPr>
          <p:cNvPr id="14" name="Text Box 4">
            <a:extLst>
              <a:ext uri="{FF2B5EF4-FFF2-40B4-BE49-F238E27FC236}">
                <a16:creationId xmlns:a16="http://schemas.microsoft.com/office/drawing/2014/main" id="{B995C3DB-8BFF-4DF5-85E5-8E533555A55D}"/>
              </a:ext>
            </a:extLst>
          </p:cNvPr>
          <p:cNvSpPr txBox="1">
            <a:spLocks noChangeArrowheads="1"/>
          </p:cNvSpPr>
          <p:nvPr/>
        </p:nvSpPr>
        <p:spPr bwMode="auto">
          <a:xfrm>
            <a:off x="328902" y="5523274"/>
            <a:ext cx="28479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        string  s1, s2;</a:t>
            </a:r>
          </a:p>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        s1 = "HFUT";</a:t>
            </a:r>
          </a:p>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        s2 = s1;</a:t>
            </a:r>
          </a:p>
        </p:txBody>
      </p:sp>
    </p:spTree>
    <p:extLst>
      <p:ext uri="{BB962C8B-B14F-4D97-AF65-F5344CB8AC3E}">
        <p14:creationId xmlns:p14="http://schemas.microsoft.com/office/powerpoint/2010/main" val="1865268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8066"/>
                                        </p:tgtEl>
                                        <p:attrNameLst>
                                          <p:attrName>style.visibility</p:attrName>
                                        </p:attrNameLst>
                                      </p:cBhvr>
                                      <p:to>
                                        <p:strVal val="visible"/>
                                      </p:to>
                                    </p:set>
                                    <p:anim calcmode="lin" valueType="num">
                                      <p:cBhvr>
                                        <p:cTn id="7" dur="500" fill="hold"/>
                                        <p:tgtEl>
                                          <p:spTgt spid="88066"/>
                                        </p:tgtEl>
                                        <p:attrNameLst>
                                          <p:attrName>ppt_w</p:attrName>
                                        </p:attrNameLst>
                                      </p:cBhvr>
                                      <p:tavLst>
                                        <p:tav tm="0">
                                          <p:val>
                                            <p:fltVal val="0"/>
                                          </p:val>
                                        </p:tav>
                                        <p:tav tm="100000">
                                          <p:val>
                                            <p:strVal val="#ppt_w"/>
                                          </p:val>
                                        </p:tav>
                                      </p:tavLst>
                                    </p:anim>
                                    <p:anim calcmode="lin" valueType="num">
                                      <p:cBhvr>
                                        <p:cTn id="8" dur="500" fill="hold"/>
                                        <p:tgtEl>
                                          <p:spTgt spid="8806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Windows 退出时发金属声.wav"/>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type="lt">
                                    <p:tmAbs val="75"/>
                                  </p:iterate>
                                  <p:childTnLst>
                                    <p:set>
                                      <p:cBhvr>
                                        <p:cTn id="12" dur="1" fill="hold">
                                          <p:stCondLst>
                                            <p:cond delay="74"/>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75"/>
                                  </p:iterate>
                                  <p:childTnLst>
                                    <p:set>
                                      <p:cBhvr>
                                        <p:cTn id="16" dur="1" fill="hold">
                                          <p:stCondLst>
                                            <p:cond delay="74"/>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lt">
                                    <p:tmAbs val="75"/>
                                  </p:iterate>
                                  <p:childTnLst>
                                    <p:set>
                                      <p:cBhvr>
                                        <p:cTn id="24" dur="1" fill="hold">
                                          <p:stCondLst>
                                            <p:cond delay="74"/>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type="lt">
                                    <p:tmAbs val="75"/>
                                  </p:iterate>
                                  <p:childTnLst>
                                    <p:set>
                                      <p:cBhvr>
                                        <p:cTn id="32" dur="1" fill="hold">
                                          <p:stCondLst>
                                            <p:cond delay="74"/>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iterate type="lt">
                                    <p:tmAbs val="75"/>
                                  </p:iterate>
                                  <p:childTnLst>
                                    <p:set>
                                      <p:cBhvr>
                                        <p:cTn id="40" dur="1" fill="hold">
                                          <p:stCondLst>
                                            <p:cond delay="74"/>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utoUpdateAnimBg="0"/>
      <p:bldP spid="7" grpId="0" autoUpdateAnimBg="0"/>
      <p:bldP spid="8" grpId="0" autoUpdateAnimBg="0"/>
      <p:bldP spid="9" grpId="0"/>
      <p:bldP spid="10" grpId="0" autoUpdateAnimBg="0"/>
      <p:bldP spid="11" grpId="0"/>
      <p:bldP spid="12" grpId="0" autoUpdateAnimBg="0"/>
      <p:bldP spid="13" grpId="0"/>
      <p:bldP spid="14"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BB0B3D-6845-41E0-A1EA-DE1F7BA9020D}"/>
              </a:ext>
            </a:extLst>
          </p:cNvPr>
          <p:cNvSpPr>
            <a:spLocks noGrp="1" noChangeArrowheads="1"/>
          </p:cNvSpPr>
          <p:nvPr>
            <p:ph type="title"/>
          </p:nvPr>
        </p:nvSpPr>
        <p:spPr>
          <a:xfrm>
            <a:off x="267855" y="404813"/>
            <a:ext cx="9714345" cy="514350"/>
          </a:xfrm>
        </p:spPr>
        <p:txBody>
          <a:bodyPr/>
          <a:lstStyle/>
          <a:p>
            <a:pPr algn="l"/>
            <a:r>
              <a:rPr lang="en-US" altLang="zh-CN" sz="2400" b="1" dirty="0">
                <a:solidFill>
                  <a:srgbClr val="FFFF00"/>
                </a:solidFill>
                <a:latin typeface="华文新魏" panose="02010800040101010101" pitchFamily="2" charset="-122"/>
                <a:ea typeface="华文新魏" panose="02010800040101010101" pitchFamily="2" charset="-122"/>
              </a:rPr>
              <a:t>       ⒋</a:t>
            </a:r>
            <a:r>
              <a:rPr lang="zh-CN" altLang="en-US" sz="2400" b="1" dirty="0">
                <a:solidFill>
                  <a:srgbClr val="FFFF00"/>
                </a:solidFill>
                <a:latin typeface="楷体_GB2312" pitchFamily="49" charset="-122"/>
                <a:ea typeface="楷体_GB2312" pitchFamily="49" charset="-122"/>
              </a:rPr>
              <a:t>字符连接</a:t>
            </a:r>
            <a:endParaRPr lang="zh-CN" altLang="en-US" sz="2400" dirty="0"/>
          </a:p>
        </p:txBody>
      </p:sp>
      <p:sp>
        <p:nvSpPr>
          <p:cNvPr id="3" name="Text Box 4">
            <a:extLst>
              <a:ext uri="{FF2B5EF4-FFF2-40B4-BE49-F238E27FC236}">
                <a16:creationId xmlns:a16="http://schemas.microsoft.com/office/drawing/2014/main" id="{4DC44F54-D1B1-4655-A2EF-EA6322F8EE54}"/>
              </a:ext>
            </a:extLst>
          </p:cNvPr>
          <p:cNvSpPr txBox="1">
            <a:spLocks noChangeArrowheads="1"/>
          </p:cNvSpPr>
          <p:nvPr/>
        </p:nvSpPr>
        <p:spPr bwMode="auto">
          <a:xfrm>
            <a:off x="135516" y="824922"/>
            <a:ext cx="4014787"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        string  s1 = "Anhui  ";</a:t>
            </a:r>
          </a:p>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        string  s2 = “Hefei“;</a:t>
            </a:r>
          </a:p>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        s1 += s2;</a:t>
            </a:r>
          </a:p>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        </a:t>
            </a:r>
            <a:r>
              <a:rPr lang="en-US" altLang="zh-CN" sz="2400" b="1" dirty="0" err="1">
                <a:solidFill>
                  <a:srgbClr val="FFFFCC"/>
                </a:solidFill>
                <a:latin typeface="Arial" panose="020B0604020202020204" pitchFamily="34" charset="0"/>
                <a:ea typeface="楷体_GB2312" pitchFamily="49" charset="-122"/>
              </a:rPr>
              <a:t>cout</a:t>
            </a:r>
            <a:r>
              <a:rPr lang="en-US" altLang="zh-CN" sz="2400" b="1" dirty="0">
                <a:solidFill>
                  <a:srgbClr val="FFFFCC"/>
                </a:solidFill>
                <a:latin typeface="Arial" panose="020B0604020202020204" pitchFamily="34" charset="0"/>
                <a:ea typeface="楷体_GB2312" pitchFamily="49" charset="-122"/>
              </a:rPr>
              <a:t> &lt;&lt; s1;</a:t>
            </a:r>
          </a:p>
        </p:txBody>
      </p:sp>
      <p:sp>
        <p:nvSpPr>
          <p:cNvPr id="18436" name="矩形 3">
            <a:extLst>
              <a:ext uri="{FF2B5EF4-FFF2-40B4-BE49-F238E27FC236}">
                <a16:creationId xmlns:a16="http://schemas.microsoft.com/office/drawing/2014/main" id="{55FC2097-0E5C-40C0-A6F8-CD09070CD72D}"/>
              </a:ext>
            </a:extLst>
          </p:cNvPr>
          <p:cNvSpPr>
            <a:spLocks noChangeArrowheads="1"/>
          </p:cNvSpPr>
          <p:nvPr/>
        </p:nvSpPr>
        <p:spPr bwMode="auto">
          <a:xfrm>
            <a:off x="822902" y="2380673"/>
            <a:ext cx="2032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FFFF00"/>
                </a:solidFill>
                <a:latin typeface="华文新魏" panose="02010800040101010101" pitchFamily="2" charset="-122"/>
                <a:ea typeface="华文新魏" panose="02010800040101010101" pitchFamily="2" charset="-122"/>
              </a:rPr>
              <a:t>⒌</a:t>
            </a:r>
            <a:r>
              <a:rPr lang="zh-CN" altLang="en-US" sz="2400" b="1">
                <a:solidFill>
                  <a:srgbClr val="FFFF00"/>
                </a:solidFill>
                <a:latin typeface="楷体_GB2312" pitchFamily="49" charset="-122"/>
                <a:ea typeface="楷体_GB2312" pitchFamily="49" charset="-122"/>
              </a:rPr>
              <a:t>字符交换</a:t>
            </a:r>
            <a:r>
              <a:rPr lang="en-US" altLang="zh-CN" sz="2400" b="1">
                <a:solidFill>
                  <a:srgbClr val="FFFF00"/>
                </a:solidFill>
                <a:latin typeface="楷体_GB2312" pitchFamily="49" charset="-122"/>
                <a:ea typeface="楷体_GB2312" pitchFamily="49" charset="-122"/>
              </a:rPr>
              <a:t>	</a:t>
            </a:r>
            <a:endParaRPr lang="zh-CN" altLang="en-US" sz="2400"/>
          </a:p>
        </p:txBody>
      </p:sp>
      <p:sp>
        <p:nvSpPr>
          <p:cNvPr id="5" name="Text Box 4">
            <a:extLst>
              <a:ext uri="{FF2B5EF4-FFF2-40B4-BE49-F238E27FC236}">
                <a16:creationId xmlns:a16="http://schemas.microsoft.com/office/drawing/2014/main" id="{CDF75125-10BA-4361-9A44-BCEAB17E1459}"/>
              </a:ext>
            </a:extLst>
          </p:cNvPr>
          <p:cNvSpPr txBox="1">
            <a:spLocks noChangeArrowheads="1"/>
          </p:cNvSpPr>
          <p:nvPr/>
        </p:nvSpPr>
        <p:spPr bwMode="auto">
          <a:xfrm>
            <a:off x="118053" y="2783897"/>
            <a:ext cx="3967163"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        string  s1 = "wang";</a:t>
            </a:r>
          </a:p>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        string  s2 = "</a:t>
            </a:r>
            <a:r>
              <a:rPr lang="en-US" altLang="zh-CN" sz="2400" b="1" dirty="0" err="1">
                <a:solidFill>
                  <a:srgbClr val="FFFFCC"/>
                </a:solidFill>
                <a:latin typeface="Arial" panose="020B0604020202020204" pitchFamily="34" charset="0"/>
                <a:ea typeface="楷体_GB2312" pitchFamily="49" charset="-122"/>
              </a:rPr>
              <a:t>zhang</a:t>
            </a:r>
            <a:r>
              <a:rPr lang="en-US" altLang="zh-CN" sz="2400" b="1" dirty="0">
                <a:solidFill>
                  <a:srgbClr val="FFFFCC"/>
                </a:solidFill>
                <a:latin typeface="Arial" panose="020B0604020202020204" pitchFamily="34" charset="0"/>
                <a:ea typeface="楷体_GB2312" pitchFamily="49" charset="-122"/>
              </a:rPr>
              <a:t>";</a:t>
            </a:r>
          </a:p>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        s1.swap( s2 );</a:t>
            </a:r>
          </a:p>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        </a:t>
            </a:r>
            <a:r>
              <a:rPr lang="en-US" altLang="zh-CN" sz="2400" b="1" dirty="0" err="1">
                <a:solidFill>
                  <a:srgbClr val="FFFFCC"/>
                </a:solidFill>
                <a:latin typeface="Arial" panose="020B0604020202020204" pitchFamily="34" charset="0"/>
                <a:ea typeface="楷体_GB2312" pitchFamily="49" charset="-122"/>
              </a:rPr>
              <a:t>cout</a:t>
            </a:r>
            <a:r>
              <a:rPr lang="en-US" altLang="zh-CN" sz="2400" b="1" dirty="0">
                <a:solidFill>
                  <a:srgbClr val="FFFFCC"/>
                </a:solidFill>
                <a:latin typeface="Arial" panose="020B0604020202020204" pitchFamily="34" charset="0"/>
                <a:ea typeface="楷体_GB2312" pitchFamily="49" charset="-122"/>
              </a:rPr>
              <a:t> &lt;&lt; s1 &lt;&lt; s2;</a:t>
            </a:r>
          </a:p>
        </p:txBody>
      </p:sp>
      <p:sp>
        <p:nvSpPr>
          <p:cNvPr id="18438" name="矩形 5">
            <a:extLst>
              <a:ext uri="{FF2B5EF4-FFF2-40B4-BE49-F238E27FC236}">
                <a16:creationId xmlns:a16="http://schemas.microsoft.com/office/drawing/2014/main" id="{84518379-F60C-4747-9718-73EEE96F12A8}"/>
              </a:ext>
            </a:extLst>
          </p:cNvPr>
          <p:cNvSpPr>
            <a:spLocks noChangeArrowheads="1"/>
          </p:cNvSpPr>
          <p:nvPr/>
        </p:nvSpPr>
        <p:spPr bwMode="auto">
          <a:xfrm>
            <a:off x="835603" y="4323773"/>
            <a:ext cx="2955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FFFF00"/>
                </a:solidFill>
                <a:latin typeface="华文新魏" panose="02010800040101010101" pitchFamily="2" charset="-122"/>
                <a:ea typeface="华文新魏" panose="02010800040101010101" pitchFamily="2" charset="-122"/>
              </a:rPr>
              <a:t>⒍</a:t>
            </a:r>
            <a:r>
              <a:rPr lang="zh-CN" altLang="en-US" sz="2400" b="1">
                <a:solidFill>
                  <a:srgbClr val="FFFF00"/>
                </a:solidFill>
                <a:latin typeface="楷体_GB2312" pitchFamily="49" charset="-122"/>
                <a:ea typeface="楷体_GB2312" pitchFamily="49" charset="-122"/>
              </a:rPr>
              <a:t>字符对象比较</a:t>
            </a:r>
            <a:r>
              <a:rPr lang="en-US" altLang="zh-CN" sz="2400" b="1">
                <a:solidFill>
                  <a:srgbClr val="FFFF00"/>
                </a:solidFill>
                <a:latin typeface="楷体_GB2312" pitchFamily="49" charset="-122"/>
                <a:ea typeface="楷体_GB2312" pitchFamily="49" charset="-122"/>
              </a:rPr>
              <a:t>	</a:t>
            </a:r>
            <a:endParaRPr lang="zh-CN" altLang="en-US" sz="2400"/>
          </a:p>
        </p:txBody>
      </p:sp>
      <p:sp>
        <p:nvSpPr>
          <p:cNvPr id="7" name="Text Box 4">
            <a:extLst>
              <a:ext uri="{FF2B5EF4-FFF2-40B4-BE49-F238E27FC236}">
                <a16:creationId xmlns:a16="http://schemas.microsoft.com/office/drawing/2014/main" id="{D901603A-FB8A-4C30-85EC-8D1AFA085868}"/>
              </a:ext>
            </a:extLst>
          </p:cNvPr>
          <p:cNvSpPr txBox="1">
            <a:spLocks noChangeArrowheads="1"/>
          </p:cNvSpPr>
          <p:nvPr/>
        </p:nvSpPr>
        <p:spPr bwMode="auto">
          <a:xfrm>
            <a:off x="143453" y="4728585"/>
            <a:ext cx="38639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        string  s1 = "wang";</a:t>
            </a:r>
          </a:p>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        string  s2 = "</a:t>
            </a:r>
            <a:r>
              <a:rPr lang="en-US" altLang="zh-CN" sz="2400" b="1" dirty="0" err="1">
                <a:solidFill>
                  <a:srgbClr val="FFFFCC"/>
                </a:solidFill>
                <a:latin typeface="Arial" panose="020B0604020202020204" pitchFamily="34" charset="0"/>
                <a:ea typeface="楷体_GB2312" pitchFamily="49" charset="-122"/>
              </a:rPr>
              <a:t>zhang</a:t>
            </a:r>
            <a:r>
              <a:rPr lang="en-US" altLang="zh-CN" sz="2400" b="1" dirty="0">
                <a:solidFill>
                  <a:srgbClr val="FFFFCC"/>
                </a:solidFill>
                <a:latin typeface="Arial" panose="020B0604020202020204" pitchFamily="34" charset="0"/>
                <a:ea typeface="楷体_GB2312" pitchFamily="49" charset="-122"/>
              </a:rPr>
              <a:t>";</a:t>
            </a:r>
          </a:p>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        s1  &gt;  s2;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iterate type="lt">
                                    <p:tmAbs val="75"/>
                                  </p:iterate>
                                  <p:childTnLst>
                                    <p:set>
                                      <p:cBhvr>
                                        <p:cTn id="26" dur="1" fill="hold">
                                          <p:stCondLst>
                                            <p:cond delay="74"/>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utoUpdateAnimBg="0"/>
      <p:bldP spid="18436" grpId="0"/>
      <p:bldP spid="5" grpId="0" autoUpdateAnimBg="0"/>
      <p:bldP spid="18438" grpId="0"/>
      <p:bldP spid="7"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8FE508-9252-4DB6-B41F-2322E5D17D09}"/>
              </a:ext>
            </a:extLst>
          </p:cNvPr>
          <p:cNvSpPr>
            <a:spLocks noGrp="1" noChangeArrowheads="1"/>
          </p:cNvSpPr>
          <p:nvPr>
            <p:ph type="title"/>
          </p:nvPr>
        </p:nvSpPr>
        <p:spPr>
          <a:xfrm>
            <a:off x="267855" y="188913"/>
            <a:ext cx="9714345" cy="514350"/>
          </a:xfrm>
        </p:spPr>
        <p:txBody>
          <a:bodyPr/>
          <a:lstStyle/>
          <a:p>
            <a:pPr algn="l"/>
            <a:r>
              <a:rPr lang="en-US" altLang="zh-CN" sz="2400" b="1" dirty="0">
                <a:solidFill>
                  <a:srgbClr val="FFFF00"/>
                </a:solidFill>
                <a:latin typeface="华文新魏" panose="02010800040101010101" pitchFamily="2" charset="-122"/>
                <a:ea typeface="华文新魏" panose="02010800040101010101" pitchFamily="2" charset="-122"/>
              </a:rPr>
              <a:t>        ⒎</a:t>
            </a:r>
            <a:r>
              <a:rPr lang="zh-CN" altLang="en-US" sz="2400" b="1" dirty="0">
                <a:solidFill>
                  <a:srgbClr val="FFFF00"/>
                </a:solidFill>
                <a:latin typeface="华文新魏" panose="02010800040101010101" pitchFamily="2" charset="-122"/>
                <a:ea typeface="楷体_GB2312" pitchFamily="49" charset="-122"/>
              </a:rPr>
              <a:t>字符串修改</a:t>
            </a:r>
            <a:endParaRPr lang="zh-CN" altLang="en-US" sz="2400" dirty="0"/>
          </a:p>
        </p:txBody>
      </p:sp>
      <p:sp>
        <p:nvSpPr>
          <p:cNvPr id="3" name="Text Box 4">
            <a:extLst>
              <a:ext uri="{FF2B5EF4-FFF2-40B4-BE49-F238E27FC236}">
                <a16:creationId xmlns:a16="http://schemas.microsoft.com/office/drawing/2014/main" id="{4B6E9EE8-7CA0-40D5-8DB8-8FB711E2645C}"/>
              </a:ext>
            </a:extLst>
          </p:cNvPr>
          <p:cNvSpPr txBox="1">
            <a:spLocks noChangeArrowheads="1"/>
          </p:cNvSpPr>
          <p:nvPr/>
        </p:nvSpPr>
        <p:spPr bwMode="auto">
          <a:xfrm>
            <a:off x="261920" y="589757"/>
            <a:ext cx="60325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        string  s1 = "This is a test  string  ";</a:t>
            </a:r>
          </a:p>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        string  s2 = </a:t>
            </a:r>
            <a:r>
              <a:rPr lang="zh-CN" altLang="en-US" sz="2400" b="1" dirty="0">
                <a:solidFill>
                  <a:srgbClr val="FFFFCC"/>
                </a:solidFill>
                <a:latin typeface="Arial" panose="020B0604020202020204" pitchFamily="34" charset="0"/>
                <a:ea typeface="楷体_GB2312" pitchFamily="49" charset="-122"/>
              </a:rPr>
              <a:t>“</a:t>
            </a:r>
            <a:r>
              <a:rPr lang="en-US" altLang="zh-CN" sz="2400" b="1" dirty="0">
                <a:solidFill>
                  <a:srgbClr val="FFFFCC"/>
                </a:solidFill>
                <a:latin typeface="Arial" panose="020B0604020202020204" pitchFamily="34" charset="0"/>
                <a:ea typeface="楷体_GB2312" pitchFamily="49" charset="-122"/>
              </a:rPr>
              <a:t>Hi</a:t>
            </a:r>
            <a:r>
              <a:rPr lang="zh-CN" altLang="en-US" sz="2400" b="1" dirty="0">
                <a:solidFill>
                  <a:srgbClr val="FFFFCC"/>
                </a:solidFill>
                <a:latin typeface="Arial" panose="020B0604020202020204" pitchFamily="34" charset="0"/>
                <a:ea typeface="楷体_GB2312" pitchFamily="49" charset="-122"/>
              </a:rPr>
              <a:t>”</a:t>
            </a:r>
            <a:endParaRPr lang="en-US" altLang="zh-CN" sz="2400" b="1" dirty="0">
              <a:solidFill>
                <a:srgbClr val="FFFFCC"/>
              </a:solidFill>
              <a:latin typeface="Arial" panose="020B0604020202020204" pitchFamily="34" charset="0"/>
              <a:ea typeface="楷体_GB2312" pitchFamily="49" charset="-122"/>
            </a:endParaRPr>
          </a:p>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        s1.erase(</a:t>
            </a:r>
            <a:r>
              <a:rPr lang="en-US" altLang="zh-CN" sz="2400" b="1" dirty="0" err="1">
                <a:solidFill>
                  <a:srgbClr val="FFFFCC"/>
                </a:solidFill>
                <a:latin typeface="Arial" panose="020B0604020202020204" pitchFamily="34" charset="0"/>
                <a:ea typeface="楷体_GB2312" pitchFamily="49" charset="-122"/>
              </a:rPr>
              <a:t>index,len</a:t>
            </a:r>
            <a:r>
              <a:rPr lang="en-US" altLang="zh-CN" sz="2400" b="1" dirty="0">
                <a:solidFill>
                  <a:srgbClr val="FFFFCC"/>
                </a:solidFill>
                <a:latin typeface="Arial" panose="020B0604020202020204" pitchFamily="34" charset="0"/>
                <a:ea typeface="楷体_GB2312" pitchFamily="49" charset="-122"/>
              </a:rPr>
              <a:t>);</a:t>
            </a:r>
          </a:p>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        s1.insert(index,s2)</a:t>
            </a:r>
            <a:r>
              <a:rPr lang="zh-CN" altLang="en-US" sz="2400" b="1" dirty="0">
                <a:solidFill>
                  <a:srgbClr val="FFFFCC"/>
                </a:solidFill>
                <a:latin typeface="Arial" panose="020B0604020202020204" pitchFamily="34" charset="0"/>
                <a:ea typeface="楷体_GB2312" pitchFamily="49" charset="-122"/>
              </a:rPr>
              <a:t>；</a:t>
            </a:r>
            <a:endParaRPr lang="en-US" altLang="zh-CN" sz="2400" b="1" dirty="0">
              <a:solidFill>
                <a:srgbClr val="FFFFCC"/>
              </a:solidFill>
              <a:latin typeface="Arial" panose="020B0604020202020204" pitchFamily="34" charset="0"/>
              <a:ea typeface="楷体_GB2312" pitchFamily="49" charset="-122"/>
            </a:endParaRPr>
          </a:p>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        s1.replace(index,len,s2);</a:t>
            </a:r>
          </a:p>
        </p:txBody>
      </p:sp>
      <p:sp>
        <p:nvSpPr>
          <p:cNvPr id="18436" name="矩形 3">
            <a:extLst>
              <a:ext uri="{FF2B5EF4-FFF2-40B4-BE49-F238E27FC236}">
                <a16:creationId xmlns:a16="http://schemas.microsoft.com/office/drawing/2014/main" id="{FEB71A55-3E86-4BEF-98E3-148FFB3C5AFC}"/>
              </a:ext>
            </a:extLst>
          </p:cNvPr>
          <p:cNvSpPr>
            <a:spLocks noChangeArrowheads="1"/>
          </p:cNvSpPr>
          <p:nvPr/>
        </p:nvSpPr>
        <p:spPr bwMode="auto">
          <a:xfrm>
            <a:off x="799306" y="2526506"/>
            <a:ext cx="2954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dirty="0">
                <a:solidFill>
                  <a:srgbClr val="FFFF00"/>
                </a:solidFill>
                <a:latin typeface="华文新魏" panose="02010800040101010101" pitchFamily="2" charset="-122"/>
                <a:ea typeface="华文新魏" panose="02010800040101010101" pitchFamily="2" charset="-122"/>
              </a:rPr>
              <a:t>⒏</a:t>
            </a:r>
            <a:r>
              <a:rPr lang="zh-CN" altLang="en-US" sz="2400" b="1" dirty="0">
                <a:solidFill>
                  <a:srgbClr val="FFFF00"/>
                </a:solidFill>
                <a:latin typeface="楷体_GB2312" pitchFamily="49" charset="-122"/>
                <a:ea typeface="楷体_GB2312" pitchFamily="49" charset="-122"/>
              </a:rPr>
              <a:t>字符提取子串</a:t>
            </a:r>
            <a:r>
              <a:rPr lang="en-US" altLang="zh-CN" sz="2400" b="1" dirty="0">
                <a:solidFill>
                  <a:srgbClr val="FFFF00"/>
                </a:solidFill>
                <a:latin typeface="楷体_GB2312" pitchFamily="49" charset="-122"/>
                <a:ea typeface="楷体_GB2312" pitchFamily="49" charset="-122"/>
              </a:rPr>
              <a:t>	</a:t>
            </a:r>
            <a:endParaRPr lang="zh-CN" altLang="en-US" sz="2400" dirty="0"/>
          </a:p>
        </p:txBody>
      </p:sp>
      <p:sp>
        <p:nvSpPr>
          <p:cNvPr id="5" name="Text Box 4">
            <a:extLst>
              <a:ext uri="{FF2B5EF4-FFF2-40B4-BE49-F238E27FC236}">
                <a16:creationId xmlns:a16="http://schemas.microsoft.com/office/drawing/2014/main" id="{AF53761F-70BC-475B-BB9D-57FEC4590ADD}"/>
              </a:ext>
            </a:extLst>
          </p:cNvPr>
          <p:cNvSpPr txBox="1">
            <a:spLocks noChangeArrowheads="1"/>
          </p:cNvSpPr>
          <p:nvPr/>
        </p:nvSpPr>
        <p:spPr bwMode="auto">
          <a:xfrm>
            <a:off x="261920" y="2944020"/>
            <a:ext cx="4776788"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        string  s1 = “Anhui Hefei";</a:t>
            </a:r>
          </a:p>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        string  s2;</a:t>
            </a:r>
          </a:p>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        s2 = s1.substr(6, 5);</a:t>
            </a:r>
          </a:p>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        </a:t>
            </a:r>
            <a:r>
              <a:rPr lang="en-US" altLang="zh-CN" sz="2400" b="1" dirty="0" err="1">
                <a:solidFill>
                  <a:srgbClr val="FFFFCC"/>
                </a:solidFill>
                <a:latin typeface="Arial" panose="020B0604020202020204" pitchFamily="34" charset="0"/>
                <a:ea typeface="楷体_GB2312" pitchFamily="49" charset="-122"/>
              </a:rPr>
              <a:t>cout</a:t>
            </a:r>
            <a:r>
              <a:rPr lang="en-US" altLang="zh-CN" sz="2400" b="1" dirty="0">
                <a:solidFill>
                  <a:srgbClr val="FFFFCC"/>
                </a:solidFill>
                <a:latin typeface="Arial" panose="020B0604020202020204" pitchFamily="34" charset="0"/>
                <a:ea typeface="楷体_GB2312" pitchFamily="49" charset="-122"/>
              </a:rPr>
              <a:t> &lt;&lt; s1 &lt;&lt; s2;</a:t>
            </a:r>
          </a:p>
        </p:txBody>
      </p:sp>
      <p:sp>
        <p:nvSpPr>
          <p:cNvPr id="18438" name="矩形 5">
            <a:extLst>
              <a:ext uri="{FF2B5EF4-FFF2-40B4-BE49-F238E27FC236}">
                <a16:creationId xmlns:a16="http://schemas.microsoft.com/office/drawing/2014/main" id="{EB3D17C9-671F-411D-B577-CC8B2191EC66}"/>
              </a:ext>
            </a:extLst>
          </p:cNvPr>
          <p:cNvSpPr>
            <a:spLocks noChangeArrowheads="1"/>
          </p:cNvSpPr>
          <p:nvPr/>
        </p:nvSpPr>
        <p:spPr bwMode="auto">
          <a:xfrm>
            <a:off x="884997" y="4514058"/>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dirty="0">
                <a:solidFill>
                  <a:srgbClr val="FFFF00"/>
                </a:solidFill>
                <a:latin typeface="华文新魏" panose="02010800040101010101" pitchFamily="2" charset="-122"/>
                <a:ea typeface="华文新魏" panose="02010800040101010101" pitchFamily="2" charset="-122"/>
              </a:rPr>
              <a:t>⒐</a:t>
            </a:r>
            <a:r>
              <a:rPr lang="zh-CN" altLang="en-US" sz="2400" b="1" dirty="0">
                <a:solidFill>
                  <a:srgbClr val="FFFF00"/>
                </a:solidFill>
                <a:latin typeface="楷体_GB2312" pitchFamily="49" charset="-122"/>
                <a:ea typeface="楷体_GB2312" pitchFamily="49" charset="-122"/>
              </a:rPr>
              <a:t>查找</a:t>
            </a:r>
            <a:r>
              <a:rPr lang="en-US" altLang="zh-CN" sz="2400" b="1" dirty="0">
                <a:solidFill>
                  <a:srgbClr val="FFFF00"/>
                </a:solidFill>
                <a:latin typeface="楷体_GB2312" pitchFamily="49" charset="-122"/>
                <a:ea typeface="楷体_GB2312" pitchFamily="49" charset="-122"/>
              </a:rPr>
              <a:t>	</a:t>
            </a:r>
            <a:endParaRPr lang="zh-CN" altLang="en-US" sz="2400" dirty="0"/>
          </a:p>
        </p:txBody>
      </p:sp>
      <p:sp>
        <p:nvSpPr>
          <p:cNvPr id="7" name="Text Box 4">
            <a:extLst>
              <a:ext uri="{FF2B5EF4-FFF2-40B4-BE49-F238E27FC236}">
                <a16:creationId xmlns:a16="http://schemas.microsoft.com/office/drawing/2014/main" id="{7CFD8874-BD5D-48BC-B9F7-B39BC48FA76B}"/>
              </a:ext>
            </a:extLst>
          </p:cNvPr>
          <p:cNvSpPr txBox="1">
            <a:spLocks noChangeArrowheads="1"/>
          </p:cNvSpPr>
          <p:nvPr/>
        </p:nvSpPr>
        <p:spPr bwMode="auto">
          <a:xfrm>
            <a:off x="300322" y="4929983"/>
            <a:ext cx="1194844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        string  s1 = “This is test </a:t>
            </a:r>
            <a:r>
              <a:rPr lang="en-US" altLang="zh-CN" sz="2400" b="1" dirty="0" err="1">
                <a:solidFill>
                  <a:srgbClr val="FFFFCC"/>
                </a:solidFill>
                <a:latin typeface="Arial" panose="020B0604020202020204" pitchFamily="34" charset="0"/>
                <a:ea typeface="楷体_GB2312" pitchFamily="49" charset="-122"/>
              </a:rPr>
              <a:t>substr</a:t>
            </a:r>
            <a:r>
              <a:rPr lang="en-US" altLang="zh-CN" sz="2400" b="1" dirty="0">
                <a:solidFill>
                  <a:srgbClr val="FFFFCC"/>
                </a:solidFill>
                <a:latin typeface="Arial" panose="020B0604020202020204" pitchFamily="34" charset="0"/>
                <a:ea typeface="楷体_GB2312" pitchFamily="49" charset="-122"/>
              </a:rPr>
              <a:t>!";</a:t>
            </a:r>
          </a:p>
          <a:p>
            <a:pPr eaLnBrk="1" hangingPunct="1">
              <a:spcBef>
                <a:spcPct val="0"/>
              </a:spcBef>
              <a:buFont typeface="Wingdings" panose="05000000000000000000" pitchFamily="2" charset="2"/>
              <a:buNone/>
            </a:pPr>
            <a:r>
              <a:rPr lang="en-US" altLang="zh-CN" sz="2400" b="1" dirty="0">
                <a:solidFill>
                  <a:srgbClr val="FFFFCC"/>
                </a:solidFill>
                <a:latin typeface="Arial" panose="020B0604020202020204" pitchFamily="34" charset="0"/>
                <a:ea typeface="楷体_GB2312" pitchFamily="49" charset="-122"/>
              </a:rPr>
              <a:t>        s1.find(s2,ind)//</a:t>
            </a:r>
            <a:r>
              <a:rPr lang="zh-CN" altLang="en-US" sz="2400" b="1" dirty="0">
                <a:solidFill>
                  <a:srgbClr val="FFFFCC"/>
                </a:solidFill>
                <a:latin typeface="Arial" panose="020B0604020202020204" pitchFamily="34" charset="0"/>
                <a:ea typeface="楷体_GB2312" pitchFamily="49" charset="-122"/>
              </a:rPr>
              <a:t>在</a:t>
            </a:r>
            <a:r>
              <a:rPr lang="en-US" altLang="zh-CN" sz="2400" b="1" dirty="0">
                <a:solidFill>
                  <a:srgbClr val="FFFFCC"/>
                </a:solidFill>
                <a:latin typeface="Arial" panose="020B0604020202020204" pitchFamily="34" charset="0"/>
                <a:ea typeface="楷体_GB2312" pitchFamily="49" charset="-122"/>
              </a:rPr>
              <a:t>s1</a:t>
            </a:r>
            <a:r>
              <a:rPr lang="zh-CN" altLang="en-US" sz="2400" b="1" dirty="0">
                <a:solidFill>
                  <a:srgbClr val="FFFFCC"/>
                </a:solidFill>
                <a:latin typeface="Arial" panose="020B0604020202020204" pitchFamily="34" charset="0"/>
                <a:ea typeface="楷体_GB2312" pitchFamily="49" charset="-122"/>
              </a:rPr>
              <a:t>中查找位置大于等于</a:t>
            </a:r>
            <a:r>
              <a:rPr lang="en-US" altLang="zh-CN" sz="2400" b="1" dirty="0" err="1">
                <a:solidFill>
                  <a:srgbClr val="FFFFCC"/>
                </a:solidFill>
                <a:latin typeface="Arial" panose="020B0604020202020204" pitchFamily="34" charset="0"/>
                <a:ea typeface="楷体_GB2312" pitchFamily="49" charset="-122"/>
              </a:rPr>
              <a:t>ind</a:t>
            </a:r>
            <a:r>
              <a:rPr lang="zh-CN" altLang="en-US" sz="2400" b="1" dirty="0">
                <a:solidFill>
                  <a:srgbClr val="FFFFCC"/>
                </a:solidFill>
                <a:latin typeface="Arial" panose="020B0604020202020204" pitchFamily="34" charset="0"/>
                <a:ea typeface="楷体_GB2312" pitchFamily="49" charset="-122"/>
              </a:rPr>
              <a:t>的位置，无结果返回最大整数。</a:t>
            </a:r>
            <a:endParaRPr lang="en-US" altLang="zh-CN" sz="2400" b="1" dirty="0">
              <a:solidFill>
                <a:srgbClr val="FFFFCC"/>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iterate type="lt">
                                    <p:tmAbs val="75"/>
                                  </p:iterate>
                                  <p:childTnLst>
                                    <p:set>
                                      <p:cBhvr>
                                        <p:cTn id="26" dur="1" fill="hold">
                                          <p:stCondLst>
                                            <p:cond delay="74"/>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utoUpdateAnimBg="0"/>
      <p:bldP spid="18436" grpId="0"/>
      <p:bldP spid="5" grpId="0" autoUpdateAnimBg="0"/>
      <p:bldP spid="18438" grpId="0"/>
      <p:bldP spid="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6B9BB942-B24A-40BC-8E9E-238DB547E105}"/>
              </a:ext>
            </a:extLst>
          </p:cNvPr>
          <p:cNvSpPr>
            <a:spLocks noGrp="1" noChangeArrowheads="1"/>
          </p:cNvSpPr>
          <p:nvPr>
            <p:ph type="title"/>
          </p:nvPr>
        </p:nvSpPr>
        <p:spPr>
          <a:xfrm>
            <a:off x="244763" y="339003"/>
            <a:ext cx="11702473" cy="609600"/>
          </a:xfrm>
        </p:spPr>
        <p:txBody>
          <a:bodyPr/>
          <a:lstStyle/>
          <a:p>
            <a:pPr algn="ctr" eaLnBrk="1" hangingPunct="1"/>
            <a:r>
              <a:rPr lang="en-US" altLang="zh-CN" sz="3200" b="1" dirty="0">
                <a:solidFill>
                  <a:srgbClr val="FFFF00"/>
                </a:solidFill>
                <a:latin typeface="Arial" panose="020B0604020202020204" pitchFamily="34" charset="0"/>
                <a:ea typeface="楷体_GB2312"/>
                <a:cs typeface="楷体_GB2312"/>
              </a:rPr>
              <a:t>5.1  </a:t>
            </a:r>
            <a:r>
              <a:rPr lang="zh-CN" altLang="en-US" sz="3200" b="1" dirty="0">
                <a:solidFill>
                  <a:srgbClr val="FFFF00"/>
                </a:solidFill>
                <a:latin typeface="Arial" panose="020B0604020202020204" pitchFamily="34" charset="0"/>
                <a:ea typeface="楷体_GB2312"/>
                <a:cs typeface="楷体_GB2312"/>
              </a:rPr>
              <a:t>一维数组</a:t>
            </a:r>
          </a:p>
        </p:txBody>
      </p:sp>
      <p:sp>
        <p:nvSpPr>
          <p:cNvPr id="51203" name="Text Box 3">
            <a:extLst>
              <a:ext uri="{FF2B5EF4-FFF2-40B4-BE49-F238E27FC236}">
                <a16:creationId xmlns:a16="http://schemas.microsoft.com/office/drawing/2014/main" id="{8FAB2EDC-88B0-4FE1-A5B0-8FEA4371896C}"/>
              </a:ext>
            </a:extLst>
          </p:cNvPr>
          <p:cNvSpPr txBox="1">
            <a:spLocks noChangeArrowheads="1"/>
          </p:cNvSpPr>
          <p:nvPr/>
        </p:nvSpPr>
        <p:spPr bwMode="auto">
          <a:xfrm>
            <a:off x="291383" y="923131"/>
            <a:ext cx="3211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CCFFCC"/>
                </a:solidFill>
                <a:latin typeface="Arial" panose="020B0604020202020204" pitchFamily="34" charset="0"/>
                <a:ea typeface="华文新魏" panose="02010800040101010101" pitchFamily="2" charset="-122"/>
              </a:rPr>
              <a:t>       ⒈</a:t>
            </a:r>
            <a:r>
              <a:rPr lang="zh-CN" altLang="en-US" sz="2400" dirty="0">
                <a:solidFill>
                  <a:srgbClr val="CCFFCC"/>
                </a:solidFill>
                <a:ea typeface="华文新魏" panose="02010800040101010101" pitchFamily="2" charset="-122"/>
              </a:rPr>
              <a:t>一维数组的说明</a:t>
            </a:r>
          </a:p>
        </p:txBody>
      </p:sp>
      <p:sp>
        <p:nvSpPr>
          <p:cNvPr id="51204" name="Text Box 4">
            <a:extLst>
              <a:ext uri="{FF2B5EF4-FFF2-40B4-BE49-F238E27FC236}">
                <a16:creationId xmlns:a16="http://schemas.microsoft.com/office/drawing/2014/main" id="{75F0F5C0-D4B9-4AC0-94A7-8CB784FF7A2A}"/>
              </a:ext>
            </a:extLst>
          </p:cNvPr>
          <p:cNvSpPr txBox="1">
            <a:spLocks noChangeArrowheads="1"/>
          </p:cNvSpPr>
          <p:nvPr/>
        </p:nvSpPr>
        <p:spPr bwMode="auto">
          <a:xfrm>
            <a:off x="962101" y="1373912"/>
            <a:ext cx="1870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33"/>
                </a:solidFill>
                <a:ea typeface="楷体_GB2312"/>
                <a:cs typeface="楷体_GB2312"/>
              </a:rPr>
              <a:t>说明方式：</a:t>
            </a:r>
            <a:r>
              <a:rPr lang="zh-CN" altLang="en-US" sz="2400" dirty="0">
                <a:solidFill>
                  <a:srgbClr val="66FF33"/>
                </a:solidFill>
                <a:latin typeface="楷体_GB2312"/>
                <a:ea typeface="楷体_GB2312"/>
                <a:cs typeface="楷体_GB2312"/>
              </a:rPr>
              <a:t> </a:t>
            </a:r>
          </a:p>
        </p:txBody>
      </p:sp>
      <p:sp>
        <p:nvSpPr>
          <p:cNvPr id="51205" name="Text Box 5">
            <a:extLst>
              <a:ext uri="{FF2B5EF4-FFF2-40B4-BE49-F238E27FC236}">
                <a16:creationId xmlns:a16="http://schemas.microsoft.com/office/drawing/2014/main" id="{949710DD-D4E4-492E-8D73-5AB5772B46E5}"/>
              </a:ext>
            </a:extLst>
          </p:cNvPr>
          <p:cNvSpPr txBox="1">
            <a:spLocks noChangeArrowheads="1"/>
          </p:cNvSpPr>
          <p:nvPr/>
        </p:nvSpPr>
        <p:spPr bwMode="auto">
          <a:xfrm>
            <a:off x="962101" y="1777358"/>
            <a:ext cx="7231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Arial" panose="020B0604020202020204" pitchFamily="34" charset="0"/>
                <a:ea typeface="楷体_GB2312"/>
                <a:cs typeface="楷体_GB2312"/>
              </a:rPr>
              <a:t>type</a:t>
            </a:r>
            <a:r>
              <a:rPr lang="en-US" altLang="zh-CN" sz="2400" dirty="0">
                <a:solidFill>
                  <a:srgbClr val="66FF33"/>
                </a:solidFill>
                <a:latin typeface="Arial" panose="020B0604020202020204" pitchFamily="34" charset="0"/>
                <a:ea typeface="楷体_GB2312"/>
                <a:cs typeface="楷体_GB2312"/>
              </a:rPr>
              <a:t>  array1</a:t>
            </a:r>
            <a:r>
              <a:rPr lang="en-US" altLang="zh-CN" sz="2400" dirty="0">
                <a:solidFill>
                  <a:srgbClr val="FFFFFF"/>
                </a:solidFill>
                <a:latin typeface="Arial" panose="020B0604020202020204" pitchFamily="34" charset="0"/>
                <a:ea typeface="楷体_GB2312"/>
                <a:cs typeface="楷体_GB2312"/>
              </a:rPr>
              <a:t>[</a:t>
            </a:r>
            <a:r>
              <a:rPr lang="zh-CN" altLang="en-US" sz="2400" dirty="0">
                <a:solidFill>
                  <a:srgbClr val="FFFFFF"/>
                </a:solidFill>
                <a:latin typeface="Arial" panose="020B0604020202020204" pitchFamily="34" charset="0"/>
                <a:ea typeface="楷体_GB2312"/>
                <a:cs typeface="楷体_GB2312"/>
              </a:rPr>
              <a:t>常量表达式</a:t>
            </a:r>
            <a:r>
              <a:rPr lang="en-US" altLang="zh-CN" sz="2400" dirty="0">
                <a:solidFill>
                  <a:srgbClr val="FFFFFF"/>
                </a:solidFill>
                <a:latin typeface="Arial" panose="020B0604020202020204" pitchFamily="34" charset="0"/>
                <a:ea typeface="楷体_GB2312"/>
                <a:cs typeface="楷体_GB2312"/>
              </a:rPr>
              <a:t>]</a:t>
            </a:r>
            <a:r>
              <a:rPr lang="en-US" altLang="zh-CN" sz="2400" dirty="0">
                <a:solidFill>
                  <a:srgbClr val="FFFFCC"/>
                </a:solidFill>
                <a:latin typeface="Arial" panose="020B0604020202020204" pitchFamily="34" charset="0"/>
                <a:ea typeface="楷体_GB2312"/>
                <a:cs typeface="楷体_GB2312"/>
              </a:rPr>
              <a:t>, …,</a:t>
            </a:r>
            <a:r>
              <a:rPr lang="en-US" altLang="zh-CN" sz="2400" dirty="0">
                <a:solidFill>
                  <a:srgbClr val="66FF33"/>
                </a:solidFill>
                <a:latin typeface="Arial" panose="020B0604020202020204" pitchFamily="34" charset="0"/>
                <a:ea typeface="楷体_GB2312"/>
                <a:cs typeface="楷体_GB2312"/>
              </a:rPr>
              <a:t> </a:t>
            </a:r>
            <a:r>
              <a:rPr lang="en-US" altLang="zh-CN" sz="2400" dirty="0" err="1">
                <a:solidFill>
                  <a:srgbClr val="66FF33"/>
                </a:solidFill>
                <a:latin typeface="Arial" panose="020B0604020202020204" pitchFamily="34" charset="0"/>
                <a:ea typeface="楷体_GB2312"/>
                <a:cs typeface="楷体_GB2312"/>
              </a:rPr>
              <a:t>arrayn</a:t>
            </a:r>
            <a:r>
              <a:rPr lang="en-US" altLang="zh-CN" sz="2400" dirty="0">
                <a:solidFill>
                  <a:srgbClr val="FFFFFF"/>
                </a:solidFill>
                <a:latin typeface="Arial" panose="020B0604020202020204" pitchFamily="34" charset="0"/>
                <a:ea typeface="楷体_GB2312"/>
                <a:cs typeface="楷体_GB2312"/>
              </a:rPr>
              <a:t>[</a:t>
            </a:r>
            <a:r>
              <a:rPr lang="zh-CN" altLang="en-US" sz="2400" dirty="0">
                <a:solidFill>
                  <a:srgbClr val="FFFFFF"/>
                </a:solidFill>
                <a:latin typeface="Arial" panose="020B0604020202020204" pitchFamily="34" charset="0"/>
                <a:ea typeface="楷体_GB2312"/>
                <a:cs typeface="楷体_GB2312"/>
              </a:rPr>
              <a:t>常量表达式</a:t>
            </a:r>
            <a:r>
              <a:rPr lang="en-US" altLang="zh-CN" sz="2400" dirty="0">
                <a:solidFill>
                  <a:srgbClr val="FFFFFF"/>
                </a:solidFill>
                <a:latin typeface="Arial" panose="020B0604020202020204" pitchFamily="34" charset="0"/>
                <a:ea typeface="楷体_GB2312"/>
                <a:cs typeface="楷体_GB2312"/>
              </a:rPr>
              <a:t>]</a:t>
            </a:r>
            <a:r>
              <a:rPr lang="zh-CN" altLang="en-US" sz="2400" dirty="0">
                <a:solidFill>
                  <a:srgbClr val="FFFFCC"/>
                </a:solidFill>
                <a:latin typeface="Arial" panose="020B0604020202020204" pitchFamily="34" charset="0"/>
                <a:ea typeface="楷体_GB2312"/>
                <a:cs typeface="楷体_GB2312"/>
              </a:rPr>
              <a:t>；</a:t>
            </a:r>
          </a:p>
        </p:txBody>
      </p:sp>
      <p:sp>
        <p:nvSpPr>
          <p:cNvPr id="51206" name="AutoShape 6">
            <a:extLst>
              <a:ext uri="{FF2B5EF4-FFF2-40B4-BE49-F238E27FC236}">
                <a16:creationId xmlns:a16="http://schemas.microsoft.com/office/drawing/2014/main" id="{D56FD630-68FC-43E5-8680-16CFA3141A78}"/>
              </a:ext>
            </a:extLst>
          </p:cNvPr>
          <p:cNvSpPr>
            <a:spLocks/>
          </p:cNvSpPr>
          <p:nvPr/>
        </p:nvSpPr>
        <p:spPr bwMode="auto">
          <a:xfrm>
            <a:off x="1308176" y="3645846"/>
            <a:ext cx="7993063" cy="533400"/>
          </a:xfrm>
          <a:prstGeom prst="callout1">
            <a:avLst>
              <a:gd name="adj1" fmla="val 78569"/>
              <a:gd name="adj2" fmla="val -954"/>
              <a:gd name="adj3" fmla="val -266370"/>
              <a:gd name="adj4" fmla="val -954"/>
            </a:avLst>
          </a:prstGeom>
          <a:noFill/>
          <a:ln w="9525">
            <a:solidFill>
              <a:srgbClr val="FFFF00"/>
            </a:solidFill>
            <a:miter lim="800000"/>
            <a:headEnd type="stealth" w="lg" len="lg"/>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00"/>
                </a:solidFill>
                <a:latin typeface="楷体_GB2312"/>
                <a:ea typeface="楷体_GB2312"/>
                <a:cs typeface="楷体_GB2312"/>
              </a:rPr>
              <a:t>类型说明符，根据需要可加修饰说明。说明数组的类型。</a:t>
            </a:r>
          </a:p>
        </p:txBody>
      </p:sp>
      <p:sp>
        <p:nvSpPr>
          <p:cNvPr id="51207" name="AutoShape 7">
            <a:extLst>
              <a:ext uri="{FF2B5EF4-FFF2-40B4-BE49-F238E27FC236}">
                <a16:creationId xmlns:a16="http://schemas.microsoft.com/office/drawing/2014/main" id="{99FB0861-9A5D-4279-8852-18C5A43D5A32}"/>
              </a:ext>
            </a:extLst>
          </p:cNvPr>
          <p:cNvSpPr>
            <a:spLocks/>
          </p:cNvSpPr>
          <p:nvPr/>
        </p:nvSpPr>
        <p:spPr bwMode="auto">
          <a:xfrm>
            <a:off x="2013026" y="3131496"/>
            <a:ext cx="4062413" cy="425450"/>
          </a:xfrm>
          <a:prstGeom prst="accentCallout2">
            <a:avLst>
              <a:gd name="adj1" fmla="val 26866"/>
              <a:gd name="adj2" fmla="val -1875"/>
              <a:gd name="adj3" fmla="val 26866"/>
              <a:gd name="adj4" fmla="val -1875"/>
              <a:gd name="adj5" fmla="val -207838"/>
              <a:gd name="adj6" fmla="val -1875"/>
            </a:avLst>
          </a:prstGeom>
          <a:noFill/>
          <a:ln w="9525">
            <a:solidFill>
              <a:srgbClr val="66FF33"/>
            </a:solidFill>
            <a:miter lim="800000"/>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66FF33"/>
                </a:solidFill>
                <a:latin typeface="楷体_GB2312"/>
                <a:ea typeface="楷体_GB2312"/>
                <a:cs typeface="楷体_GB2312"/>
              </a:rPr>
              <a:t>数组名，用标识符命名。</a:t>
            </a:r>
          </a:p>
        </p:txBody>
      </p:sp>
      <p:sp>
        <p:nvSpPr>
          <p:cNvPr id="51208" name="AutoShape 8">
            <a:extLst>
              <a:ext uri="{FF2B5EF4-FFF2-40B4-BE49-F238E27FC236}">
                <a16:creationId xmlns:a16="http://schemas.microsoft.com/office/drawing/2014/main" id="{20473558-051F-45A0-87F3-AAAA45204BCB}"/>
              </a:ext>
            </a:extLst>
          </p:cNvPr>
          <p:cNvSpPr>
            <a:spLocks/>
          </p:cNvSpPr>
          <p:nvPr/>
        </p:nvSpPr>
        <p:spPr bwMode="auto">
          <a:xfrm>
            <a:off x="3029025" y="2386958"/>
            <a:ext cx="5867400" cy="838200"/>
          </a:xfrm>
          <a:prstGeom prst="accentCallout2">
            <a:avLst>
              <a:gd name="adj1" fmla="val 13634"/>
              <a:gd name="adj2" fmla="val -1301"/>
              <a:gd name="adj3" fmla="val 13634"/>
              <a:gd name="adj4" fmla="val -1435"/>
              <a:gd name="adj5" fmla="val -14773"/>
              <a:gd name="adj6" fmla="val -1463"/>
            </a:avLst>
          </a:prstGeom>
          <a:noFill/>
          <a:ln w="9525">
            <a:solidFill>
              <a:srgbClr val="FFFFFF"/>
            </a:solidFill>
            <a:miter lim="800000"/>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FF"/>
                </a:solidFill>
                <a:latin typeface="Arial" panose="020B0604020202020204" pitchFamily="34" charset="0"/>
                <a:ea typeface="楷体_GB2312"/>
                <a:cs typeface="楷体_GB2312"/>
              </a:rPr>
              <a:t>        </a:t>
            </a:r>
            <a:r>
              <a:rPr lang="zh-CN" altLang="en-US" sz="2400" dirty="0">
                <a:solidFill>
                  <a:srgbClr val="FFFFFF"/>
                </a:solidFill>
                <a:latin typeface="Arial" panose="020B0604020202020204" pitchFamily="34" charset="0"/>
                <a:ea typeface="楷体_GB2312"/>
                <a:cs typeface="楷体_GB2312"/>
              </a:rPr>
              <a:t>用</a:t>
            </a:r>
            <a:r>
              <a:rPr lang="en-US" altLang="zh-CN" sz="2400" dirty="0">
                <a:solidFill>
                  <a:srgbClr val="FFFFFF"/>
                </a:solidFill>
                <a:latin typeface="Arial" panose="020B0604020202020204" pitchFamily="34" charset="0"/>
                <a:ea typeface="楷体_GB2312"/>
                <a:cs typeface="楷体_GB2312"/>
              </a:rPr>
              <a:t>[  ]</a:t>
            </a:r>
            <a:r>
              <a:rPr lang="zh-CN" altLang="en-US" sz="2400" dirty="0">
                <a:solidFill>
                  <a:srgbClr val="FFFFFF"/>
                </a:solidFill>
                <a:latin typeface="Arial" panose="020B0604020202020204" pitchFamily="34" charset="0"/>
                <a:ea typeface="楷体_GB2312"/>
                <a:cs typeface="楷体_GB2312"/>
              </a:rPr>
              <a:t>包含的常量表达式。数组的下标从</a:t>
            </a:r>
            <a:r>
              <a:rPr lang="en-US" altLang="zh-CN" sz="2400" dirty="0">
                <a:solidFill>
                  <a:srgbClr val="FFFFFF"/>
                </a:solidFill>
                <a:latin typeface="Arial" panose="020B0604020202020204" pitchFamily="34" charset="0"/>
                <a:ea typeface="楷体_GB2312"/>
                <a:cs typeface="楷体_GB2312"/>
              </a:rPr>
              <a:t>0</a:t>
            </a:r>
            <a:r>
              <a:rPr lang="zh-CN" altLang="en-US" sz="2400" dirty="0">
                <a:solidFill>
                  <a:srgbClr val="FFFFFF"/>
                </a:solidFill>
                <a:latin typeface="Arial" panose="020B0604020202020204" pitchFamily="34" charset="0"/>
                <a:ea typeface="楷体_GB2312"/>
                <a:cs typeface="楷体_GB2312"/>
              </a:rPr>
              <a:t>变化到常量达式的值减一。</a:t>
            </a:r>
          </a:p>
        </p:txBody>
      </p:sp>
      <p:sp>
        <p:nvSpPr>
          <p:cNvPr id="51209" name="Text Box 9">
            <a:extLst>
              <a:ext uri="{FF2B5EF4-FFF2-40B4-BE49-F238E27FC236}">
                <a16:creationId xmlns:a16="http://schemas.microsoft.com/office/drawing/2014/main" id="{DCCC01C0-C0CD-42F6-87A0-60150F2D5097}"/>
              </a:ext>
            </a:extLst>
          </p:cNvPr>
          <p:cNvSpPr txBox="1">
            <a:spLocks noChangeArrowheads="1"/>
          </p:cNvSpPr>
          <p:nvPr/>
        </p:nvSpPr>
        <p:spPr bwMode="auto">
          <a:xfrm>
            <a:off x="8689106" y="1139615"/>
            <a:ext cx="2969380"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Arial" panose="020B0604020202020204" pitchFamily="34" charset="0"/>
                <a:ea typeface="楷体_GB2312"/>
                <a:cs typeface="楷体_GB2312"/>
              </a:rPr>
              <a:t>short</a:t>
            </a:r>
            <a:r>
              <a:rPr lang="en-US" altLang="zh-CN" sz="2400" dirty="0">
                <a:solidFill>
                  <a:srgbClr val="0099FF"/>
                </a:solidFill>
                <a:latin typeface="Arial" panose="020B0604020202020204" pitchFamily="34" charset="0"/>
                <a:ea typeface="楷体_GB2312"/>
                <a:cs typeface="楷体_GB2312"/>
              </a:rPr>
              <a:t> </a:t>
            </a:r>
            <a:r>
              <a:rPr lang="en-US" altLang="zh-CN" sz="2400" dirty="0">
                <a:solidFill>
                  <a:srgbClr val="66FF33"/>
                </a:solidFill>
                <a:latin typeface="Arial" panose="020B0604020202020204" pitchFamily="34" charset="0"/>
                <a:ea typeface="楷体_GB2312"/>
                <a:cs typeface="楷体_GB2312"/>
              </a:rPr>
              <a:t>id</a:t>
            </a:r>
            <a:r>
              <a:rPr lang="en-US" altLang="zh-CN" sz="2400" dirty="0">
                <a:solidFill>
                  <a:srgbClr val="FFFFFF"/>
                </a:solidFill>
                <a:latin typeface="Arial" panose="020B0604020202020204" pitchFamily="34" charset="0"/>
                <a:ea typeface="楷体_GB2312"/>
                <a:cs typeface="楷体_GB2312"/>
              </a:rPr>
              <a:t>[5]</a:t>
            </a:r>
            <a:r>
              <a:rPr lang="en-US" altLang="zh-CN" sz="2400" dirty="0">
                <a:solidFill>
                  <a:srgbClr val="FFFFCC"/>
                </a:solidFill>
                <a:latin typeface="Arial" panose="020B0604020202020204" pitchFamily="34" charset="0"/>
                <a:ea typeface="楷体_GB2312"/>
                <a:cs typeface="楷体_GB2312"/>
              </a:rPr>
              <a:t>, </a:t>
            </a:r>
            <a:r>
              <a:rPr lang="en-US" altLang="zh-CN" sz="2400" dirty="0" err="1">
                <a:solidFill>
                  <a:srgbClr val="66FF33"/>
                </a:solidFill>
                <a:latin typeface="Arial" panose="020B0604020202020204" pitchFamily="34" charset="0"/>
                <a:ea typeface="楷体_GB2312"/>
                <a:cs typeface="楷体_GB2312"/>
              </a:rPr>
              <a:t>iyear</a:t>
            </a:r>
            <a:r>
              <a:rPr lang="en-US" altLang="zh-CN" sz="2400" dirty="0">
                <a:solidFill>
                  <a:srgbClr val="FFFFFF"/>
                </a:solidFill>
                <a:latin typeface="Arial" panose="020B0604020202020204" pitchFamily="34" charset="0"/>
                <a:ea typeface="楷体_GB2312"/>
                <a:cs typeface="楷体_GB2312"/>
              </a:rPr>
              <a:t>[10]</a:t>
            </a:r>
            <a:r>
              <a:rPr lang="en-US" altLang="zh-CN" sz="2400" dirty="0">
                <a:solidFill>
                  <a:srgbClr val="FFFFCC"/>
                </a:solidFill>
                <a:latin typeface="Arial" panose="020B0604020202020204" pitchFamily="34" charset="0"/>
                <a:ea typeface="楷体_GB2312"/>
                <a:cs typeface="楷体_GB2312"/>
              </a:rPr>
              <a:t>;</a:t>
            </a:r>
          </a:p>
          <a:p>
            <a:pPr eaLnBrk="1" hangingPunct="1">
              <a:spcBef>
                <a:spcPct val="0"/>
              </a:spcBef>
              <a:buFontTx/>
              <a:buNone/>
            </a:pPr>
            <a:r>
              <a:rPr lang="en-US" altLang="zh-CN" sz="2400" dirty="0">
                <a:solidFill>
                  <a:srgbClr val="FFFF00"/>
                </a:solidFill>
                <a:latin typeface="Arial" panose="020B0604020202020204" pitchFamily="34" charset="0"/>
                <a:ea typeface="楷体_GB2312"/>
                <a:cs typeface="楷体_GB2312"/>
              </a:rPr>
              <a:t>float</a:t>
            </a:r>
            <a:r>
              <a:rPr lang="en-US" altLang="zh-CN" sz="2400" dirty="0">
                <a:solidFill>
                  <a:srgbClr val="0099FF"/>
                </a:solidFill>
                <a:latin typeface="Arial" panose="020B0604020202020204" pitchFamily="34" charset="0"/>
                <a:ea typeface="楷体_GB2312"/>
                <a:cs typeface="楷体_GB2312"/>
              </a:rPr>
              <a:t>  </a:t>
            </a:r>
            <a:r>
              <a:rPr lang="en-US" altLang="zh-CN" sz="2400" dirty="0" err="1">
                <a:solidFill>
                  <a:srgbClr val="66FF33"/>
                </a:solidFill>
                <a:latin typeface="Arial" panose="020B0604020202020204" pitchFamily="34" charset="0"/>
                <a:ea typeface="楷体_GB2312"/>
                <a:cs typeface="楷体_GB2312"/>
              </a:rPr>
              <a:t>fScore</a:t>
            </a:r>
            <a:r>
              <a:rPr lang="en-US" altLang="zh-CN" sz="2400" dirty="0">
                <a:solidFill>
                  <a:srgbClr val="FFFFFF"/>
                </a:solidFill>
                <a:latin typeface="Arial" panose="020B0604020202020204" pitchFamily="34" charset="0"/>
                <a:ea typeface="楷体_GB2312"/>
                <a:cs typeface="楷体_GB2312"/>
              </a:rPr>
              <a:t>[36]</a:t>
            </a:r>
            <a:r>
              <a:rPr lang="en-US" altLang="zh-CN" sz="2400" dirty="0">
                <a:solidFill>
                  <a:srgbClr val="FFFFCC"/>
                </a:solidFill>
                <a:latin typeface="Arial" panose="020B0604020202020204" pitchFamily="34" charset="0"/>
                <a:ea typeface="楷体_GB2312"/>
                <a:cs typeface="楷体_GB2312"/>
              </a:rPr>
              <a:t>;</a:t>
            </a:r>
          </a:p>
        </p:txBody>
      </p:sp>
      <p:sp>
        <p:nvSpPr>
          <p:cNvPr id="51210" name="Text Box 10">
            <a:extLst>
              <a:ext uri="{FF2B5EF4-FFF2-40B4-BE49-F238E27FC236}">
                <a16:creationId xmlns:a16="http://schemas.microsoft.com/office/drawing/2014/main" id="{B5F4CE1B-EC5F-4DDF-88B3-363F980386EB}"/>
              </a:ext>
            </a:extLst>
          </p:cNvPr>
          <p:cNvSpPr txBox="1">
            <a:spLocks noChangeArrowheads="1"/>
          </p:cNvSpPr>
          <p:nvPr/>
        </p:nvSpPr>
        <p:spPr bwMode="auto">
          <a:xfrm>
            <a:off x="291383" y="4088466"/>
            <a:ext cx="1190061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楷体_GB2312"/>
                <a:ea typeface="楷体_GB2312"/>
                <a:cs typeface="楷体_GB2312"/>
              </a:rPr>
              <a:t>       </a:t>
            </a:r>
            <a:r>
              <a:rPr lang="zh-CN" altLang="en-US" sz="2400" dirty="0">
                <a:solidFill>
                  <a:srgbClr val="FFFFCC"/>
                </a:solidFill>
                <a:latin typeface="楷体_GB2312"/>
                <a:ea typeface="楷体_GB2312"/>
                <a:cs typeface="楷体_GB2312"/>
              </a:rPr>
              <a:t>当说明数组后，编译时系统会根据定义的类型分配连续的一段内存单元给数组的各元素。</a:t>
            </a:r>
            <a:endParaRPr lang="zh-CN" altLang="en-US" sz="2400" dirty="0">
              <a:solidFill>
                <a:srgbClr val="FFFFCC"/>
              </a:solidFill>
              <a:ea typeface="楷体_GB2312"/>
              <a:cs typeface="楷体_GB2312"/>
            </a:endParaRPr>
          </a:p>
        </p:txBody>
      </p:sp>
      <p:sp>
        <p:nvSpPr>
          <p:cNvPr id="51211" name="Rectangle 11">
            <a:extLst>
              <a:ext uri="{FF2B5EF4-FFF2-40B4-BE49-F238E27FC236}">
                <a16:creationId xmlns:a16="http://schemas.microsoft.com/office/drawing/2014/main" id="{3BD65B58-9523-4008-B122-5164E75C584F}"/>
              </a:ext>
            </a:extLst>
          </p:cNvPr>
          <p:cNvSpPr>
            <a:spLocks noChangeArrowheads="1"/>
          </p:cNvSpPr>
          <p:nvPr/>
        </p:nvSpPr>
        <p:spPr bwMode="auto">
          <a:xfrm>
            <a:off x="8530332" y="4712646"/>
            <a:ext cx="1066800" cy="381000"/>
          </a:xfrm>
          <a:prstGeom prst="rect">
            <a:avLst/>
          </a:prstGeom>
          <a:noFill/>
          <a:ln w="9525">
            <a:solidFill>
              <a:srgbClr val="66FF33"/>
            </a:solidFill>
            <a:miter lim="800000"/>
            <a:headEnd type="none" w="lg" len="lg"/>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51212" name="Rectangle 12">
            <a:extLst>
              <a:ext uri="{FF2B5EF4-FFF2-40B4-BE49-F238E27FC236}">
                <a16:creationId xmlns:a16="http://schemas.microsoft.com/office/drawing/2014/main" id="{3F3646E1-C3B9-47AF-9D54-A34BCCA388BD}"/>
              </a:ext>
            </a:extLst>
          </p:cNvPr>
          <p:cNvSpPr>
            <a:spLocks noChangeArrowheads="1"/>
          </p:cNvSpPr>
          <p:nvPr/>
        </p:nvSpPr>
        <p:spPr bwMode="auto">
          <a:xfrm>
            <a:off x="8530332" y="5093646"/>
            <a:ext cx="1066800" cy="381000"/>
          </a:xfrm>
          <a:prstGeom prst="rect">
            <a:avLst/>
          </a:prstGeom>
          <a:noFill/>
          <a:ln w="9525">
            <a:solidFill>
              <a:srgbClr val="66FF33"/>
            </a:solidFill>
            <a:miter lim="800000"/>
            <a:headEnd type="none" w="lg" len="lg"/>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51213" name="Rectangle 13">
            <a:extLst>
              <a:ext uri="{FF2B5EF4-FFF2-40B4-BE49-F238E27FC236}">
                <a16:creationId xmlns:a16="http://schemas.microsoft.com/office/drawing/2014/main" id="{D8B10BC8-7024-41D2-B865-EB6887D6C403}"/>
              </a:ext>
            </a:extLst>
          </p:cNvPr>
          <p:cNvSpPr>
            <a:spLocks noChangeArrowheads="1"/>
          </p:cNvSpPr>
          <p:nvPr/>
        </p:nvSpPr>
        <p:spPr bwMode="auto">
          <a:xfrm>
            <a:off x="8530332" y="5474646"/>
            <a:ext cx="1066800" cy="381000"/>
          </a:xfrm>
          <a:prstGeom prst="rect">
            <a:avLst/>
          </a:prstGeom>
          <a:noFill/>
          <a:ln w="9525">
            <a:solidFill>
              <a:srgbClr val="66FF33"/>
            </a:solidFill>
            <a:miter lim="800000"/>
            <a:headEnd type="none" w="lg" len="lg"/>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51214" name="Rectangle 14">
            <a:extLst>
              <a:ext uri="{FF2B5EF4-FFF2-40B4-BE49-F238E27FC236}">
                <a16:creationId xmlns:a16="http://schemas.microsoft.com/office/drawing/2014/main" id="{C3894BE7-C0E5-43FB-ADD4-8C4A929C8D14}"/>
              </a:ext>
            </a:extLst>
          </p:cNvPr>
          <p:cNvSpPr>
            <a:spLocks noChangeArrowheads="1"/>
          </p:cNvSpPr>
          <p:nvPr/>
        </p:nvSpPr>
        <p:spPr bwMode="auto">
          <a:xfrm>
            <a:off x="8530332" y="5855646"/>
            <a:ext cx="1066800" cy="381000"/>
          </a:xfrm>
          <a:prstGeom prst="rect">
            <a:avLst/>
          </a:prstGeom>
          <a:noFill/>
          <a:ln w="9525">
            <a:solidFill>
              <a:srgbClr val="66FF33"/>
            </a:solidFill>
            <a:miter lim="800000"/>
            <a:headEnd type="none" w="lg" len="lg"/>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51215" name="Rectangle 15">
            <a:extLst>
              <a:ext uri="{FF2B5EF4-FFF2-40B4-BE49-F238E27FC236}">
                <a16:creationId xmlns:a16="http://schemas.microsoft.com/office/drawing/2014/main" id="{E2398A9E-05EE-4B9B-AF71-7722BA6C591A}"/>
              </a:ext>
            </a:extLst>
          </p:cNvPr>
          <p:cNvSpPr>
            <a:spLocks noChangeArrowheads="1"/>
          </p:cNvSpPr>
          <p:nvPr/>
        </p:nvSpPr>
        <p:spPr bwMode="auto">
          <a:xfrm>
            <a:off x="8530332" y="6236646"/>
            <a:ext cx="1066800" cy="381000"/>
          </a:xfrm>
          <a:prstGeom prst="rect">
            <a:avLst/>
          </a:prstGeom>
          <a:noFill/>
          <a:ln w="9525">
            <a:solidFill>
              <a:srgbClr val="66FF33"/>
            </a:solidFill>
            <a:miter lim="800000"/>
            <a:headEnd type="none" w="lg" len="lg"/>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51216" name="Text Box 16">
            <a:extLst>
              <a:ext uri="{FF2B5EF4-FFF2-40B4-BE49-F238E27FC236}">
                <a16:creationId xmlns:a16="http://schemas.microsoft.com/office/drawing/2014/main" id="{7B169D2B-F9E8-476B-B576-F4740FDFEE4E}"/>
              </a:ext>
            </a:extLst>
          </p:cNvPr>
          <p:cNvSpPr txBox="1">
            <a:spLocks noChangeArrowheads="1"/>
          </p:cNvSpPr>
          <p:nvPr/>
        </p:nvSpPr>
        <p:spPr bwMode="auto">
          <a:xfrm>
            <a:off x="9673332" y="4636446"/>
            <a:ext cx="76364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66FF33"/>
                </a:solidFill>
                <a:latin typeface="Arial" panose="020B0604020202020204" pitchFamily="34" charset="0"/>
                <a:ea typeface="楷体_GB2312"/>
                <a:cs typeface="楷体_GB2312"/>
              </a:rPr>
              <a:t>id</a:t>
            </a:r>
            <a:r>
              <a:rPr lang="en-US" altLang="zh-CN" sz="2400">
                <a:solidFill>
                  <a:srgbClr val="FFFFFF"/>
                </a:solidFill>
                <a:latin typeface="Arial" panose="020B0604020202020204" pitchFamily="34" charset="0"/>
                <a:ea typeface="楷体_GB2312"/>
                <a:cs typeface="楷体_GB2312"/>
              </a:rPr>
              <a:t>[0]</a:t>
            </a:r>
          </a:p>
        </p:txBody>
      </p:sp>
      <p:sp>
        <p:nvSpPr>
          <p:cNvPr id="51217" name="Text Box 17">
            <a:extLst>
              <a:ext uri="{FF2B5EF4-FFF2-40B4-BE49-F238E27FC236}">
                <a16:creationId xmlns:a16="http://schemas.microsoft.com/office/drawing/2014/main" id="{1294A33D-7511-4545-B70F-F831E9CDE98A}"/>
              </a:ext>
            </a:extLst>
          </p:cNvPr>
          <p:cNvSpPr txBox="1">
            <a:spLocks noChangeArrowheads="1"/>
          </p:cNvSpPr>
          <p:nvPr/>
        </p:nvSpPr>
        <p:spPr bwMode="auto">
          <a:xfrm>
            <a:off x="9673332" y="5093646"/>
            <a:ext cx="76364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66FF33"/>
                </a:solidFill>
                <a:latin typeface="Arial" panose="020B0604020202020204" pitchFamily="34" charset="0"/>
                <a:ea typeface="楷体_GB2312"/>
                <a:cs typeface="楷体_GB2312"/>
              </a:rPr>
              <a:t>id</a:t>
            </a:r>
            <a:r>
              <a:rPr lang="en-US" altLang="zh-CN" sz="2400">
                <a:solidFill>
                  <a:srgbClr val="FFFFFF"/>
                </a:solidFill>
                <a:latin typeface="Arial" panose="020B0604020202020204" pitchFamily="34" charset="0"/>
                <a:ea typeface="楷体_GB2312"/>
                <a:cs typeface="楷体_GB2312"/>
              </a:rPr>
              <a:t>[1]</a:t>
            </a:r>
          </a:p>
        </p:txBody>
      </p:sp>
      <p:sp>
        <p:nvSpPr>
          <p:cNvPr id="51218" name="Text Box 18">
            <a:extLst>
              <a:ext uri="{FF2B5EF4-FFF2-40B4-BE49-F238E27FC236}">
                <a16:creationId xmlns:a16="http://schemas.microsoft.com/office/drawing/2014/main" id="{A3E4E1AB-3746-41BC-A07C-51789FBF4275}"/>
              </a:ext>
            </a:extLst>
          </p:cNvPr>
          <p:cNvSpPr txBox="1">
            <a:spLocks noChangeArrowheads="1"/>
          </p:cNvSpPr>
          <p:nvPr/>
        </p:nvSpPr>
        <p:spPr bwMode="auto">
          <a:xfrm>
            <a:off x="9673332" y="5474646"/>
            <a:ext cx="76364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66FF33"/>
                </a:solidFill>
                <a:latin typeface="Arial" panose="020B0604020202020204" pitchFamily="34" charset="0"/>
                <a:ea typeface="楷体_GB2312"/>
                <a:cs typeface="楷体_GB2312"/>
              </a:rPr>
              <a:t>id</a:t>
            </a:r>
            <a:r>
              <a:rPr lang="en-US" altLang="zh-CN" sz="2400">
                <a:solidFill>
                  <a:srgbClr val="FFFFFF"/>
                </a:solidFill>
                <a:latin typeface="Arial" panose="020B0604020202020204" pitchFamily="34" charset="0"/>
                <a:ea typeface="楷体_GB2312"/>
                <a:cs typeface="楷体_GB2312"/>
              </a:rPr>
              <a:t>[2]</a:t>
            </a:r>
          </a:p>
        </p:txBody>
      </p:sp>
      <p:sp>
        <p:nvSpPr>
          <p:cNvPr id="51219" name="Text Box 19">
            <a:extLst>
              <a:ext uri="{FF2B5EF4-FFF2-40B4-BE49-F238E27FC236}">
                <a16:creationId xmlns:a16="http://schemas.microsoft.com/office/drawing/2014/main" id="{B2AC4E8C-00BF-4016-A6FE-4D8550958441}"/>
              </a:ext>
            </a:extLst>
          </p:cNvPr>
          <p:cNvSpPr txBox="1">
            <a:spLocks noChangeArrowheads="1"/>
          </p:cNvSpPr>
          <p:nvPr/>
        </p:nvSpPr>
        <p:spPr bwMode="auto">
          <a:xfrm>
            <a:off x="9673332" y="5855646"/>
            <a:ext cx="76364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66FF33"/>
                </a:solidFill>
                <a:latin typeface="Arial" panose="020B0604020202020204" pitchFamily="34" charset="0"/>
                <a:ea typeface="楷体_GB2312"/>
                <a:cs typeface="楷体_GB2312"/>
              </a:rPr>
              <a:t>id</a:t>
            </a:r>
            <a:r>
              <a:rPr lang="en-US" altLang="zh-CN" sz="2400">
                <a:solidFill>
                  <a:srgbClr val="FFFFFF"/>
                </a:solidFill>
                <a:latin typeface="Arial" panose="020B0604020202020204" pitchFamily="34" charset="0"/>
                <a:ea typeface="楷体_GB2312"/>
                <a:cs typeface="楷体_GB2312"/>
              </a:rPr>
              <a:t>[3]</a:t>
            </a:r>
          </a:p>
        </p:txBody>
      </p:sp>
      <p:sp>
        <p:nvSpPr>
          <p:cNvPr id="51220" name="Text Box 20">
            <a:extLst>
              <a:ext uri="{FF2B5EF4-FFF2-40B4-BE49-F238E27FC236}">
                <a16:creationId xmlns:a16="http://schemas.microsoft.com/office/drawing/2014/main" id="{6E22DA7B-6533-4616-8410-92F2834C854E}"/>
              </a:ext>
            </a:extLst>
          </p:cNvPr>
          <p:cNvSpPr txBox="1">
            <a:spLocks noChangeArrowheads="1"/>
          </p:cNvSpPr>
          <p:nvPr/>
        </p:nvSpPr>
        <p:spPr bwMode="auto">
          <a:xfrm>
            <a:off x="9673332" y="6236646"/>
            <a:ext cx="76364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66FF33"/>
                </a:solidFill>
                <a:latin typeface="Arial" panose="020B0604020202020204" pitchFamily="34" charset="0"/>
                <a:ea typeface="楷体_GB2312"/>
                <a:cs typeface="楷体_GB2312"/>
              </a:rPr>
              <a:t>id</a:t>
            </a:r>
            <a:r>
              <a:rPr lang="en-US" altLang="zh-CN" sz="2400">
                <a:solidFill>
                  <a:srgbClr val="FFFFFF"/>
                </a:solidFill>
                <a:latin typeface="Arial" panose="020B0604020202020204" pitchFamily="34" charset="0"/>
                <a:ea typeface="楷体_GB2312"/>
                <a:cs typeface="楷体_GB2312"/>
              </a:rPr>
              <a:t>[4]</a:t>
            </a:r>
          </a:p>
        </p:txBody>
      </p:sp>
      <p:sp>
        <p:nvSpPr>
          <p:cNvPr id="51221" name="AutoShape 21">
            <a:extLst>
              <a:ext uri="{FF2B5EF4-FFF2-40B4-BE49-F238E27FC236}">
                <a16:creationId xmlns:a16="http://schemas.microsoft.com/office/drawing/2014/main" id="{AAA460DA-EF2A-40E2-8FE1-95054AC1A541}"/>
              </a:ext>
            </a:extLst>
          </p:cNvPr>
          <p:cNvSpPr>
            <a:spLocks/>
          </p:cNvSpPr>
          <p:nvPr/>
        </p:nvSpPr>
        <p:spPr bwMode="auto">
          <a:xfrm>
            <a:off x="1596133" y="4941246"/>
            <a:ext cx="6372225" cy="914400"/>
          </a:xfrm>
          <a:prstGeom prst="callout1">
            <a:avLst>
              <a:gd name="adj1" fmla="val -8333"/>
              <a:gd name="adj2" fmla="val 1792"/>
              <a:gd name="adj3" fmla="val -8333"/>
              <a:gd name="adj4" fmla="val 107023"/>
            </a:avLst>
          </a:prstGeom>
          <a:noFill/>
          <a:ln w="9525">
            <a:solidFill>
              <a:srgbClr val="FFFF00"/>
            </a:solidFill>
            <a:miter lim="800000"/>
            <a:headEnd type="triangle" w="lg" len="me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楷体_GB2312"/>
                <a:ea typeface="楷体_GB2312"/>
                <a:cs typeface="楷体_GB2312"/>
              </a:rPr>
              <a:t>       </a:t>
            </a:r>
            <a:r>
              <a:rPr lang="zh-CN" altLang="en-US" sz="2400" dirty="0">
                <a:solidFill>
                  <a:srgbClr val="FFFF00"/>
                </a:solidFill>
                <a:latin typeface="楷体_GB2312"/>
                <a:ea typeface="楷体_GB2312"/>
                <a:cs typeface="楷体_GB2312"/>
              </a:rPr>
              <a:t>系统为数组分配的连续内存单元，每个单元占两个</a:t>
            </a:r>
            <a:r>
              <a:rPr lang="en-US" altLang="zh-CN" sz="2400" dirty="0">
                <a:solidFill>
                  <a:srgbClr val="FFFF00"/>
                </a:solidFill>
                <a:latin typeface="Arial" panose="020B0604020202020204" pitchFamily="34" charset="0"/>
                <a:ea typeface="楷体_GB2312"/>
                <a:cs typeface="楷体_GB2312"/>
              </a:rPr>
              <a:t>BYTE</a:t>
            </a:r>
            <a:r>
              <a:rPr lang="zh-CN" altLang="en-US" sz="2400" dirty="0">
                <a:solidFill>
                  <a:srgbClr val="FFFF00"/>
                </a:solidFill>
                <a:latin typeface="Arial" panose="020B0604020202020204" pitchFamily="34" charset="0"/>
                <a:ea typeface="楷体_GB2312"/>
                <a:cs typeface="楷体_GB2312"/>
              </a:rPr>
              <a:t>。首地址用数组名</a:t>
            </a:r>
            <a:r>
              <a:rPr lang="en-US" altLang="zh-CN" sz="2400" dirty="0">
                <a:solidFill>
                  <a:srgbClr val="FFFF00"/>
                </a:solidFill>
                <a:latin typeface="Arial" panose="020B0604020202020204" pitchFamily="34" charset="0"/>
                <a:ea typeface="楷体_GB2312"/>
                <a:cs typeface="楷体_GB2312"/>
              </a:rPr>
              <a:t>id</a:t>
            </a:r>
            <a:r>
              <a:rPr lang="zh-CN" altLang="en-US" sz="2400" dirty="0">
                <a:solidFill>
                  <a:srgbClr val="FFFF00"/>
                </a:solidFill>
                <a:latin typeface="Arial" panose="020B0604020202020204" pitchFamily="34" charset="0"/>
                <a:ea typeface="楷体_GB2312"/>
                <a:cs typeface="楷体_GB2312"/>
              </a:rPr>
              <a:t>表示。</a:t>
            </a:r>
            <a:endParaRPr lang="zh-CN" altLang="en-US" sz="2400" dirty="0">
              <a:solidFill>
                <a:srgbClr val="FFFF00"/>
              </a:solidFill>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1202"/>
                                        </p:tgtEl>
                                        <p:attrNameLst>
                                          <p:attrName>style.visibility</p:attrName>
                                        </p:attrNameLst>
                                      </p:cBhvr>
                                      <p:to>
                                        <p:strVal val="visible"/>
                                      </p:to>
                                    </p:set>
                                    <p:anim calcmode="lin" valueType="num">
                                      <p:cBhvr>
                                        <p:cTn id="7" dur="500" fill="hold"/>
                                        <p:tgtEl>
                                          <p:spTgt spid="51202"/>
                                        </p:tgtEl>
                                        <p:attrNameLst>
                                          <p:attrName>ppt_w</p:attrName>
                                        </p:attrNameLst>
                                      </p:cBhvr>
                                      <p:tavLst>
                                        <p:tav tm="0">
                                          <p:val>
                                            <p:fltVal val="0"/>
                                          </p:val>
                                        </p:tav>
                                        <p:tav tm="100000">
                                          <p:val>
                                            <p:strVal val="#ppt_w"/>
                                          </p:val>
                                        </p:tav>
                                      </p:tavLst>
                                    </p:anim>
                                    <p:anim calcmode="lin" valueType="num">
                                      <p:cBhvr>
                                        <p:cTn id="8" dur="500" fill="hold"/>
                                        <p:tgtEl>
                                          <p:spTgt spid="5120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Windows 启动时发金属声.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51203"/>
                                        </p:tgtEl>
                                        <p:attrNameLst>
                                          <p:attrName>style.visibility</p:attrName>
                                        </p:attrNameLst>
                                      </p:cBhvr>
                                      <p:to>
                                        <p:strVal val="visible"/>
                                      </p:to>
                                    </p:set>
                                    <p:animEffect transition="in" filter="blinds(vertical)">
                                      <p:cBhvr>
                                        <p:cTn id="13" dur="500"/>
                                        <p:tgtEl>
                                          <p:spTgt spid="51203"/>
                                        </p:tgtEl>
                                      </p:cBhvr>
                                    </p:animEffect>
                                  </p:childTnLst>
                                  <p:subTnLst>
                                    <p:audio>
                                      <p:cMediaNode>
                                        <p:cTn display="0" masterRel="sameClick">
                                          <p:stCondLst>
                                            <p:cond evt="begin" delay="0">
                                              <p:tn val="11"/>
                                            </p:cond>
                                          </p:stCondLst>
                                          <p:endCondLst>
                                            <p:cond evt="onStopAudio" delay="0">
                                              <p:tgtEl>
                                                <p:sldTgt/>
                                              </p:tgtEl>
                                            </p:cond>
                                          </p:endCondLst>
                                        </p:cTn>
                                        <p:tgtEl>
                                          <p:sndTgt r:embed="rId4" name="NOTIFY.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51204"/>
                                        </p:tgtEl>
                                        <p:attrNameLst>
                                          <p:attrName>style.visibility</p:attrName>
                                        </p:attrNameLst>
                                      </p:cBhvr>
                                      <p:to>
                                        <p:strVal val="visible"/>
                                      </p:to>
                                    </p:set>
                                    <p:animEffect transition="in" filter="box(in)">
                                      <p:cBhvr>
                                        <p:cTn id="18" dur="500"/>
                                        <p:tgtEl>
                                          <p:spTgt spid="5120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51205"/>
                                        </p:tgtEl>
                                        <p:attrNameLst>
                                          <p:attrName>style.visibility</p:attrName>
                                        </p:attrNameLst>
                                      </p:cBhvr>
                                      <p:to>
                                        <p:strVal val="visible"/>
                                      </p:to>
                                    </p:set>
                                    <p:animEffect transition="in" filter="box(in)">
                                      <p:cBhvr>
                                        <p:cTn id="23" dur="500"/>
                                        <p:tgtEl>
                                          <p:spTgt spid="51205"/>
                                        </p:tgtEl>
                                      </p:cBhvr>
                                    </p:animEffect>
                                  </p:childTnLst>
                                  <p:subTnLst>
                                    <p:audio>
                                      <p:cMediaNode>
                                        <p:cTn display="0" masterRel="sameClick">
                                          <p:stCondLst>
                                            <p:cond evt="begin" delay="0">
                                              <p:tn val="21"/>
                                            </p:cond>
                                          </p:stCondLst>
                                          <p:endCondLst>
                                            <p:cond evt="onStopAudio" delay="0">
                                              <p:tgtEl>
                                                <p:sldTgt/>
                                              </p:tgtEl>
                                            </p:cond>
                                          </p:endCondLst>
                                        </p:cTn>
                                        <p:tgtEl>
                                          <p:sndTgt r:embed="rId5" name="chimes.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51206"/>
                                        </p:tgtEl>
                                        <p:attrNameLst>
                                          <p:attrName>style.visibility</p:attrName>
                                        </p:attrNameLst>
                                      </p:cBhvr>
                                      <p:to>
                                        <p:strVal val="visible"/>
                                      </p:to>
                                    </p:set>
                                    <p:animEffect transition="in" filter="strips(downRight)">
                                      <p:cBhvr>
                                        <p:cTn id="28" dur="500"/>
                                        <p:tgtEl>
                                          <p:spTgt spid="51206"/>
                                        </p:tgtEl>
                                      </p:cBhvr>
                                    </p:animEffect>
                                  </p:childTnLst>
                                  <p:subTnLst>
                                    <p:audio>
                                      <p:cMediaNode>
                                        <p:cTn display="0" masterRel="sameClick">
                                          <p:stCondLst>
                                            <p:cond evt="begin" delay="0">
                                              <p:tn val="26"/>
                                            </p:cond>
                                          </p:stCondLst>
                                          <p:endCondLst>
                                            <p:cond evt="onStopAudio" delay="0">
                                              <p:tgtEl>
                                                <p:sldTgt/>
                                              </p:tgtEl>
                                            </p:cond>
                                          </p:endCondLst>
                                        </p:cTn>
                                        <p:tgtEl>
                                          <p:sndTgt r:embed="rId5" name="chimes.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51207"/>
                                        </p:tgtEl>
                                        <p:attrNameLst>
                                          <p:attrName>style.visibility</p:attrName>
                                        </p:attrNameLst>
                                      </p:cBhvr>
                                      <p:to>
                                        <p:strVal val="visible"/>
                                      </p:to>
                                    </p:set>
                                    <p:animEffect transition="in" filter="strips(downRight)">
                                      <p:cBhvr>
                                        <p:cTn id="33" dur="500"/>
                                        <p:tgtEl>
                                          <p:spTgt spid="51207"/>
                                        </p:tgtEl>
                                      </p:cBhvr>
                                    </p:animEffect>
                                  </p:childTnLst>
                                  <p:subTnLst>
                                    <p:audio>
                                      <p:cMediaNode>
                                        <p:cTn display="0" masterRel="sameClick">
                                          <p:stCondLst>
                                            <p:cond evt="begin" delay="0">
                                              <p:tn val="31"/>
                                            </p:cond>
                                          </p:stCondLst>
                                          <p:endCondLst>
                                            <p:cond evt="onStopAudio" delay="0">
                                              <p:tgtEl>
                                                <p:sldTgt/>
                                              </p:tgtEl>
                                            </p:cond>
                                          </p:endCondLst>
                                        </p:cTn>
                                        <p:tgtEl>
                                          <p:sndTgt r:embed="rId5" name="chimes.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51208"/>
                                        </p:tgtEl>
                                        <p:attrNameLst>
                                          <p:attrName>style.visibility</p:attrName>
                                        </p:attrNameLst>
                                      </p:cBhvr>
                                      <p:to>
                                        <p:strVal val="visible"/>
                                      </p:to>
                                    </p:set>
                                    <p:animEffect transition="in" filter="strips(downRight)">
                                      <p:cBhvr>
                                        <p:cTn id="38" dur="500"/>
                                        <p:tgtEl>
                                          <p:spTgt spid="5120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5" presetClass="entr" presetSubtype="0" fill="hold" grpId="0" nodeType="clickEffect">
                                  <p:stCondLst>
                                    <p:cond delay="0"/>
                                  </p:stCondLst>
                                  <p:childTnLst>
                                    <p:set>
                                      <p:cBhvr>
                                        <p:cTn id="42" dur="1" fill="hold">
                                          <p:stCondLst>
                                            <p:cond delay="0"/>
                                          </p:stCondLst>
                                        </p:cTn>
                                        <p:tgtEl>
                                          <p:spTgt spid="51209"/>
                                        </p:tgtEl>
                                        <p:attrNameLst>
                                          <p:attrName>style.visibility</p:attrName>
                                        </p:attrNameLst>
                                      </p:cBhvr>
                                      <p:to>
                                        <p:strVal val="visible"/>
                                      </p:to>
                                    </p:set>
                                    <p:anim calcmode="lin" valueType="num">
                                      <p:cBhvr>
                                        <p:cTn id="43" dur="1000" fill="hold"/>
                                        <p:tgtEl>
                                          <p:spTgt spid="51209"/>
                                        </p:tgtEl>
                                        <p:attrNameLst>
                                          <p:attrName>ppt_w</p:attrName>
                                        </p:attrNameLst>
                                      </p:cBhvr>
                                      <p:tavLst>
                                        <p:tav tm="0">
                                          <p:val>
                                            <p:fltVal val="0"/>
                                          </p:val>
                                        </p:tav>
                                        <p:tav tm="100000">
                                          <p:val>
                                            <p:strVal val="#ppt_w"/>
                                          </p:val>
                                        </p:tav>
                                      </p:tavLst>
                                    </p:anim>
                                    <p:anim calcmode="lin" valueType="num">
                                      <p:cBhvr>
                                        <p:cTn id="44" dur="1000" fill="hold"/>
                                        <p:tgtEl>
                                          <p:spTgt spid="51209"/>
                                        </p:tgtEl>
                                        <p:attrNameLst>
                                          <p:attrName>ppt_h</p:attrName>
                                        </p:attrNameLst>
                                      </p:cBhvr>
                                      <p:tavLst>
                                        <p:tav tm="0">
                                          <p:val>
                                            <p:fltVal val="0"/>
                                          </p:val>
                                        </p:tav>
                                        <p:tav tm="100000">
                                          <p:val>
                                            <p:strVal val="#ppt_h"/>
                                          </p:val>
                                        </p:tav>
                                      </p:tavLst>
                                    </p:anim>
                                    <p:anim calcmode="lin" valueType="num">
                                      <p:cBhvr>
                                        <p:cTn id="45" dur="1000" fill="hold"/>
                                        <p:tgtEl>
                                          <p:spTgt spid="51209"/>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51209"/>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41"/>
                                            </p:cond>
                                          </p:stCondLst>
                                          <p:endCondLst>
                                            <p:cond evt="onStopAudio" delay="0">
                                              <p:tgtEl>
                                                <p:sldTgt/>
                                              </p:tgtEl>
                                            </p:cond>
                                          </p:endCondLst>
                                        </p:cTn>
                                        <p:tgtEl>
                                          <p:sndTgt r:embed="rId6" name="whoosh.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iterate type="lt">
                                    <p:tmAbs val="75"/>
                                  </p:iterate>
                                  <p:childTnLst>
                                    <p:set>
                                      <p:cBhvr>
                                        <p:cTn id="50" dur="1" fill="hold">
                                          <p:stCondLst>
                                            <p:cond delay="74"/>
                                          </p:stCondLst>
                                        </p:cTn>
                                        <p:tgtEl>
                                          <p:spTgt spid="5121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1211"/>
                                        </p:tgtEl>
                                        <p:attrNameLst>
                                          <p:attrName>style.visibility</p:attrName>
                                        </p:attrNameLst>
                                      </p:cBhvr>
                                      <p:to>
                                        <p:strVal val="visible"/>
                                      </p:to>
                                    </p:set>
                                    <p:anim calcmode="lin" valueType="num">
                                      <p:cBhvr additive="base">
                                        <p:cTn id="55" dur="500" fill="hold"/>
                                        <p:tgtEl>
                                          <p:spTgt spid="51211"/>
                                        </p:tgtEl>
                                        <p:attrNameLst>
                                          <p:attrName>ppt_x</p:attrName>
                                        </p:attrNameLst>
                                      </p:cBhvr>
                                      <p:tavLst>
                                        <p:tav tm="0">
                                          <p:val>
                                            <p:strVal val="#ppt_x"/>
                                          </p:val>
                                        </p:tav>
                                        <p:tav tm="100000">
                                          <p:val>
                                            <p:strVal val="#ppt_x"/>
                                          </p:val>
                                        </p:tav>
                                      </p:tavLst>
                                    </p:anim>
                                    <p:anim calcmode="lin" valueType="num">
                                      <p:cBhvr additive="base">
                                        <p:cTn id="56" dur="500" fill="hold"/>
                                        <p:tgtEl>
                                          <p:spTgt spid="51211"/>
                                        </p:tgtEl>
                                        <p:attrNameLst>
                                          <p:attrName>ppt_y</p:attrName>
                                        </p:attrNameLst>
                                      </p:cBhvr>
                                      <p:tavLst>
                                        <p:tav tm="0">
                                          <p:val>
                                            <p:strVal val="1+#ppt_h/2"/>
                                          </p:val>
                                        </p:tav>
                                        <p:tav tm="100000">
                                          <p:val>
                                            <p:strVal val="#ppt_y"/>
                                          </p:val>
                                        </p:tav>
                                      </p:tavLst>
                                    </p:anim>
                                  </p:childTnLst>
                                </p:cTn>
                              </p:par>
                            </p:childTnLst>
                          </p:cTn>
                        </p:par>
                        <p:par>
                          <p:cTn id="57" fill="hold" nodeType="afterGroup">
                            <p:stCondLst>
                              <p:cond delay="500"/>
                            </p:stCondLst>
                            <p:childTnLst>
                              <p:par>
                                <p:cTn id="58" presetID="2" presetClass="entr" presetSubtype="2" fill="hold" grpId="0" nodeType="afterEffect">
                                  <p:stCondLst>
                                    <p:cond delay="0"/>
                                  </p:stCondLst>
                                  <p:childTnLst>
                                    <p:set>
                                      <p:cBhvr>
                                        <p:cTn id="59" dur="1" fill="hold">
                                          <p:stCondLst>
                                            <p:cond delay="0"/>
                                          </p:stCondLst>
                                        </p:cTn>
                                        <p:tgtEl>
                                          <p:spTgt spid="51216"/>
                                        </p:tgtEl>
                                        <p:attrNameLst>
                                          <p:attrName>style.visibility</p:attrName>
                                        </p:attrNameLst>
                                      </p:cBhvr>
                                      <p:to>
                                        <p:strVal val="visible"/>
                                      </p:to>
                                    </p:set>
                                    <p:anim calcmode="lin" valueType="num">
                                      <p:cBhvr additive="base">
                                        <p:cTn id="60" dur="500" fill="hold"/>
                                        <p:tgtEl>
                                          <p:spTgt spid="51216"/>
                                        </p:tgtEl>
                                        <p:attrNameLst>
                                          <p:attrName>ppt_x</p:attrName>
                                        </p:attrNameLst>
                                      </p:cBhvr>
                                      <p:tavLst>
                                        <p:tav tm="0">
                                          <p:val>
                                            <p:strVal val="1+#ppt_w/2"/>
                                          </p:val>
                                        </p:tav>
                                        <p:tav tm="100000">
                                          <p:val>
                                            <p:strVal val="#ppt_x"/>
                                          </p:val>
                                        </p:tav>
                                      </p:tavLst>
                                    </p:anim>
                                    <p:anim calcmode="lin" valueType="num">
                                      <p:cBhvr additive="base">
                                        <p:cTn id="61" dur="500" fill="hold"/>
                                        <p:tgtEl>
                                          <p:spTgt spid="51216"/>
                                        </p:tgtEl>
                                        <p:attrNameLst>
                                          <p:attrName>ppt_y</p:attrName>
                                        </p:attrNameLst>
                                      </p:cBhvr>
                                      <p:tavLst>
                                        <p:tav tm="0">
                                          <p:val>
                                            <p:strVal val="#ppt_y"/>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51212"/>
                                        </p:tgtEl>
                                        <p:attrNameLst>
                                          <p:attrName>style.visibility</p:attrName>
                                        </p:attrNameLst>
                                      </p:cBhvr>
                                      <p:to>
                                        <p:strVal val="visible"/>
                                      </p:to>
                                    </p:set>
                                    <p:anim calcmode="lin" valueType="num">
                                      <p:cBhvr additive="base">
                                        <p:cTn id="66" dur="500" fill="hold"/>
                                        <p:tgtEl>
                                          <p:spTgt spid="51212"/>
                                        </p:tgtEl>
                                        <p:attrNameLst>
                                          <p:attrName>ppt_x</p:attrName>
                                        </p:attrNameLst>
                                      </p:cBhvr>
                                      <p:tavLst>
                                        <p:tav tm="0">
                                          <p:val>
                                            <p:strVal val="#ppt_x"/>
                                          </p:val>
                                        </p:tav>
                                        <p:tav tm="100000">
                                          <p:val>
                                            <p:strVal val="#ppt_x"/>
                                          </p:val>
                                        </p:tav>
                                      </p:tavLst>
                                    </p:anim>
                                    <p:anim calcmode="lin" valueType="num">
                                      <p:cBhvr additive="base">
                                        <p:cTn id="67" dur="500" fill="hold"/>
                                        <p:tgtEl>
                                          <p:spTgt spid="51212"/>
                                        </p:tgtEl>
                                        <p:attrNameLst>
                                          <p:attrName>ppt_y</p:attrName>
                                        </p:attrNameLst>
                                      </p:cBhvr>
                                      <p:tavLst>
                                        <p:tav tm="0">
                                          <p:val>
                                            <p:strVal val="1+#ppt_h/2"/>
                                          </p:val>
                                        </p:tav>
                                        <p:tav tm="100000">
                                          <p:val>
                                            <p:strVal val="#ppt_y"/>
                                          </p:val>
                                        </p:tav>
                                      </p:tavLst>
                                    </p:anim>
                                  </p:childTnLst>
                                </p:cTn>
                              </p:par>
                            </p:childTnLst>
                          </p:cTn>
                        </p:par>
                        <p:par>
                          <p:cTn id="68" fill="hold" nodeType="afterGroup">
                            <p:stCondLst>
                              <p:cond delay="500"/>
                            </p:stCondLst>
                            <p:childTnLst>
                              <p:par>
                                <p:cTn id="69" presetID="2" presetClass="entr" presetSubtype="2" fill="hold" grpId="0" nodeType="afterEffect">
                                  <p:stCondLst>
                                    <p:cond delay="0"/>
                                  </p:stCondLst>
                                  <p:childTnLst>
                                    <p:set>
                                      <p:cBhvr>
                                        <p:cTn id="70" dur="1" fill="hold">
                                          <p:stCondLst>
                                            <p:cond delay="0"/>
                                          </p:stCondLst>
                                        </p:cTn>
                                        <p:tgtEl>
                                          <p:spTgt spid="51217"/>
                                        </p:tgtEl>
                                        <p:attrNameLst>
                                          <p:attrName>style.visibility</p:attrName>
                                        </p:attrNameLst>
                                      </p:cBhvr>
                                      <p:to>
                                        <p:strVal val="visible"/>
                                      </p:to>
                                    </p:set>
                                    <p:anim calcmode="lin" valueType="num">
                                      <p:cBhvr additive="base">
                                        <p:cTn id="71" dur="500" fill="hold"/>
                                        <p:tgtEl>
                                          <p:spTgt spid="51217"/>
                                        </p:tgtEl>
                                        <p:attrNameLst>
                                          <p:attrName>ppt_x</p:attrName>
                                        </p:attrNameLst>
                                      </p:cBhvr>
                                      <p:tavLst>
                                        <p:tav tm="0">
                                          <p:val>
                                            <p:strVal val="1+#ppt_w/2"/>
                                          </p:val>
                                        </p:tav>
                                        <p:tav tm="100000">
                                          <p:val>
                                            <p:strVal val="#ppt_x"/>
                                          </p:val>
                                        </p:tav>
                                      </p:tavLst>
                                    </p:anim>
                                    <p:anim calcmode="lin" valueType="num">
                                      <p:cBhvr additive="base">
                                        <p:cTn id="72" dur="500" fill="hold"/>
                                        <p:tgtEl>
                                          <p:spTgt spid="51217"/>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51213"/>
                                        </p:tgtEl>
                                        <p:attrNameLst>
                                          <p:attrName>style.visibility</p:attrName>
                                        </p:attrNameLst>
                                      </p:cBhvr>
                                      <p:to>
                                        <p:strVal val="visible"/>
                                      </p:to>
                                    </p:set>
                                    <p:anim calcmode="lin" valueType="num">
                                      <p:cBhvr additive="base">
                                        <p:cTn id="77" dur="500" fill="hold"/>
                                        <p:tgtEl>
                                          <p:spTgt spid="51213"/>
                                        </p:tgtEl>
                                        <p:attrNameLst>
                                          <p:attrName>ppt_x</p:attrName>
                                        </p:attrNameLst>
                                      </p:cBhvr>
                                      <p:tavLst>
                                        <p:tav tm="0">
                                          <p:val>
                                            <p:strVal val="#ppt_x"/>
                                          </p:val>
                                        </p:tav>
                                        <p:tav tm="100000">
                                          <p:val>
                                            <p:strVal val="#ppt_x"/>
                                          </p:val>
                                        </p:tav>
                                      </p:tavLst>
                                    </p:anim>
                                    <p:anim calcmode="lin" valueType="num">
                                      <p:cBhvr additive="base">
                                        <p:cTn id="78" dur="500" fill="hold"/>
                                        <p:tgtEl>
                                          <p:spTgt spid="51213"/>
                                        </p:tgtEl>
                                        <p:attrNameLst>
                                          <p:attrName>ppt_y</p:attrName>
                                        </p:attrNameLst>
                                      </p:cBhvr>
                                      <p:tavLst>
                                        <p:tav tm="0">
                                          <p:val>
                                            <p:strVal val="1+#ppt_h/2"/>
                                          </p:val>
                                        </p:tav>
                                        <p:tav tm="100000">
                                          <p:val>
                                            <p:strVal val="#ppt_y"/>
                                          </p:val>
                                        </p:tav>
                                      </p:tavLst>
                                    </p:anim>
                                  </p:childTnLst>
                                </p:cTn>
                              </p:par>
                            </p:childTnLst>
                          </p:cTn>
                        </p:par>
                        <p:par>
                          <p:cTn id="79" fill="hold" nodeType="afterGroup">
                            <p:stCondLst>
                              <p:cond delay="500"/>
                            </p:stCondLst>
                            <p:childTnLst>
                              <p:par>
                                <p:cTn id="80" presetID="2" presetClass="entr" presetSubtype="2" fill="hold" grpId="0" nodeType="afterEffect">
                                  <p:stCondLst>
                                    <p:cond delay="0"/>
                                  </p:stCondLst>
                                  <p:childTnLst>
                                    <p:set>
                                      <p:cBhvr>
                                        <p:cTn id="81" dur="1" fill="hold">
                                          <p:stCondLst>
                                            <p:cond delay="0"/>
                                          </p:stCondLst>
                                        </p:cTn>
                                        <p:tgtEl>
                                          <p:spTgt spid="51218"/>
                                        </p:tgtEl>
                                        <p:attrNameLst>
                                          <p:attrName>style.visibility</p:attrName>
                                        </p:attrNameLst>
                                      </p:cBhvr>
                                      <p:to>
                                        <p:strVal val="visible"/>
                                      </p:to>
                                    </p:set>
                                    <p:anim calcmode="lin" valueType="num">
                                      <p:cBhvr additive="base">
                                        <p:cTn id="82" dur="500" fill="hold"/>
                                        <p:tgtEl>
                                          <p:spTgt spid="51218"/>
                                        </p:tgtEl>
                                        <p:attrNameLst>
                                          <p:attrName>ppt_x</p:attrName>
                                        </p:attrNameLst>
                                      </p:cBhvr>
                                      <p:tavLst>
                                        <p:tav tm="0">
                                          <p:val>
                                            <p:strVal val="1+#ppt_w/2"/>
                                          </p:val>
                                        </p:tav>
                                        <p:tav tm="100000">
                                          <p:val>
                                            <p:strVal val="#ppt_x"/>
                                          </p:val>
                                        </p:tav>
                                      </p:tavLst>
                                    </p:anim>
                                    <p:anim calcmode="lin" valueType="num">
                                      <p:cBhvr additive="base">
                                        <p:cTn id="83" dur="500" fill="hold"/>
                                        <p:tgtEl>
                                          <p:spTgt spid="51218"/>
                                        </p:tgtEl>
                                        <p:attrNameLst>
                                          <p:attrName>ppt_y</p:attrName>
                                        </p:attrNameLst>
                                      </p:cBhvr>
                                      <p:tavLst>
                                        <p:tav tm="0">
                                          <p:val>
                                            <p:strVal val="#ppt_y"/>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51214"/>
                                        </p:tgtEl>
                                        <p:attrNameLst>
                                          <p:attrName>style.visibility</p:attrName>
                                        </p:attrNameLst>
                                      </p:cBhvr>
                                      <p:to>
                                        <p:strVal val="visible"/>
                                      </p:to>
                                    </p:set>
                                    <p:anim calcmode="lin" valueType="num">
                                      <p:cBhvr additive="base">
                                        <p:cTn id="88" dur="500" fill="hold"/>
                                        <p:tgtEl>
                                          <p:spTgt spid="51214"/>
                                        </p:tgtEl>
                                        <p:attrNameLst>
                                          <p:attrName>ppt_x</p:attrName>
                                        </p:attrNameLst>
                                      </p:cBhvr>
                                      <p:tavLst>
                                        <p:tav tm="0">
                                          <p:val>
                                            <p:strVal val="#ppt_x"/>
                                          </p:val>
                                        </p:tav>
                                        <p:tav tm="100000">
                                          <p:val>
                                            <p:strVal val="#ppt_x"/>
                                          </p:val>
                                        </p:tav>
                                      </p:tavLst>
                                    </p:anim>
                                    <p:anim calcmode="lin" valueType="num">
                                      <p:cBhvr additive="base">
                                        <p:cTn id="89" dur="500" fill="hold"/>
                                        <p:tgtEl>
                                          <p:spTgt spid="51214"/>
                                        </p:tgtEl>
                                        <p:attrNameLst>
                                          <p:attrName>ppt_y</p:attrName>
                                        </p:attrNameLst>
                                      </p:cBhvr>
                                      <p:tavLst>
                                        <p:tav tm="0">
                                          <p:val>
                                            <p:strVal val="1+#ppt_h/2"/>
                                          </p:val>
                                        </p:tav>
                                        <p:tav tm="100000">
                                          <p:val>
                                            <p:strVal val="#ppt_y"/>
                                          </p:val>
                                        </p:tav>
                                      </p:tavLst>
                                    </p:anim>
                                  </p:childTnLst>
                                </p:cTn>
                              </p:par>
                            </p:childTnLst>
                          </p:cTn>
                        </p:par>
                        <p:par>
                          <p:cTn id="90" fill="hold" nodeType="afterGroup">
                            <p:stCondLst>
                              <p:cond delay="500"/>
                            </p:stCondLst>
                            <p:childTnLst>
                              <p:par>
                                <p:cTn id="91" presetID="2" presetClass="entr" presetSubtype="2" fill="hold" grpId="0" nodeType="afterEffect">
                                  <p:stCondLst>
                                    <p:cond delay="0"/>
                                  </p:stCondLst>
                                  <p:childTnLst>
                                    <p:set>
                                      <p:cBhvr>
                                        <p:cTn id="92" dur="1" fill="hold">
                                          <p:stCondLst>
                                            <p:cond delay="0"/>
                                          </p:stCondLst>
                                        </p:cTn>
                                        <p:tgtEl>
                                          <p:spTgt spid="51219"/>
                                        </p:tgtEl>
                                        <p:attrNameLst>
                                          <p:attrName>style.visibility</p:attrName>
                                        </p:attrNameLst>
                                      </p:cBhvr>
                                      <p:to>
                                        <p:strVal val="visible"/>
                                      </p:to>
                                    </p:set>
                                    <p:anim calcmode="lin" valueType="num">
                                      <p:cBhvr additive="base">
                                        <p:cTn id="93" dur="500" fill="hold"/>
                                        <p:tgtEl>
                                          <p:spTgt spid="51219"/>
                                        </p:tgtEl>
                                        <p:attrNameLst>
                                          <p:attrName>ppt_x</p:attrName>
                                        </p:attrNameLst>
                                      </p:cBhvr>
                                      <p:tavLst>
                                        <p:tav tm="0">
                                          <p:val>
                                            <p:strVal val="1+#ppt_w/2"/>
                                          </p:val>
                                        </p:tav>
                                        <p:tav tm="100000">
                                          <p:val>
                                            <p:strVal val="#ppt_x"/>
                                          </p:val>
                                        </p:tav>
                                      </p:tavLst>
                                    </p:anim>
                                    <p:anim calcmode="lin" valueType="num">
                                      <p:cBhvr additive="base">
                                        <p:cTn id="94" dur="500" fill="hold"/>
                                        <p:tgtEl>
                                          <p:spTgt spid="51219"/>
                                        </p:tgtEl>
                                        <p:attrNameLst>
                                          <p:attrName>ppt_y</p:attrName>
                                        </p:attrNameLst>
                                      </p:cBhvr>
                                      <p:tavLst>
                                        <p:tav tm="0">
                                          <p:val>
                                            <p:strVal val="#ppt_y"/>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51215"/>
                                        </p:tgtEl>
                                        <p:attrNameLst>
                                          <p:attrName>style.visibility</p:attrName>
                                        </p:attrNameLst>
                                      </p:cBhvr>
                                      <p:to>
                                        <p:strVal val="visible"/>
                                      </p:to>
                                    </p:set>
                                    <p:anim calcmode="lin" valueType="num">
                                      <p:cBhvr additive="base">
                                        <p:cTn id="99" dur="500" fill="hold"/>
                                        <p:tgtEl>
                                          <p:spTgt spid="51215"/>
                                        </p:tgtEl>
                                        <p:attrNameLst>
                                          <p:attrName>ppt_x</p:attrName>
                                        </p:attrNameLst>
                                      </p:cBhvr>
                                      <p:tavLst>
                                        <p:tav tm="0">
                                          <p:val>
                                            <p:strVal val="#ppt_x"/>
                                          </p:val>
                                        </p:tav>
                                        <p:tav tm="100000">
                                          <p:val>
                                            <p:strVal val="#ppt_x"/>
                                          </p:val>
                                        </p:tav>
                                      </p:tavLst>
                                    </p:anim>
                                    <p:anim calcmode="lin" valueType="num">
                                      <p:cBhvr additive="base">
                                        <p:cTn id="100" dur="500" fill="hold"/>
                                        <p:tgtEl>
                                          <p:spTgt spid="51215"/>
                                        </p:tgtEl>
                                        <p:attrNameLst>
                                          <p:attrName>ppt_y</p:attrName>
                                        </p:attrNameLst>
                                      </p:cBhvr>
                                      <p:tavLst>
                                        <p:tav tm="0">
                                          <p:val>
                                            <p:strVal val="1+#ppt_h/2"/>
                                          </p:val>
                                        </p:tav>
                                        <p:tav tm="100000">
                                          <p:val>
                                            <p:strVal val="#ppt_y"/>
                                          </p:val>
                                        </p:tav>
                                      </p:tavLst>
                                    </p:anim>
                                  </p:childTnLst>
                                </p:cTn>
                              </p:par>
                            </p:childTnLst>
                          </p:cTn>
                        </p:par>
                        <p:par>
                          <p:cTn id="101" fill="hold" nodeType="afterGroup">
                            <p:stCondLst>
                              <p:cond delay="500"/>
                            </p:stCondLst>
                            <p:childTnLst>
                              <p:par>
                                <p:cTn id="102" presetID="2" presetClass="entr" presetSubtype="2" fill="hold" grpId="0" nodeType="afterEffect">
                                  <p:stCondLst>
                                    <p:cond delay="0"/>
                                  </p:stCondLst>
                                  <p:childTnLst>
                                    <p:set>
                                      <p:cBhvr>
                                        <p:cTn id="103" dur="1" fill="hold">
                                          <p:stCondLst>
                                            <p:cond delay="0"/>
                                          </p:stCondLst>
                                        </p:cTn>
                                        <p:tgtEl>
                                          <p:spTgt spid="51220"/>
                                        </p:tgtEl>
                                        <p:attrNameLst>
                                          <p:attrName>style.visibility</p:attrName>
                                        </p:attrNameLst>
                                      </p:cBhvr>
                                      <p:to>
                                        <p:strVal val="visible"/>
                                      </p:to>
                                    </p:set>
                                    <p:anim calcmode="lin" valueType="num">
                                      <p:cBhvr additive="base">
                                        <p:cTn id="104" dur="500" fill="hold"/>
                                        <p:tgtEl>
                                          <p:spTgt spid="51220"/>
                                        </p:tgtEl>
                                        <p:attrNameLst>
                                          <p:attrName>ppt_x</p:attrName>
                                        </p:attrNameLst>
                                      </p:cBhvr>
                                      <p:tavLst>
                                        <p:tav tm="0">
                                          <p:val>
                                            <p:strVal val="1+#ppt_w/2"/>
                                          </p:val>
                                        </p:tav>
                                        <p:tav tm="100000">
                                          <p:val>
                                            <p:strVal val="#ppt_x"/>
                                          </p:val>
                                        </p:tav>
                                      </p:tavLst>
                                    </p:anim>
                                    <p:anim calcmode="lin" valueType="num">
                                      <p:cBhvr additive="base">
                                        <p:cTn id="105" dur="500" fill="hold"/>
                                        <p:tgtEl>
                                          <p:spTgt spid="51220"/>
                                        </p:tgtEl>
                                        <p:attrNameLst>
                                          <p:attrName>ppt_y</p:attrName>
                                        </p:attrNameLst>
                                      </p:cBhvr>
                                      <p:tavLst>
                                        <p:tav tm="0">
                                          <p:val>
                                            <p:strVal val="#ppt_y"/>
                                          </p:val>
                                        </p:tav>
                                        <p:tav tm="100000">
                                          <p:val>
                                            <p:strVal val="#ppt_y"/>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8" presetClass="entr" presetSubtype="12" fill="hold" grpId="0" nodeType="clickEffect">
                                  <p:stCondLst>
                                    <p:cond delay="0"/>
                                  </p:stCondLst>
                                  <p:childTnLst>
                                    <p:set>
                                      <p:cBhvr>
                                        <p:cTn id="109" dur="1" fill="hold">
                                          <p:stCondLst>
                                            <p:cond delay="0"/>
                                          </p:stCondLst>
                                        </p:cTn>
                                        <p:tgtEl>
                                          <p:spTgt spid="51221"/>
                                        </p:tgtEl>
                                        <p:attrNameLst>
                                          <p:attrName>style.visibility</p:attrName>
                                        </p:attrNameLst>
                                      </p:cBhvr>
                                      <p:to>
                                        <p:strVal val="visible"/>
                                      </p:to>
                                    </p:set>
                                    <p:animEffect transition="in" filter="strips(downLeft)">
                                      <p:cBhvr>
                                        <p:cTn id="110" dur="500"/>
                                        <p:tgtEl>
                                          <p:spTgt spid="51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utoUpdateAnimBg="0"/>
      <p:bldP spid="51203" grpId="0" autoUpdateAnimBg="0"/>
      <p:bldP spid="51204" grpId="0" autoUpdateAnimBg="0"/>
      <p:bldP spid="51205" grpId="0" autoUpdateAnimBg="0"/>
      <p:bldP spid="51206" grpId="0" animBg="1" autoUpdateAnimBg="0"/>
      <p:bldP spid="51207" grpId="0" animBg="1" autoUpdateAnimBg="0"/>
      <p:bldP spid="51208" grpId="0" animBg="1" autoUpdateAnimBg="0"/>
      <p:bldP spid="51209" grpId="0" autoUpdateAnimBg="0"/>
      <p:bldP spid="51210" grpId="0" autoUpdateAnimBg="0"/>
      <p:bldP spid="51211" grpId="0" animBg="1"/>
      <p:bldP spid="51212" grpId="0" animBg="1"/>
      <p:bldP spid="51213" grpId="0" animBg="1"/>
      <p:bldP spid="51214" grpId="0" animBg="1"/>
      <p:bldP spid="51215" grpId="0" animBg="1"/>
      <p:bldP spid="51216" grpId="0" autoUpdateAnimBg="0"/>
      <p:bldP spid="51217" grpId="0" autoUpdateAnimBg="0"/>
      <p:bldP spid="51218" grpId="0" autoUpdateAnimBg="0"/>
      <p:bldP spid="51219" grpId="0" autoUpdateAnimBg="0"/>
      <p:bldP spid="51220" grpId="0" autoUpdateAnimBg="0"/>
      <p:bldP spid="51221"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8FE508-9252-4DB6-B41F-2322E5D17D09}"/>
              </a:ext>
            </a:extLst>
          </p:cNvPr>
          <p:cNvSpPr>
            <a:spLocks noGrp="1" noChangeArrowheads="1"/>
          </p:cNvSpPr>
          <p:nvPr>
            <p:ph type="title"/>
          </p:nvPr>
        </p:nvSpPr>
        <p:spPr>
          <a:xfrm>
            <a:off x="288235" y="188913"/>
            <a:ext cx="9693965" cy="514350"/>
          </a:xfrm>
        </p:spPr>
        <p:txBody>
          <a:bodyPr/>
          <a:lstStyle/>
          <a:p>
            <a:pPr algn="l"/>
            <a:r>
              <a:rPr lang="en-US" altLang="zh-CN" sz="2400" b="1" dirty="0">
                <a:solidFill>
                  <a:srgbClr val="FFFF00"/>
                </a:solidFill>
                <a:latin typeface="华文新魏" panose="02010800040101010101" pitchFamily="2" charset="-122"/>
                <a:ea typeface="楷体_GB2312" pitchFamily="49" charset="-122"/>
              </a:rPr>
              <a:t>【</a:t>
            </a:r>
            <a:r>
              <a:rPr lang="zh-CN" altLang="en-US" sz="2400" b="1" dirty="0">
                <a:solidFill>
                  <a:srgbClr val="FFFF00"/>
                </a:solidFill>
                <a:latin typeface="华文新魏" panose="02010800040101010101" pitchFamily="2" charset="-122"/>
                <a:ea typeface="楷体_GB2312" pitchFamily="49" charset="-122"/>
              </a:rPr>
              <a:t>案例</a:t>
            </a:r>
            <a:r>
              <a:rPr lang="en-US" altLang="zh-CN" sz="2400" b="1" dirty="0">
                <a:solidFill>
                  <a:srgbClr val="FFFF00"/>
                </a:solidFill>
                <a:latin typeface="华文新魏" panose="02010800040101010101" pitchFamily="2" charset="-122"/>
                <a:ea typeface="楷体_GB2312" pitchFamily="49" charset="-122"/>
              </a:rPr>
              <a:t>】</a:t>
            </a:r>
            <a:r>
              <a:rPr lang="zh-CN" altLang="en-US" sz="2400" b="1" dirty="0">
                <a:solidFill>
                  <a:srgbClr val="FFFF00"/>
                </a:solidFill>
                <a:latin typeface="华文新魏" panose="02010800040101010101" pitchFamily="2" charset="-122"/>
                <a:ea typeface="楷体_GB2312" pitchFamily="49" charset="-122"/>
              </a:rPr>
              <a:t>用</a:t>
            </a:r>
            <a:r>
              <a:rPr lang="en-US" altLang="zh-CN" sz="2400" b="1" dirty="0">
                <a:solidFill>
                  <a:srgbClr val="FFFF00"/>
                </a:solidFill>
                <a:latin typeface="华文新魏" panose="02010800040101010101" pitchFamily="2" charset="-122"/>
                <a:ea typeface="楷体_GB2312" pitchFamily="49" charset="-122"/>
              </a:rPr>
              <a:t>string</a:t>
            </a:r>
            <a:r>
              <a:rPr lang="zh-CN" altLang="en-US" sz="2400" b="1" dirty="0">
                <a:solidFill>
                  <a:srgbClr val="FFFF00"/>
                </a:solidFill>
                <a:latin typeface="华文新魏" panose="02010800040101010101" pitchFamily="2" charset="-122"/>
                <a:ea typeface="楷体_GB2312" pitchFamily="49" charset="-122"/>
              </a:rPr>
              <a:t>类实现姓名排序。</a:t>
            </a:r>
            <a:endParaRPr lang="zh-CN" altLang="en-US" sz="2400" dirty="0"/>
          </a:p>
        </p:txBody>
      </p:sp>
    </p:spTree>
    <p:extLst>
      <p:ext uri="{BB962C8B-B14F-4D97-AF65-F5344CB8AC3E}">
        <p14:creationId xmlns:p14="http://schemas.microsoft.com/office/powerpoint/2010/main" val="3137462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D3BED4A2-100E-488F-8684-8D90505999AD}"/>
              </a:ext>
            </a:extLst>
          </p:cNvPr>
          <p:cNvSpPr>
            <a:spLocks noGrp="1" noChangeArrowheads="1"/>
          </p:cNvSpPr>
          <p:nvPr>
            <p:ph type="title"/>
          </p:nvPr>
        </p:nvSpPr>
        <p:spPr>
          <a:xfrm>
            <a:off x="1252330" y="323330"/>
            <a:ext cx="8700052" cy="685800"/>
          </a:xfrm>
        </p:spPr>
        <p:txBody>
          <a:bodyPr/>
          <a:lstStyle/>
          <a:p>
            <a:pPr algn="ctr" eaLnBrk="1" hangingPunct="1"/>
            <a:r>
              <a:rPr lang="zh-CN" altLang="en-US" sz="3600" b="1" dirty="0">
                <a:solidFill>
                  <a:srgbClr val="FFFF00"/>
                </a:solidFill>
                <a:latin typeface="华文新魏" panose="02010800040101010101" pitchFamily="2" charset="-122"/>
                <a:ea typeface="华文新魏" panose="02010800040101010101" pitchFamily="2" charset="-122"/>
              </a:rPr>
              <a:t>思考题</a:t>
            </a:r>
          </a:p>
        </p:txBody>
      </p:sp>
      <p:sp>
        <p:nvSpPr>
          <p:cNvPr id="101379" name="Text Box 3">
            <a:extLst>
              <a:ext uri="{FF2B5EF4-FFF2-40B4-BE49-F238E27FC236}">
                <a16:creationId xmlns:a16="http://schemas.microsoft.com/office/drawing/2014/main" id="{EB9E792B-9776-46AE-8D92-486E153317A8}"/>
              </a:ext>
            </a:extLst>
          </p:cNvPr>
          <p:cNvSpPr txBox="1">
            <a:spLocks noChangeArrowheads="1"/>
          </p:cNvSpPr>
          <p:nvPr/>
        </p:nvSpPr>
        <p:spPr bwMode="hidden">
          <a:xfrm>
            <a:off x="308113" y="850231"/>
            <a:ext cx="356730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ea typeface="华文行楷" panose="02010800040101010101" pitchFamily="2" charset="-122"/>
              </a:rPr>
              <a:t>        ⒈</a:t>
            </a:r>
            <a:r>
              <a:rPr lang="zh-CN" altLang="en-US" sz="2400" dirty="0">
                <a:solidFill>
                  <a:srgbClr val="FFFFCC"/>
                </a:solidFill>
                <a:ea typeface="华文行楷" panose="02010800040101010101" pitchFamily="2" charset="-122"/>
              </a:rPr>
              <a:t>狐狸捉兔子问题。</a:t>
            </a:r>
          </a:p>
        </p:txBody>
      </p:sp>
      <p:sp>
        <p:nvSpPr>
          <p:cNvPr id="97284" name="Oval 4">
            <a:extLst>
              <a:ext uri="{FF2B5EF4-FFF2-40B4-BE49-F238E27FC236}">
                <a16:creationId xmlns:a16="http://schemas.microsoft.com/office/drawing/2014/main" id="{CE8A76AA-7ADD-4A1A-8CCD-86B49672B72D}"/>
              </a:ext>
            </a:extLst>
          </p:cNvPr>
          <p:cNvSpPr>
            <a:spLocks noChangeArrowheads="1"/>
          </p:cNvSpPr>
          <p:nvPr/>
        </p:nvSpPr>
        <p:spPr bwMode="auto">
          <a:xfrm>
            <a:off x="3843482" y="2085939"/>
            <a:ext cx="3429000" cy="3384000"/>
          </a:xfrm>
          <a:prstGeom prst="ellipse">
            <a:avLst/>
          </a:prstGeom>
          <a:noFill/>
          <a:ln w="76200">
            <a:solidFill>
              <a:srgbClr val="99CC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a:cs typeface="楷体_GB2312"/>
            </a:endParaRPr>
          </a:p>
        </p:txBody>
      </p:sp>
      <p:sp>
        <p:nvSpPr>
          <p:cNvPr id="97285" name="Oval 5">
            <a:extLst>
              <a:ext uri="{FF2B5EF4-FFF2-40B4-BE49-F238E27FC236}">
                <a16:creationId xmlns:a16="http://schemas.microsoft.com/office/drawing/2014/main" id="{419604BB-EFB0-4C15-8699-27E4FB0E144F}"/>
              </a:ext>
            </a:extLst>
          </p:cNvPr>
          <p:cNvSpPr>
            <a:spLocks noChangeArrowheads="1"/>
          </p:cNvSpPr>
          <p:nvPr/>
        </p:nvSpPr>
        <p:spPr bwMode="auto">
          <a:xfrm>
            <a:off x="5897218" y="1865246"/>
            <a:ext cx="609600" cy="652255"/>
          </a:xfrm>
          <a:prstGeom prst="ellipse">
            <a:avLst/>
          </a:prstGeom>
          <a:gradFill rotWithShape="0">
            <a:gsLst>
              <a:gs pos="0">
                <a:srgbClr val="4D0808"/>
              </a:gs>
              <a:gs pos="30000">
                <a:srgbClr val="FF0300"/>
              </a:gs>
              <a:gs pos="55000">
                <a:srgbClr val="FF7A00"/>
              </a:gs>
              <a:gs pos="100000">
                <a:srgbClr val="FFF2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FF"/>
                </a:solidFill>
                <a:latin typeface="Arial" panose="020B0604020202020204" pitchFamily="34" charset="0"/>
                <a:ea typeface="楷体_GB2312"/>
                <a:cs typeface="楷体_GB2312"/>
              </a:rPr>
              <a:t>1</a:t>
            </a:r>
          </a:p>
        </p:txBody>
      </p:sp>
      <p:sp>
        <p:nvSpPr>
          <p:cNvPr id="97286" name="Oval 6">
            <a:extLst>
              <a:ext uri="{FF2B5EF4-FFF2-40B4-BE49-F238E27FC236}">
                <a16:creationId xmlns:a16="http://schemas.microsoft.com/office/drawing/2014/main" id="{931874E2-28EE-41B4-BB67-552B343F44BC}"/>
              </a:ext>
            </a:extLst>
          </p:cNvPr>
          <p:cNvSpPr>
            <a:spLocks noChangeArrowheads="1"/>
          </p:cNvSpPr>
          <p:nvPr/>
        </p:nvSpPr>
        <p:spPr bwMode="auto">
          <a:xfrm>
            <a:off x="6659218" y="2412933"/>
            <a:ext cx="609600" cy="652255"/>
          </a:xfrm>
          <a:prstGeom prst="ellipse">
            <a:avLst/>
          </a:prstGeom>
          <a:gradFill rotWithShape="0">
            <a:gsLst>
              <a:gs pos="0">
                <a:srgbClr val="CCCCFF"/>
              </a:gs>
              <a:gs pos="17999">
                <a:srgbClr val="99CCFF"/>
              </a:gs>
              <a:gs pos="39000">
                <a:srgbClr val="CC99FF"/>
              </a:gs>
              <a:gs pos="64000">
                <a:srgbClr val="9966FF"/>
              </a:gs>
              <a:gs pos="82001">
                <a:srgbClr val="99CCFF"/>
              </a:gs>
              <a:gs pos="100000">
                <a:srgbClr val="CCCCF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FF"/>
                </a:solidFill>
                <a:latin typeface="Arial" panose="020B0604020202020204" pitchFamily="34" charset="0"/>
                <a:ea typeface="楷体_GB2312"/>
                <a:cs typeface="楷体_GB2312"/>
              </a:rPr>
              <a:t>2</a:t>
            </a:r>
          </a:p>
        </p:txBody>
      </p:sp>
      <p:sp>
        <p:nvSpPr>
          <p:cNvPr id="97287" name="Oval 7">
            <a:extLst>
              <a:ext uri="{FF2B5EF4-FFF2-40B4-BE49-F238E27FC236}">
                <a16:creationId xmlns:a16="http://schemas.microsoft.com/office/drawing/2014/main" id="{813B6D56-F90A-44E7-A2BF-C3960612BE0D}"/>
              </a:ext>
            </a:extLst>
          </p:cNvPr>
          <p:cNvSpPr>
            <a:spLocks noChangeArrowheads="1"/>
          </p:cNvSpPr>
          <p:nvPr/>
        </p:nvSpPr>
        <p:spPr bwMode="auto">
          <a:xfrm>
            <a:off x="7040218" y="3303521"/>
            <a:ext cx="609600" cy="652255"/>
          </a:xfrm>
          <a:prstGeom prst="ellipse">
            <a:avLst/>
          </a:prstGeom>
          <a:gradFill rotWithShape="0">
            <a:gsLst>
              <a:gs pos="0">
                <a:srgbClr val="156B13"/>
              </a:gs>
              <a:gs pos="50000">
                <a:srgbClr val="9CB86E"/>
              </a:gs>
              <a:gs pos="100000">
                <a:srgbClr val="DDEBC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FF"/>
                </a:solidFill>
                <a:latin typeface="Arial" panose="020B0604020202020204" pitchFamily="34" charset="0"/>
                <a:ea typeface="楷体_GB2312"/>
                <a:cs typeface="楷体_GB2312"/>
              </a:rPr>
              <a:t>3</a:t>
            </a:r>
          </a:p>
        </p:txBody>
      </p:sp>
      <p:sp>
        <p:nvSpPr>
          <p:cNvPr id="97288" name="Oval 8">
            <a:extLst>
              <a:ext uri="{FF2B5EF4-FFF2-40B4-BE49-F238E27FC236}">
                <a16:creationId xmlns:a16="http://schemas.microsoft.com/office/drawing/2014/main" id="{F4596048-3F57-43B9-AE80-ED57660DE66F}"/>
              </a:ext>
            </a:extLst>
          </p:cNvPr>
          <p:cNvSpPr>
            <a:spLocks noChangeArrowheads="1"/>
          </p:cNvSpPr>
          <p:nvPr/>
        </p:nvSpPr>
        <p:spPr bwMode="auto">
          <a:xfrm>
            <a:off x="6811618" y="4241733"/>
            <a:ext cx="609600" cy="652255"/>
          </a:xfrm>
          <a:prstGeom prst="ellipse">
            <a:avLst/>
          </a:prstGeom>
          <a:gradFill rotWithShape="0">
            <a:gsLst>
              <a:gs pos="0">
                <a:srgbClr val="D1C39F"/>
              </a:gs>
              <a:gs pos="35001">
                <a:srgbClr val="F0EBD5"/>
              </a:gs>
              <a:gs pos="100000">
                <a:srgbClr val="FFEFD1"/>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latin typeface="Arial" panose="020B0604020202020204" pitchFamily="34" charset="0"/>
                <a:ea typeface="楷体_GB2312"/>
                <a:cs typeface="楷体_GB2312"/>
              </a:rPr>
              <a:t>4</a:t>
            </a:r>
          </a:p>
        </p:txBody>
      </p:sp>
      <p:sp>
        <p:nvSpPr>
          <p:cNvPr id="97289" name="Oval 9">
            <a:extLst>
              <a:ext uri="{FF2B5EF4-FFF2-40B4-BE49-F238E27FC236}">
                <a16:creationId xmlns:a16="http://schemas.microsoft.com/office/drawing/2014/main" id="{52E74305-560A-45C9-8555-F466FC18FB45}"/>
              </a:ext>
            </a:extLst>
          </p:cNvPr>
          <p:cNvSpPr>
            <a:spLocks noChangeArrowheads="1"/>
          </p:cNvSpPr>
          <p:nvPr/>
        </p:nvSpPr>
        <p:spPr bwMode="auto">
          <a:xfrm>
            <a:off x="5897218" y="5003733"/>
            <a:ext cx="609600" cy="652255"/>
          </a:xfrm>
          <a:prstGeom prst="ellipse">
            <a:avLst/>
          </a:prstGeom>
          <a:gradFill rotWithShape="0">
            <a:gsLst>
              <a:gs pos="0">
                <a:srgbClr val="FEE7F2"/>
              </a:gs>
              <a:gs pos="17999">
                <a:srgbClr val="FBD49C"/>
              </a:gs>
              <a:gs pos="39000">
                <a:srgbClr val="FBA97D"/>
              </a:gs>
              <a:gs pos="64000">
                <a:srgbClr val="FAC77D"/>
              </a:gs>
              <a:gs pos="82001">
                <a:srgbClr val="FEE7F2"/>
              </a:gs>
              <a:gs pos="100000">
                <a:srgbClr val="FBEAC7"/>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latin typeface="Arial" panose="020B0604020202020204" pitchFamily="34" charset="0"/>
                <a:ea typeface="楷体_GB2312"/>
                <a:cs typeface="楷体_GB2312"/>
              </a:rPr>
              <a:t>5</a:t>
            </a:r>
          </a:p>
        </p:txBody>
      </p:sp>
      <p:sp>
        <p:nvSpPr>
          <p:cNvPr id="97290" name="Oval 10">
            <a:extLst>
              <a:ext uri="{FF2B5EF4-FFF2-40B4-BE49-F238E27FC236}">
                <a16:creationId xmlns:a16="http://schemas.microsoft.com/office/drawing/2014/main" id="{88D16266-D98F-4536-8354-61D7486A7A79}"/>
              </a:ext>
            </a:extLst>
          </p:cNvPr>
          <p:cNvSpPr>
            <a:spLocks noChangeArrowheads="1"/>
          </p:cNvSpPr>
          <p:nvPr/>
        </p:nvSpPr>
        <p:spPr bwMode="auto">
          <a:xfrm>
            <a:off x="4678018" y="5003733"/>
            <a:ext cx="609600" cy="652255"/>
          </a:xfrm>
          <a:prstGeom prst="ellipse">
            <a:avLst/>
          </a:prstGeom>
          <a:gradFill rotWithShape="0">
            <a:gsLst>
              <a:gs pos="0">
                <a:srgbClr val="FFEBFA"/>
              </a:gs>
              <a:gs pos="30000">
                <a:srgbClr val="C4D6EB"/>
              </a:gs>
              <a:gs pos="60001">
                <a:srgbClr val="85C2FF"/>
              </a:gs>
              <a:gs pos="100000">
                <a:srgbClr val="5E9EF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latin typeface="Arial" panose="020B0604020202020204" pitchFamily="34" charset="0"/>
                <a:ea typeface="楷体_GB2312"/>
                <a:cs typeface="楷体_GB2312"/>
              </a:rPr>
              <a:t>6</a:t>
            </a:r>
          </a:p>
        </p:txBody>
      </p:sp>
      <p:sp>
        <p:nvSpPr>
          <p:cNvPr id="97291" name="Oval 11">
            <a:extLst>
              <a:ext uri="{FF2B5EF4-FFF2-40B4-BE49-F238E27FC236}">
                <a16:creationId xmlns:a16="http://schemas.microsoft.com/office/drawing/2014/main" id="{664D847A-19EB-4C9D-9320-EBA743C271F4}"/>
              </a:ext>
            </a:extLst>
          </p:cNvPr>
          <p:cNvSpPr>
            <a:spLocks noChangeArrowheads="1"/>
          </p:cNvSpPr>
          <p:nvPr/>
        </p:nvSpPr>
        <p:spPr bwMode="auto">
          <a:xfrm>
            <a:off x="3839818" y="4317933"/>
            <a:ext cx="609600" cy="652255"/>
          </a:xfrm>
          <a:prstGeom prst="ellipse">
            <a:avLst/>
          </a:prstGeom>
          <a:gradFill rotWithShape="0">
            <a:gsLst>
              <a:gs pos="0">
                <a:srgbClr val="000000"/>
              </a:gs>
              <a:gs pos="39999">
                <a:srgbClr val="0A128C"/>
              </a:gs>
              <a:gs pos="70000">
                <a:srgbClr val="181CC7"/>
              </a:gs>
              <a:gs pos="88000">
                <a:srgbClr val="7005D4"/>
              </a:gs>
              <a:gs pos="100000">
                <a:srgbClr val="8C3D91"/>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FF"/>
                </a:solidFill>
                <a:latin typeface="Arial" panose="020B0604020202020204" pitchFamily="34" charset="0"/>
                <a:ea typeface="楷体_GB2312"/>
                <a:cs typeface="楷体_GB2312"/>
              </a:rPr>
              <a:t>7</a:t>
            </a:r>
          </a:p>
        </p:txBody>
      </p:sp>
      <p:sp>
        <p:nvSpPr>
          <p:cNvPr id="97292" name="Oval 12">
            <a:extLst>
              <a:ext uri="{FF2B5EF4-FFF2-40B4-BE49-F238E27FC236}">
                <a16:creationId xmlns:a16="http://schemas.microsoft.com/office/drawing/2014/main" id="{9B7949A4-4686-4EBF-B00C-4629D40B0309}"/>
              </a:ext>
            </a:extLst>
          </p:cNvPr>
          <p:cNvSpPr>
            <a:spLocks noChangeArrowheads="1"/>
          </p:cNvSpPr>
          <p:nvPr/>
        </p:nvSpPr>
        <p:spPr bwMode="auto">
          <a:xfrm>
            <a:off x="3535018" y="3403533"/>
            <a:ext cx="609600" cy="652255"/>
          </a:xfrm>
          <a:prstGeom prst="ellipse">
            <a:avLst/>
          </a:prstGeom>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FF"/>
                </a:solidFill>
                <a:latin typeface="Arial" panose="020B0604020202020204" pitchFamily="34" charset="0"/>
                <a:ea typeface="楷体_GB2312"/>
                <a:cs typeface="楷体_GB2312"/>
              </a:rPr>
              <a:t>8</a:t>
            </a:r>
          </a:p>
        </p:txBody>
      </p:sp>
      <p:sp>
        <p:nvSpPr>
          <p:cNvPr id="97293" name="Oval 13">
            <a:extLst>
              <a:ext uri="{FF2B5EF4-FFF2-40B4-BE49-F238E27FC236}">
                <a16:creationId xmlns:a16="http://schemas.microsoft.com/office/drawing/2014/main" id="{70770E07-1C52-4467-9F0A-5A8CFA96E9DA}"/>
              </a:ext>
            </a:extLst>
          </p:cNvPr>
          <p:cNvSpPr>
            <a:spLocks noChangeArrowheads="1"/>
          </p:cNvSpPr>
          <p:nvPr/>
        </p:nvSpPr>
        <p:spPr bwMode="auto">
          <a:xfrm>
            <a:off x="3916018" y="2412933"/>
            <a:ext cx="609600" cy="652255"/>
          </a:xfrm>
          <a:prstGeom prst="ellipse">
            <a:avLst/>
          </a:prstGeom>
          <a:gradFill rotWithShape="0">
            <a:gsLst>
              <a:gs pos="0">
                <a:srgbClr val="FFA800"/>
              </a:gs>
              <a:gs pos="13000">
                <a:srgbClr val="825600"/>
              </a:gs>
              <a:gs pos="28000">
                <a:srgbClr val="FFA800"/>
              </a:gs>
              <a:gs pos="42000">
                <a:srgbClr val="825600"/>
              </a:gs>
              <a:gs pos="57001">
                <a:srgbClr val="FFA800"/>
              </a:gs>
              <a:gs pos="72000">
                <a:srgbClr val="825600"/>
              </a:gs>
              <a:gs pos="87000">
                <a:srgbClr val="FFA800"/>
              </a:gs>
              <a:gs pos="100000">
                <a:srgbClr val="8256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FF"/>
                </a:solidFill>
                <a:latin typeface="Arial" panose="020B0604020202020204" pitchFamily="34" charset="0"/>
                <a:ea typeface="楷体_GB2312"/>
                <a:cs typeface="楷体_GB2312"/>
              </a:rPr>
              <a:t>9</a:t>
            </a:r>
          </a:p>
        </p:txBody>
      </p:sp>
      <p:sp>
        <p:nvSpPr>
          <p:cNvPr id="97294" name="Oval 14">
            <a:extLst>
              <a:ext uri="{FF2B5EF4-FFF2-40B4-BE49-F238E27FC236}">
                <a16:creationId xmlns:a16="http://schemas.microsoft.com/office/drawing/2014/main" id="{26B3F892-FFCC-47BF-ABBE-D8F8FFE8F449}"/>
              </a:ext>
            </a:extLst>
          </p:cNvPr>
          <p:cNvSpPr>
            <a:spLocks noChangeArrowheads="1"/>
          </p:cNvSpPr>
          <p:nvPr/>
        </p:nvSpPr>
        <p:spPr bwMode="auto">
          <a:xfrm>
            <a:off x="4754218" y="1827835"/>
            <a:ext cx="685800" cy="650875"/>
          </a:xfrm>
          <a:prstGeom prst="ellipse">
            <a:avLst/>
          </a:prstGeom>
          <a:gradFill rotWithShape="0">
            <a:gsLst>
              <a:gs pos="0">
                <a:srgbClr val="E6E6E6"/>
              </a:gs>
              <a:gs pos="14999">
                <a:srgbClr val="7D8496"/>
              </a:gs>
              <a:gs pos="53000">
                <a:srgbClr val="E6E6E6"/>
              </a:gs>
              <a:gs pos="67999">
                <a:srgbClr val="7D8496"/>
              </a:gs>
              <a:gs pos="92999">
                <a:srgbClr val="E6E6E6"/>
              </a:gs>
              <a:gs pos="100000">
                <a:srgbClr val="FFFFF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002060"/>
                </a:solidFill>
                <a:latin typeface="Arial" panose="020B0604020202020204" pitchFamily="34" charset="0"/>
                <a:ea typeface="楷体_GB2312"/>
                <a:cs typeface="楷体_GB2312"/>
              </a:rPr>
              <a:t>0</a:t>
            </a:r>
          </a:p>
        </p:txBody>
      </p:sp>
      <p:sp>
        <p:nvSpPr>
          <p:cNvPr id="97295" name="AutoShape 15">
            <a:extLst>
              <a:ext uri="{FF2B5EF4-FFF2-40B4-BE49-F238E27FC236}">
                <a16:creationId xmlns:a16="http://schemas.microsoft.com/office/drawing/2014/main" id="{7BAFD980-F90C-4449-9DB0-9543C0ED0BD2}"/>
              </a:ext>
            </a:extLst>
          </p:cNvPr>
          <p:cNvSpPr>
            <a:spLocks noChangeArrowheads="1"/>
          </p:cNvSpPr>
          <p:nvPr/>
        </p:nvSpPr>
        <p:spPr bwMode="auto">
          <a:xfrm>
            <a:off x="4982818" y="1291259"/>
            <a:ext cx="1371600" cy="8382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920" y="11331"/>
                </a:moveTo>
                <a:cubicBezTo>
                  <a:pt x="17933" y="11154"/>
                  <a:pt x="17940" y="10977"/>
                  <a:pt x="17940" y="10800"/>
                </a:cubicBezTo>
                <a:cubicBezTo>
                  <a:pt x="17940" y="6856"/>
                  <a:pt x="14743" y="3660"/>
                  <a:pt x="10800" y="3660"/>
                </a:cubicBezTo>
                <a:cubicBezTo>
                  <a:pt x="6856" y="3660"/>
                  <a:pt x="3660" y="6856"/>
                  <a:pt x="3660" y="10800"/>
                </a:cubicBezTo>
                <a:cubicBezTo>
                  <a:pt x="3659" y="11353"/>
                  <a:pt x="3724" y="11904"/>
                  <a:pt x="3851" y="12442"/>
                </a:cubicBezTo>
                <a:lnTo>
                  <a:pt x="289" y="13284"/>
                </a:lnTo>
                <a:cubicBezTo>
                  <a:pt x="97" y="12470"/>
                  <a:pt x="0" y="11636"/>
                  <a:pt x="0" y="10800"/>
                </a:cubicBezTo>
                <a:cubicBezTo>
                  <a:pt x="0" y="4835"/>
                  <a:pt x="4835" y="0"/>
                  <a:pt x="10800" y="0"/>
                </a:cubicBezTo>
                <a:cubicBezTo>
                  <a:pt x="16764" y="0"/>
                  <a:pt x="21600" y="4835"/>
                  <a:pt x="21600" y="10800"/>
                </a:cubicBezTo>
                <a:cubicBezTo>
                  <a:pt x="21600" y="11068"/>
                  <a:pt x="21589" y="11336"/>
                  <a:pt x="21569" y="11604"/>
                </a:cubicBezTo>
                <a:lnTo>
                  <a:pt x="24262" y="11805"/>
                </a:lnTo>
                <a:lnTo>
                  <a:pt x="19407" y="15986"/>
                </a:lnTo>
                <a:lnTo>
                  <a:pt x="15227" y="11130"/>
                </a:lnTo>
                <a:lnTo>
                  <a:pt x="17920" y="11331"/>
                </a:lnTo>
                <a:close/>
              </a:path>
            </a:pathLst>
          </a:cu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lIns="90000" tIns="46800" rIns="90000" bIns="46800" anchor="ctr"/>
          <a:lstStyle/>
          <a:p>
            <a:endParaRPr lang="zh-CN" altLang="en-US"/>
          </a:p>
        </p:txBody>
      </p:sp>
      <p:sp>
        <p:nvSpPr>
          <p:cNvPr id="97296" name="AutoShape 16">
            <a:extLst>
              <a:ext uri="{FF2B5EF4-FFF2-40B4-BE49-F238E27FC236}">
                <a16:creationId xmlns:a16="http://schemas.microsoft.com/office/drawing/2014/main" id="{7EC5843D-72B2-4AA7-9164-4B7EEABB8761}"/>
              </a:ext>
            </a:extLst>
          </p:cNvPr>
          <p:cNvSpPr>
            <a:spLocks noChangeArrowheads="1"/>
          </p:cNvSpPr>
          <p:nvPr/>
        </p:nvSpPr>
        <p:spPr bwMode="auto">
          <a:xfrm rot="2700000">
            <a:off x="6030568" y="1919909"/>
            <a:ext cx="2286000" cy="16383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899" y="11012"/>
                </a:moveTo>
                <a:cubicBezTo>
                  <a:pt x="18901" y="10942"/>
                  <a:pt x="18902" y="10871"/>
                  <a:pt x="18902" y="10800"/>
                </a:cubicBezTo>
                <a:cubicBezTo>
                  <a:pt x="18902" y="6325"/>
                  <a:pt x="15274" y="2698"/>
                  <a:pt x="10800" y="2698"/>
                </a:cubicBezTo>
                <a:cubicBezTo>
                  <a:pt x="6325" y="2698"/>
                  <a:pt x="2698" y="6325"/>
                  <a:pt x="2698" y="10800"/>
                </a:cubicBezTo>
                <a:lnTo>
                  <a:pt x="0" y="10800"/>
                </a:lnTo>
                <a:cubicBezTo>
                  <a:pt x="0" y="4835"/>
                  <a:pt x="4835" y="0"/>
                  <a:pt x="10800" y="0"/>
                </a:cubicBezTo>
                <a:cubicBezTo>
                  <a:pt x="16764" y="0"/>
                  <a:pt x="21600" y="4835"/>
                  <a:pt x="21600" y="10800"/>
                </a:cubicBezTo>
                <a:cubicBezTo>
                  <a:pt x="21600" y="10894"/>
                  <a:pt x="21598" y="10989"/>
                  <a:pt x="21596" y="11083"/>
                </a:cubicBezTo>
                <a:lnTo>
                  <a:pt x="24295" y="11154"/>
                </a:lnTo>
                <a:lnTo>
                  <a:pt x="20141" y="15095"/>
                </a:lnTo>
                <a:lnTo>
                  <a:pt x="16200" y="10942"/>
                </a:lnTo>
                <a:lnTo>
                  <a:pt x="18899" y="11012"/>
                </a:lnTo>
                <a:close/>
              </a:path>
            </a:pathLst>
          </a:custGeom>
          <a:gradFill rotWithShape="0">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n>
            <a:noFill/>
          </a:ln>
          <a:extLs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lIns="90000" tIns="46800" rIns="90000" bIns="46800" anchor="ctr"/>
          <a:lstStyle/>
          <a:p>
            <a:endParaRPr lang="zh-CN" altLang="en-US"/>
          </a:p>
        </p:txBody>
      </p:sp>
      <p:sp>
        <p:nvSpPr>
          <p:cNvPr id="97297" name="AutoShape 17">
            <a:extLst>
              <a:ext uri="{FF2B5EF4-FFF2-40B4-BE49-F238E27FC236}">
                <a16:creationId xmlns:a16="http://schemas.microsoft.com/office/drawing/2014/main" id="{23FEC608-B972-42C1-B1AA-A4CF41EFDAE1}"/>
              </a:ext>
            </a:extLst>
          </p:cNvPr>
          <p:cNvSpPr>
            <a:spLocks noChangeArrowheads="1"/>
          </p:cNvSpPr>
          <p:nvPr/>
        </p:nvSpPr>
        <p:spPr bwMode="auto">
          <a:xfrm rot="8100000">
            <a:off x="4919871" y="3752850"/>
            <a:ext cx="3333750" cy="28956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856" y="12520"/>
                </a:moveTo>
                <a:cubicBezTo>
                  <a:pt x="19964" y="11953"/>
                  <a:pt x="20019" y="11377"/>
                  <a:pt x="20019" y="10800"/>
                </a:cubicBezTo>
                <a:cubicBezTo>
                  <a:pt x="20019" y="5708"/>
                  <a:pt x="15891" y="1581"/>
                  <a:pt x="10800" y="1581"/>
                </a:cubicBezTo>
                <a:cubicBezTo>
                  <a:pt x="5708" y="1581"/>
                  <a:pt x="1581" y="5708"/>
                  <a:pt x="1581" y="10800"/>
                </a:cubicBezTo>
                <a:cubicBezTo>
                  <a:pt x="1580" y="11130"/>
                  <a:pt x="1598" y="11460"/>
                  <a:pt x="1634" y="11789"/>
                </a:cubicBezTo>
                <a:lnTo>
                  <a:pt x="62" y="11959"/>
                </a:lnTo>
                <a:cubicBezTo>
                  <a:pt x="20" y="11574"/>
                  <a:pt x="0" y="11187"/>
                  <a:pt x="0" y="10800"/>
                </a:cubicBezTo>
                <a:cubicBezTo>
                  <a:pt x="0" y="4835"/>
                  <a:pt x="4835" y="0"/>
                  <a:pt x="10800" y="0"/>
                </a:cubicBezTo>
                <a:cubicBezTo>
                  <a:pt x="16764" y="0"/>
                  <a:pt x="21600" y="4835"/>
                  <a:pt x="21600" y="10800"/>
                </a:cubicBezTo>
                <a:cubicBezTo>
                  <a:pt x="21600" y="11476"/>
                  <a:pt x="21536" y="12151"/>
                  <a:pt x="21410" y="12816"/>
                </a:cubicBezTo>
                <a:lnTo>
                  <a:pt x="24062" y="13320"/>
                </a:lnTo>
                <a:lnTo>
                  <a:pt x="19982" y="16098"/>
                </a:lnTo>
                <a:lnTo>
                  <a:pt x="17204" y="12016"/>
                </a:lnTo>
                <a:lnTo>
                  <a:pt x="19856" y="12520"/>
                </a:lnTo>
                <a:close/>
              </a:path>
            </a:pathLst>
          </a:custGeom>
          <a:gradFill rotWithShape="0">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1"/>
          </a:gradFill>
          <a:ln>
            <a:noFill/>
          </a:ln>
          <a:extLs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lIns="90000" tIns="46800" rIns="90000" bIns="46800" anchor="ctr"/>
          <a:lstStyle/>
          <a:p>
            <a:endParaRPr lang="zh-CN" altLang="en-US"/>
          </a:p>
        </p:txBody>
      </p:sp>
      <p:sp>
        <p:nvSpPr>
          <p:cNvPr id="97298" name="AutoShape 18">
            <a:extLst>
              <a:ext uri="{FF2B5EF4-FFF2-40B4-BE49-F238E27FC236}">
                <a16:creationId xmlns:a16="http://schemas.microsoft.com/office/drawing/2014/main" id="{E9FB843C-3296-4706-B9B4-113C2E7BB0E0}"/>
              </a:ext>
            </a:extLst>
          </p:cNvPr>
          <p:cNvSpPr>
            <a:spLocks noChangeArrowheads="1"/>
          </p:cNvSpPr>
          <p:nvPr/>
        </p:nvSpPr>
        <p:spPr bwMode="auto">
          <a:xfrm rot="-5400000">
            <a:off x="2201518" y="1938959"/>
            <a:ext cx="3733800" cy="36576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0469" y="11670"/>
                </a:moveTo>
                <a:cubicBezTo>
                  <a:pt x="20495" y="11381"/>
                  <a:pt x="20509" y="11090"/>
                  <a:pt x="20509" y="10800"/>
                </a:cubicBezTo>
                <a:cubicBezTo>
                  <a:pt x="20509" y="5437"/>
                  <a:pt x="16162" y="1091"/>
                  <a:pt x="10800" y="1091"/>
                </a:cubicBezTo>
                <a:cubicBezTo>
                  <a:pt x="5437" y="1091"/>
                  <a:pt x="1091" y="5437"/>
                  <a:pt x="1091" y="10800"/>
                </a:cubicBezTo>
                <a:cubicBezTo>
                  <a:pt x="1090" y="11991"/>
                  <a:pt x="1310" y="13173"/>
                  <a:pt x="1738" y="14286"/>
                </a:cubicBezTo>
                <a:lnTo>
                  <a:pt x="720" y="14677"/>
                </a:lnTo>
                <a:cubicBezTo>
                  <a:pt x="244" y="13440"/>
                  <a:pt x="0" y="12125"/>
                  <a:pt x="0" y="10800"/>
                </a:cubicBezTo>
                <a:cubicBezTo>
                  <a:pt x="0" y="4835"/>
                  <a:pt x="4835" y="0"/>
                  <a:pt x="10800" y="0"/>
                </a:cubicBezTo>
                <a:cubicBezTo>
                  <a:pt x="16764" y="0"/>
                  <a:pt x="21600" y="4835"/>
                  <a:pt x="21600" y="10800"/>
                </a:cubicBezTo>
                <a:cubicBezTo>
                  <a:pt x="21600" y="11123"/>
                  <a:pt x="21585" y="11446"/>
                  <a:pt x="21556" y="11768"/>
                </a:cubicBezTo>
                <a:lnTo>
                  <a:pt x="24245" y="12011"/>
                </a:lnTo>
                <a:lnTo>
                  <a:pt x="20722" y="14952"/>
                </a:lnTo>
                <a:lnTo>
                  <a:pt x="17780" y="11428"/>
                </a:lnTo>
                <a:lnTo>
                  <a:pt x="20469" y="11670"/>
                </a:lnTo>
                <a:close/>
              </a:path>
            </a:pathLst>
          </a:custGeom>
          <a:gradFill rotWithShape="0">
            <a:gsLst>
              <a:gs pos="0">
                <a:srgbClr val="03D4A8"/>
              </a:gs>
              <a:gs pos="25000">
                <a:srgbClr val="21D6E0"/>
              </a:gs>
              <a:gs pos="75000">
                <a:srgbClr val="0087E6"/>
              </a:gs>
              <a:gs pos="100000">
                <a:srgbClr val="005CBF"/>
              </a:gs>
            </a:gsLst>
            <a:lin ang="5400000" scaled="1"/>
          </a:gradFill>
          <a:ln>
            <a:noFill/>
          </a:ln>
          <a:extLs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lIns="90000" tIns="46800" rIns="90000" bIns="46800" anchor="ctr"/>
          <a:lstStyle/>
          <a:p>
            <a:endParaRPr lang="zh-CN" altLang="en-US"/>
          </a:p>
        </p:txBody>
      </p:sp>
      <p:sp>
        <p:nvSpPr>
          <p:cNvPr id="97299" name="AutoShape 19">
            <a:extLst>
              <a:ext uri="{FF2B5EF4-FFF2-40B4-BE49-F238E27FC236}">
                <a16:creationId xmlns:a16="http://schemas.microsoft.com/office/drawing/2014/main" id="{D9739E39-922C-4191-BC05-D58702FD6F45}"/>
              </a:ext>
            </a:extLst>
          </p:cNvPr>
          <p:cNvSpPr>
            <a:spLocks noChangeArrowheads="1"/>
          </p:cNvSpPr>
          <p:nvPr/>
        </p:nvSpPr>
        <p:spPr bwMode="auto">
          <a:xfrm rot="2700000">
            <a:off x="4425606" y="1580184"/>
            <a:ext cx="4857750" cy="38735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698" y="17535"/>
                </a:moveTo>
                <a:cubicBezTo>
                  <a:pt x="19457" y="15734"/>
                  <a:pt x="20442" y="13317"/>
                  <a:pt x="20442" y="10800"/>
                </a:cubicBezTo>
                <a:cubicBezTo>
                  <a:pt x="20442" y="5474"/>
                  <a:pt x="16125" y="1158"/>
                  <a:pt x="10800" y="1158"/>
                </a:cubicBezTo>
                <a:cubicBezTo>
                  <a:pt x="5474" y="1158"/>
                  <a:pt x="1158" y="5474"/>
                  <a:pt x="1158" y="10800"/>
                </a:cubicBezTo>
                <a:lnTo>
                  <a:pt x="0" y="10800"/>
                </a:lnTo>
                <a:cubicBezTo>
                  <a:pt x="0" y="4835"/>
                  <a:pt x="4835" y="0"/>
                  <a:pt x="10800" y="0"/>
                </a:cubicBezTo>
                <a:cubicBezTo>
                  <a:pt x="16764" y="0"/>
                  <a:pt x="21600" y="4835"/>
                  <a:pt x="21600" y="10800"/>
                </a:cubicBezTo>
                <a:cubicBezTo>
                  <a:pt x="21600" y="13619"/>
                  <a:pt x="20497" y="16327"/>
                  <a:pt x="18527" y="18344"/>
                </a:cubicBezTo>
                <a:lnTo>
                  <a:pt x="20459" y="20231"/>
                </a:lnTo>
                <a:lnTo>
                  <a:pt x="15822" y="20286"/>
                </a:lnTo>
                <a:lnTo>
                  <a:pt x="15767" y="15649"/>
                </a:lnTo>
                <a:lnTo>
                  <a:pt x="17698" y="17535"/>
                </a:lnTo>
                <a:close/>
              </a:path>
            </a:pathLst>
          </a:custGeom>
          <a:gradFill rotWithShape="0">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1"/>
          </a:gradFill>
          <a:ln>
            <a:noFill/>
          </a:ln>
          <a:extLs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lIns="90000" tIns="46800" rIns="90000" bIns="4680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28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97285"/>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97286"/>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97287"/>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97288"/>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97289"/>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97290"/>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97291"/>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97292"/>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97293"/>
                                        </p:tgtEl>
                                        <p:attrNameLst>
                                          <p:attrName>style.visibility</p:attrName>
                                        </p:attrNameLst>
                                      </p:cBhvr>
                                      <p:to>
                                        <p:strVal val="visible"/>
                                      </p:to>
                                    </p:set>
                                  </p:childTnLst>
                                </p:cTn>
                              </p:par>
                            </p:childTnLst>
                          </p:cTn>
                        </p:par>
                        <p:par>
                          <p:cTn id="34" fill="hold" nodeType="afterGroup">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9729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6" fill="hold" nodeType="clickEffect">
                                  <p:stCondLst>
                                    <p:cond delay="0"/>
                                  </p:stCondLst>
                                  <p:childTnLst>
                                    <p:set>
                                      <p:cBhvr>
                                        <p:cTn id="40" dur="1" fill="hold">
                                          <p:stCondLst>
                                            <p:cond delay="0"/>
                                          </p:stCondLst>
                                        </p:cTn>
                                        <p:tgtEl>
                                          <p:spTgt spid="97295"/>
                                        </p:tgtEl>
                                        <p:attrNameLst>
                                          <p:attrName>style.visibility</p:attrName>
                                        </p:attrNameLst>
                                      </p:cBhvr>
                                      <p:to>
                                        <p:strVal val="visible"/>
                                      </p:to>
                                    </p:set>
                                    <p:animEffect transition="in" filter="strips(downRight)">
                                      <p:cBhvr>
                                        <p:cTn id="41" dur="500"/>
                                        <p:tgtEl>
                                          <p:spTgt spid="97295"/>
                                        </p:tgtEl>
                                      </p:cBhvr>
                                    </p:animEffect>
                                  </p:childTnLst>
                                  <p:subTnLst>
                                    <p:set>
                                      <p:cBhvr override="childStyle">
                                        <p:cTn dur="1" fill="hold" display="0" masterRel="nextClick" afterEffect="1"/>
                                        <p:tgtEl>
                                          <p:spTgt spid="97295"/>
                                        </p:tgtEl>
                                        <p:attrNameLst>
                                          <p:attrName>style.visibility</p:attrName>
                                        </p:attrNameLst>
                                      </p:cBhvr>
                                      <p:to>
                                        <p:strVal val="hidden"/>
                                      </p:to>
                                    </p:set>
                                  </p:sub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6" fill="hold" nodeType="clickEffect">
                                  <p:stCondLst>
                                    <p:cond delay="0"/>
                                  </p:stCondLst>
                                  <p:childTnLst>
                                    <p:set>
                                      <p:cBhvr>
                                        <p:cTn id="45" dur="1" fill="hold">
                                          <p:stCondLst>
                                            <p:cond delay="0"/>
                                          </p:stCondLst>
                                        </p:cTn>
                                        <p:tgtEl>
                                          <p:spTgt spid="97296"/>
                                        </p:tgtEl>
                                        <p:attrNameLst>
                                          <p:attrName>style.visibility</p:attrName>
                                        </p:attrNameLst>
                                      </p:cBhvr>
                                      <p:to>
                                        <p:strVal val="visible"/>
                                      </p:to>
                                    </p:set>
                                    <p:animEffect transition="in" filter="strips(downRight)">
                                      <p:cBhvr>
                                        <p:cTn id="46" dur="500"/>
                                        <p:tgtEl>
                                          <p:spTgt spid="97296"/>
                                        </p:tgtEl>
                                      </p:cBhvr>
                                    </p:animEffect>
                                  </p:childTnLst>
                                  <p:subTnLst>
                                    <p:set>
                                      <p:cBhvr override="childStyle">
                                        <p:cTn dur="1" fill="hold" display="0" masterRel="nextClick" afterEffect="1"/>
                                        <p:tgtEl>
                                          <p:spTgt spid="97296"/>
                                        </p:tgtEl>
                                        <p:attrNameLst>
                                          <p:attrName>style.visibility</p:attrName>
                                        </p:attrNameLst>
                                      </p:cBhvr>
                                      <p:to>
                                        <p:strVal val="hidden"/>
                                      </p:to>
                                    </p:set>
                                  </p:subTnLst>
                                </p:cTn>
                              </p:par>
                            </p:childTnLst>
                          </p:cTn>
                        </p:par>
                      </p:childTnLst>
                    </p:cTn>
                  </p:par>
                  <p:par>
                    <p:cTn id="47" fill="hold" nodeType="clickPar">
                      <p:stCondLst>
                        <p:cond delay="indefinite"/>
                      </p:stCondLst>
                      <p:childTnLst>
                        <p:par>
                          <p:cTn id="48" fill="hold" nodeType="withGroup">
                            <p:stCondLst>
                              <p:cond delay="0"/>
                            </p:stCondLst>
                            <p:childTnLst>
                              <p:par>
                                <p:cTn id="49" presetID="18" presetClass="entr" presetSubtype="12" fill="hold" nodeType="clickEffect">
                                  <p:stCondLst>
                                    <p:cond delay="0"/>
                                  </p:stCondLst>
                                  <p:childTnLst>
                                    <p:set>
                                      <p:cBhvr>
                                        <p:cTn id="50" dur="1" fill="hold">
                                          <p:stCondLst>
                                            <p:cond delay="0"/>
                                          </p:stCondLst>
                                        </p:cTn>
                                        <p:tgtEl>
                                          <p:spTgt spid="97297"/>
                                        </p:tgtEl>
                                        <p:attrNameLst>
                                          <p:attrName>style.visibility</p:attrName>
                                        </p:attrNameLst>
                                      </p:cBhvr>
                                      <p:to>
                                        <p:strVal val="visible"/>
                                      </p:to>
                                    </p:set>
                                    <p:animEffect transition="in" filter="strips(downLeft)">
                                      <p:cBhvr>
                                        <p:cTn id="51" dur="500"/>
                                        <p:tgtEl>
                                          <p:spTgt spid="97297"/>
                                        </p:tgtEl>
                                      </p:cBhvr>
                                    </p:animEffect>
                                  </p:childTnLst>
                                  <p:subTnLst>
                                    <p:set>
                                      <p:cBhvr override="childStyle">
                                        <p:cTn dur="1" fill="hold" display="0" masterRel="nextClick" afterEffect="1"/>
                                        <p:tgtEl>
                                          <p:spTgt spid="97297"/>
                                        </p:tgtEl>
                                        <p:attrNameLst>
                                          <p:attrName>style.visibility</p:attrName>
                                        </p:attrNameLst>
                                      </p:cBhvr>
                                      <p:to>
                                        <p:strVal val="hidden"/>
                                      </p:to>
                                    </p:set>
                                  </p:subTnLst>
                                </p:cTn>
                              </p:par>
                            </p:childTnLst>
                          </p:cTn>
                        </p:par>
                      </p:childTnLst>
                    </p:cTn>
                  </p:par>
                  <p:par>
                    <p:cTn id="52" fill="hold" nodeType="clickPar">
                      <p:stCondLst>
                        <p:cond delay="indefinite"/>
                      </p:stCondLst>
                      <p:childTnLst>
                        <p:par>
                          <p:cTn id="53" fill="hold" nodeType="withGroup">
                            <p:stCondLst>
                              <p:cond delay="0"/>
                            </p:stCondLst>
                            <p:childTnLst>
                              <p:par>
                                <p:cTn id="54" presetID="18" presetClass="entr" presetSubtype="3" fill="hold" nodeType="clickEffect">
                                  <p:stCondLst>
                                    <p:cond delay="0"/>
                                  </p:stCondLst>
                                  <p:childTnLst>
                                    <p:set>
                                      <p:cBhvr>
                                        <p:cTn id="55" dur="1" fill="hold">
                                          <p:stCondLst>
                                            <p:cond delay="0"/>
                                          </p:stCondLst>
                                        </p:cTn>
                                        <p:tgtEl>
                                          <p:spTgt spid="97298"/>
                                        </p:tgtEl>
                                        <p:attrNameLst>
                                          <p:attrName>style.visibility</p:attrName>
                                        </p:attrNameLst>
                                      </p:cBhvr>
                                      <p:to>
                                        <p:strVal val="visible"/>
                                      </p:to>
                                    </p:set>
                                    <p:animEffect transition="in" filter="strips(upRight)">
                                      <p:cBhvr>
                                        <p:cTn id="56" dur="500"/>
                                        <p:tgtEl>
                                          <p:spTgt spid="97298"/>
                                        </p:tgtEl>
                                      </p:cBhvr>
                                    </p:animEffect>
                                  </p:childTnLst>
                                  <p:subTnLst>
                                    <p:set>
                                      <p:cBhvr override="childStyle">
                                        <p:cTn dur="1" fill="hold" display="0" masterRel="nextClick" afterEffect="1"/>
                                        <p:tgtEl>
                                          <p:spTgt spid="97298"/>
                                        </p:tgtEl>
                                        <p:attrNameLst>
                                          <p:attrName>style.visibility</p:attrName>
                                        </p:attrNameLst>
                                      </p:cBhvr>
                                      <p:to>
                                        <p:strVal val="hidden"/>
                                      </p:to>
                                    </p:set>
                                  </p:sub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nodeType="clickEffect">
                                  <p:stCondLst>
                                    <p:cond delay="0"/>
                                  </p:stCondLst>
                                  <p:childTnLst>
                                    <p:set>
                                      <p:cBhvr>
                                        <p:cTn id="60" dur="1" fill="hold">
                                          <p:stCondLst>
                                            <p:cond delay="0"/>
                                          </p:stCondLst>
                                        </p:cTn>
                                        <p:tgtEl>
                                          <p:spTgt spid="97299"/>
                                        </p:tgtEl>
                                        <p:attrNameLst>
                                          <p:attrName>style.visibility</p:attrName>
                                        </p:attrNameLst>
                                      </p:cBhvr>
                                      <p:to>
                                        <p:strVal val="visible"/>
                                      </p:to>
                                    </p:set>
                                    <p:animEffect transition="in" filter="wipe(up)">
                                      <p:cBhvr>
                                        <p:cTn id="61" dur="500"/>
                                        <p:tgtEl>
                                          <p:spTgt spid="97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animBg="1"/>
      <p:bldP spid="97285" grpId="0" animBg="1" autoUpdateAnimBg="0"/>
      <p:bldP spid="97286" grpId="0" animBg="1" autoUpdateAnimBg="0"/>
      <p:bldP spid="97287" grpId="0" animBg="1" autoUpdateAnimBg="0"/>
      <p:bldP spid="97288" grpId="0" animBg="1" autoUpdateAnimBg="0"/>
      <p:bldP spid="97289" grpId="0" animBg="1" autoUpdateAnimBg="0"/>
      <p:bldP spid="97290" grpId="0" animBg="1" autoUpdateAnimBg="0"/>
      <p:bldP spid="97291" grpId="0" animBg="1" autoUpdateAnimBg="0"/>
      <p:bldP spid="97292" grpId="0" animBg="1" autoUpdateAnimBg="0"/>
      <p:bldP spid="97293" grpId="0" animBg="1" autoUpdateAnimBg="0"/>
      <p:bldP spid="97294"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ACCB27B-F274-4B1F-AA10-6C4B0AAE0F49}"/>
              </a:ext>
            </a:extLst>
          </p:cNvPr>
          <p:cNvSpPr>
            <a:spLocks noGrp="1" noChangeArrowheads="1"/>
          </p:cNvSpPr>
          <p:nvPr>
            <p:ph type="title"/>
          </p:nvPr>
        </p:nvSpPr>
        <p:spPr>
          <a:xfrm>
            <a:off x="277091" y="381000"/>
            <a:ext cx="9705109" cy="457200"/>
          </a:xfrm>
        </p:spPr>
        <p:txBody>
          <a:bodyPr/>
          <a:lstStyle/>
          <a:p>
            <a:pPr algn="l" eaLnBrk="1" hangingPunct="1"/>
            <a:r>
              <a:rPr lang="en-US" altLang="zh-CN" sz="2400" b="1" dirty="0">
                <a:solidFill>
                  <a:srgbClr val="CCFFCC"/>
                </a:solidFill>
                <a:latin typeface="华文新魏" panose="02010800040101010101" pitchFamily="2" charset="-122"/>
                <a:ea typeface="华文新魏" panose="02010800040101010101" pitchFamily="2" charset="-122"/>
              </a:rPr>
              <a:t>       ⒉</a:t>
            </a:r>
            <a:r>
              <a:rPr lang="zh-CN" altLang="en-US" sz="2400" b="1" dirty="0">
                <a:solidFill>
                  <a:srgbClr val="CCFFCC"/>
                </a:solidFill>
                <a:latin typeface="楷体_GB2312"/>
                <a:ea typeface="楷体_GB2312"/>
                <a:cs typeface="楷体_GB2312"/>
              </a:rPr>
              <a:t>一维数组的初始化</a:t>
            </a:r>
          </a:p>
        </p:txBody>
      </p:sp>
      <p:sp>
        <p:nvSpPr>
          <p:cNvPr id="52227" name="Text Box 3">
            <a:extLst>
              <a:ext uri="{FF2B5EF4-FFF2-40B4-BE49-F238E27FC236}">
                <a16:creationId xmlns:a16="http://schemas.microsoft.com/office/drawing/2014/main" id="{2BD041AA-3E5C-4A0E-AEDD-4789D2E8A2F3}"/>
              </a:ext>
            </a:extLst>
          </p:cNvPr>
          <p:cNvSpPr txBox="1">
            <a:spLocks noChangeArrowheads="1"/>
          </p:cNvSpPr>
          <p:nvPr/>
        </p:nvSpPr>
        <p:spPr bwMode="auto">
          <a:xfrm>
            <a:off x="277091" y="835891"/>
            <a:ext cx="5981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a:cs typeface="楷体_GB2312"/>
              </a:rPr>
              <a:t>       </a:t>
            </a:r>
            <a:r>
              <a:rPr lang="zh-CN" altLang="en-US" sz="2400" dirty="0">
                <a:solidFill>
                  <a:srgbClr val="FFFFCC"/>
                </a:solidFill>
                <a:latin typeface="Arial" panose="020B0604020202020204" pitchFamily="34" charset="0"/>
                <a:ea typeface="楷体_GB2312"/>
                <a:cs typeface="楷体_GB2312"/>
              </a:rPr>
              <a:t>数组的元素可以在说明数组时初始化。</a:t>
            </a:r>
            <a:endParaRPr lang="zh-CN" altLang="en-US" sz="2400" dirty="0">
              <a:solidFill>
                <a:srgbClr val="FFFFCC"/>
              </a:solidFill>
              <a:ea typeface="楷体_GB2312"/>
              <a:cs typeface="楷体_GB2312"/>
            </a:endParaRPr>
          </a:p>
        </p:txBody>
      </p:sp>
      <p:sp>
        <p:nvSpPr>
          <p:cNvPr id="52228" name="Text Box 4">
            <a:extLst>
              <a:ext uri="{FF2B5EF4-FFF2-40B4-BE49-F238E27FC236}">
                <a16:creationId xmlns:a16="http://schemas.microsoft.com/office/drawing/2014/main" id="{930F93AF-9AB6-48DD-A7F5-388E24A667EB}"/>
              </a:ext>
            </a:extLst>
          </p:cNvPr>
          <p:cNvSpPr txBox="1">
            <a:spLocks noChangeArrowheads="1"/>
          </p:cNvSpPr>
          <p:nvPr/>
        </p:nvSpPr>
        <p:spPr bwMode="auto">
          <a:xfrm>
            <a:off x="882074" y="1447938"/>
            <a:ext cx="54280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FF"/>
                </a:solidFill>
                <a:latin typeface="Arial" panose="020B0604020202020204" pitchFamily="34" charset="0"/>
                <a:ea typeface="楷体_GB2312"/>
                <a:cs typeface="楷体_GB2312"/>
              </a:rPr>
              <a:t>int a[10] = {1, 2, 3, 4, 5, 6, 7, 8, 9, 10};</a:t>
            </a:r>
          </a:p>
          <a:p>
            <a:pPr eaLnBrk="1" hangingPunct="1">
              <a:spcBef>
                <a:spcPct val="0"/>
              </a:spcBef>
              <a:buFontTx/>
              <a:buNone/>
            </a:pPr>
            <a:r>
              <a:rPr lang="en-US" altLang="zh-CN" sz="2400" dirty="0">
                <a:solidFill>
                  <a:srgbClr val="FFFFFF"/>
                </a:solidFill>
                <a:latin typeface="楷体_GB2312"/>
                <a:ea typeface="楷体_GB2312"/>
                <a:cs typeface="楷体_GB2312"/>
              </a:rPr>
              <a:t>/*</a:t>
            </a:r>
            <a:r>
              <a:rPr lang="zh-CN" altLang="en-US" sz="2400" dirty="0">
                <a:solidFill>
                  <a:srgbClr val="FFFFFF"/>
                </a:solidFill>
                <a:latin typeface="楷体_GB2312"/>
                <a:ea typeface="楷体_GB2312"/>
                <a:cs typeface="楷体_GB2312"/>
              </a:rPr>
              <a:t>说明数组，同时初始化全部元素。*</a:t>
            </a:r>
            <a:r>
              <a:rPr lang="en-US" altLang="zh-CN" sz="2400" dirty="0">
                <a:solidFill>
                  <a:srgbClr val="FFFFFF"/>
                </a:solidFill>
                <a:latin typeface="楷体_GB2312"/>
                <a:ea typeface="楷体_GB2312"/>
                <a:cs typeface="楷体_GB2312"/>
              </a:rPr>
              <a:t>/</a:t>
            </a:r>
            <a:r>
              <a:rPr lang="en-US" altLang="zh-CN" sz="2400" dirty="0">
                <a:solidFill>
                  <a:srgbClr val="FFFFFF"/>
                </a:solidFill>
                <a:latin typeface="Arial" panose="020B0604020202020204" pitchFamily="34" charset="0"/>
                <a:ea typeface="楷体_GB2312"/>
                <a:cs typeface="楷体_GB2312"/>
              </a:rPr>
              <a:t> </a:t>
            </a:r>
          </a:p>
        </p:txBody>
      </p:sp>
      <p:sp>
        <p:nvSpPr>
          <p:cNvPr id="52229" name="Text Box 5">
            <a:extLst>
              <a:ext uri="{FF2B5EF4-FFF2-40B4-BE49-F238E27FC236}">
                <a16:creationId xmlns:a16="http://schemas.microsoft.com/office/drawing/2014/main" id="{E569D504-FC15-4E87-A737-8A2D08F9B10B}"/>
              </a:ext>
            </a:extLst>
          </p:cNvPr>
          <p:cNvSpPr txBox="1">
            <a:spLocks noChangeArrowheads="1"/>
          </p:cNvSpPr>
          <p:nvPr/>
        </p:nvSpPr>
        <p:spPr bwMode="auto">
          <a:xfrm>
            <a:off x="882074" y="2516908"/>
            <a:ext cx="661431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66FF33"/>
                </a:solidFill>
                <a:latin typeface="Arial" panose="020B0604020202020204" pitchFamily="34" charset="0"/>
                <a:ea typeface="楷体_GB2312"/>
                <a:cs typeface="楷体_GB2312"/>
              </a:rPr>
              <a:t> float </a:t>
            </a:r>
            <a:r>
              <a:rPr lang="en-US" altLang="zh-CN" sz="2400" dirty="0" err="1">
                <a:solidFill>
                  <a:srgbClr val="66FF33"/>
                </a:solidFill>
                <a:latin typeface="Arial" panose="020B0604020202020204" pitchFamily="34" charset="0"/>
                <a:ea typeface="楷体_GB2312"/>
                <a:cs typeface="楷体_GB2312"/>
              </a:rPr>
              <a:t>fValue</a:t>
            </a:r>
            <a:r>
              <a:rPr lang="en-US" altLang="zh-CN" sz="2400" dirty="0">
                <a:solidFill>
                  <a:srgbClr val="66FF33"/>
                </a:solidFill>
                <a:latin typeface="Arial" panose="020B0604020202020204" pitchFamily="34" charset="0"/>
                <a:ea typeface="楷体_GB2312"/>
                <a:cs typeface="楷体_GB2312"/>
              </a:rPr>
              <a:t>[10] = {1.0f, 2.0f, 3.0f};</a:t>
            </a:r>
          </a:p>
          <a:p>
            <a:pPr eaLnBrk="1" hangingPunct="1">
              <a:spcBef>
                <a:spcPct val="0"/>
              </a:spcBef>
              <a:buFontTx/>
              <a:buNone/>
            </a:pPr>
            <a:r>
              <a:rPr lang="en-US" altLang="zh-CN" sz="2400" dirty="0">
                <a:solidFill>
                  <a:srgbClr val="66FF33"/>
                </a:solidFill>
                <a:latin typeface="Arial" panose="020B0604020202020204" pitchFamily="34" charset="0"/>
                <a:ea typeface="楷体_GB2312"/>
                <a:cs typeface="楷体_GB2312"/>
              </a:rPr>
              <a:t>/*</a:t>
            </a:r>
            <a:r>
              <a:rPr lang="zh-CN" altLang="en-US" sz="2400" dirty="0">
                <a:solidFill>
                  <a:srgbClr val="66FF33"/>
                </a:solidFill>
                <a:latin typeface="Arial" panose="020B0604020202020204" pitchFamily="34" charset="0"/>
                <a:ea typeface="楷体_GB2312"/>
                <a:cs typeface="楷体_GB2312"/>
              </a:rPr>
              <a:t>说明数组，给部分元素初值，其余元素为</a:t>
            </a:r>
            <a:r>
              <a:rPr lang="en-US" altLang="zh-CN" sz="2400" dirty="0">
                <a:solidFill>
                  <a:srgbClr val="66FF33"/>
                </a:solidFill>
                <a:latin typeface="Arial" panose="020B0604020202020204" pitchFamily="34" charset="0"/>
                <a:ea typeface="楷体_GB2312"/>
                <a:cs typeface="楷体_GB2312"/>
              </a:rPr>
              <a:t>0</a:t>
            </a:r>
            <a:r>
              <a:rPr lang="zh-CN" altLang="en-US" sz="2400" dirty="0">
                <a:solidFill>
                  <a:srgbClr val="66FF33"/>
                </a:solidFill>
                <a:latin typeface="Arial" panose="020B0604020202020204" pitchFamily="34" charset="0"/>
                <a:ea typeface="楷体_GB2312"/>
                <a:cs typeface="楷体_GB2312"/>
              </a:rPr>
              <a:t>。*</a:t>
            </a:r>
            <a:r>
              <a:rPr lang="en-US" altLang="zh-CN" sz="2400" dirty="0">
                <a:solidFill>
                  <a:srgbClr val="66FF33"/>
                </a:solidFill>
                <a:latin typeface="Arial" panose="020B0604020202020204" pitchFamily="34" charset="0"/>
                <a:ea typeface="楷体_GB2312"/>
                <a:cs typeface="楷体_GB2312"/>
              </a:rPr>
              <a:t>/</a:t>
            </a:r>
            <a:endParaRPr lang="en-US" altLang="zh-CN" sz="2400" dirty="0">
              <a:latin typeface="Arial" panose="020B0604020202020204" pitchFamily="34" charset="0"/>
              <a:ea typeface="楷体_GB2312"/>
              <a:cs typeface="楷体_GB2312"/>
            </a:endParaRPr>
          </a:p>
        </p:txBody>
      </p:sp>
      <p:sp>
        <p:nvSpPr>
          <p:cNvPr id="52230" name="Text Box 6">
            <a:extLst>
              <a:ext uri="{FF2B5EF4-FFF2-40B4-BE49-F238E27FC236}">
                <a16:creationId xmlns:a16="http://schemas.microsoft.com/office/drawing/2014/main" id="{5D37FBC8-F9BD-4E6D-A961-5734BDD2F480}"/>
              </a:ext>
            </a:extLst>
          </p:cNvPr>
          <p:cNvSpPr txBox="1">
            <a:spLocks noChangeArrowheads="1"/>
          </p:cNvSpPr>
          <p:nvPr/>
        </p:nvSpPr>
        <p:spPr bwMode="auto">
          <a:xfrm>
            <a:off x="888485" y="3585878"/>
            <a:ext cx="673133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Arial" panose="020B0604020202020204" pitchFamily="34" charset="0"/>
                <a:ea typeface="楷体_GB2312"/>
                <a:cs typeface="楷体_GB2312"/>
              </a:rPr>
              <a:t>unsigned short a[ ] = {0x0000, 0x0001, 0x0002};</a:t>
            </a:r>
          </a:p>
          <a:p>
            <a:pPr eaLnBrk="1" hangingPunct="1">
              <a:spcBef>
                <a:spcPct val="0"/>
              </a:spcBef>
              <a:buFontTx/>
              <a:buNone/>
            </a:pPr>
            <a:r>
              <a:rPr lang="en-US" altLang="zh-CN" sz="2400" dirty="0">
                <a:solidFill>
                  <a:srgbClr val="FFFF00"/>
                </a:solidFill>
                <a:ea typeface="楷体_GB2312"/>
                <a:cs typeface="楷体_GB2312"/>
              </a:rPr>
              <a:t>/*</a:t>
            </a:r>
            <a:r>
              <a:rPr lang="zh-CN" altLang="en-US" sz="2400" dirty="0">
                <a:solidFill>
                  <a:srgbClr val="FFFF00"/>
                </a:solidFill>
                <a:ea typeface="楷体_GB2312"/>
                <a:cs typeface="楷体_GB2312"/>
              </a:rPr>
              <a:t>当数组元素全部赋初值时，可以不指定长度*</a:t>
            </a:r>
            <a:r>
              <a:rPr lang="en-US" altLang="zh-CN" sz="2400" dirty="0">
                <a:solidFill>
                  <a:srgbClr val="FFFF00"/>
                </a:solidFill>
                <a:ea typeface="楷体_GB2312"/>
                <a:cs typeface="楷体_GB2312"/>
              </a:rPr>
              <a:t>/</a:t>
            </a:r>
            <a:r>
              <a:rPr lang="en-US" altLang="zh-CN" sz="2400" dirty="0">
                <a:solidFill>
                  <a:srgbClr val="FFFF00"/>
                </a:solidFill>
                <a:latin typeface="楷体_GB2312"/>
                <a:ea typeface="楷体_GB2312"/>
                <a:cs typeface="楷体_GB2312"/>
              </a:rPr>
              <a:t> </a:t>
            </a:r>
            <a:endParaRPr lang="en-US" altLang="zh-CN" sz="2400" dirty="0">
              <a:solidFill>
                <a:srgbClr val="FFFF00"/>
              </a:solidFill>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blinds(horizontal)">
                                      <p:cBhvr>
                                        <p:cTn id="7" dur="500"/>
                                        <p:tgtEl>
                                          <p:spTgt spid="52226"/>
                                        </p:tgtEl>
                                      </p:cBhvr>
                                    </p:animEffect>
                                  </p:childTnLst>
                                  <p:subTnLst>
                                    <p:audio>
                                      <p:cMediaNode>
                                        <p:cTn display="0" masterRel="sameClick">
                                          <p:stCondLst>
                                            <p:cond evt="begin" delay="0">
                                              <p:tn val="5"/>
                                            </p:cond>
                                          </p:stCondLst>
                                          <p:endCondLst>
                                            <p:cond evt="onStopAudio" delay="0">
                                              <p:tgtEl>
                                                <p:sldTgt/>
                                              </p:tgtEl>
                                            </p:cond>
                                          </p:endCondLst>
                                        </p:cTn>
                                        <p:tgtEl>
                                          <p:sndTgt r:embed="rId3" name="notify.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5222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52228"/>
                                        </p:tgtEl>
                                        <p:attrNameLst>
                                          <p:attrName>style.visibility</p:attrName>
                                        </p:attrNameLst>
                                      </p:cBhvr>
                                      <p:to>
                                        <p:strVal val="visible"/>
                                      </p:to>
                                    </p:set>
                                    <p:animEffect transition="in" filter="box(in)">
                                      <p:cBhvr>
                                        <p:cTn id="16" dur="500"/>
                                        <p:tgtEl>
                                          <p:spTgt spid="52228"/>
                                        </p:tgtEl>
                                      </p:cBhvr>
                                    </p:animEffect>
                                  </p:childTnLst>
                                  <p:subTnLst>
                                    <p:audio>
                                      <p:cMediaNode>
                                        <p:cTn display="0" masterRel="sameClick">
                                          <p:stCondLst>
                                            <p:cond evt="begin" delay="0">
                                              <p:tn val="14"/>
                                            </p:cond>
                                          </p:stCondLst>
                                          <p:endCondLst>
                                            <p:cond evt="onStopAudio" delay="0">
                                              <p:tgtEl>
                                                <p:sldTgt/>
                                              </p:tgtEl>
                                            </p:cond>
                                          </p:endCondLst>
                                        </p:cTn>
                                        <p:tgtEl>
                                          <p:sndTgt r:embed="rId4" name="chimes.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2229"/>
                                        </p:tgtEl>
                                        <p:attrNameLst>
                                          <p:attrName>style.visibility</p:attrName>
                                        </p:attrNameLst>
                                      </p:cBhvr>
                                      <p:to>
                                        <p:strVal val="visible"/>
                                      </p:to>
                                    </p:set>
                                    <p:animEffect transition="in" filter="blinds(horizontal)">
                                      <p:cBhvr>
                                        <p:cTn id="21" dur="500"/>
                                        <p:tgtEl>
                                          <p:spTgt spid="52229"/>
                                        </p:tgtEl>
                                      </p:cBhvr>
                                    </p:animEffect>
                                  </p:childTnLst>
                                  <p:subTnLst>
                                    <p:audio>
                                      <p:cMediaNode>
                                        <p:cTn display="0" masterRel="sameClick">
                                          <p:stCondLst>
                                            <p:cond evt="begin" delay="0">
                                              <p:tn val="19"/>
                                            </p:cond>
                                          </p:stCondLst>
                                          <p:endCondLst>
                                            <p:cond evt="onStopAudio" delay="0">
                                              <p:tgtEl>
                                                <p:sldTgt/>
                                              </p:tgtEl>
                                            </p:cond>
                                          </p:endCondLst>
                                        </p:cTn>
                                        <p:tgtEl>
                                          <p:sndTgt r:embed="rId4" name="chimes.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52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utoUpdateAnimBg="0"/>
      <p:bldP spid="52227" grpId="0" autoUpdateAnimBg="0"/>
      <p:bldP spid="52228" grpId="0" autoUpdateAnimBg="0"/>
      <p:bldP spid="52229" grpId="0" autoUpdateAnimBg="0"/>
      <p:bldP spid="5223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1F43F5C-CF0F-495A-BDAB-0918DEC761D7}"/>
              </a:ext>
            </a:extLst>
          </p:cNvPr>
          <p:cNvSpPr>
            <a:spLocks noGrp="1" noChangeArrowheads="1"/>
          </p:cNvSpPr>
          <p:nvPr>
            <p:ph type="title"/>
          </p:nvPr>
        </p:nvSpPr>
        <p:spPr>
          <a:xfrm>
            <a:off x="277091" y="381000"/>
            <a:ext cx="9705109" cy="533400"/>
          </a:xfrm>
        </p:spPr>
        <p:txBody>
          <a:bodyPr/>
          <a:lstStyle/>
          <a:p>
            <a:pPr algn="l" eaLnBrk="1" hangingPunct="1"/>
            <a:r>
              <a:rPr lang="en-US" altLang="zh-CN" sz="2400" b="1" dirty="0">
                <a:solidFill>
                  <a:srgbClr val="CCFFCC"/>
                </a:solidFill>
                <a:latin typeface="Arial Black" panose="020B0A04020102020204" pitchFamily="34" charset="0"/>
                <a:ea typeface="华文新魏" panose="02010800040101010101" pitchFamily="2" charset="-122"/>
              </a:rPr>
              <a:t>      ⒊</a:t>
            </a:r>
            <a:r>
              <a:rPr lang="zh-CN" altLang="en-US" sz="2400" b="1" dirty="0">
                <a:solidFill>
                  <a:srgbClr val="CCFFCC"/>
                </a:solidFill>
                <a:latin typeface="Arial Black" panose="020B0A04020102020204" pitchFamily="34" charset="0"/>
                <a:ea typeface="楷体_GB2312"/>
                <a:cs typeface="楷体_GB2312"/>
              </a:rPr>
              <a:t>数组的引用</a:t>
            </a:r>
          </a:p>
        </p:txBody>
      </p:sp>
      <p:sp>
        <p:nvSpPr>
          <p:cNvPr id="53251" name="Text Box 3">
            <a:extLst>
              <a:ext uri="{FF2B5EF4-FFF2-40B4-BE49-F238E27FC236}">
                <a16:creationId xmlns:a16="http://schemas.microsoft.com/office/drawing/2014/main" id="{1D3CA76A-6E84-49D9-9845-DC85783ADF52}"/>
              </a:ext>
            </a:extLst>
          </p:cNvPr>
          <p:cNvSpPr txBox="1">
            <a:spLocks noChangeArrowheads="1"/>
          </p:cNvSpPr>
          <p:nvPr/>
        </p:nvSpPr>
        <p:spPr bwMode="auto">
          <a:xfrm>
            <a:off x="990531" y="914400"/>
            <a:ext cx="827822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33"/>
                </a:solidFill>
                <a:ea typeface="楷体_GB2312"/>
                <a:cs typeface="楷体_GB2312"/>
              </a:rPr>
              <a:t>原        则：</a:t>
            </a:r>
            <a:r>
              <a:rPr lang="zh-CN" altLang="en-US" sz="2400" dirty="0">
                <a:solidFill>
                  <a:srgbClr val="FFFF00"/>
                </a:solidFill>
                <a:ea typeface="楷体_GB2312"/>
                <a:cs typeface="楷体_GB2312"/>
              </a:rPr>
              <a:t>只能引用数组元素，</a:t>
            </a:r>
            <a:r>
              <a:rPr lang="zh-CN" altLang="en-US" sz="2400" dirty="0">
                <a:solidFill>
                  <a:srgbClr val="66FF33"/>
                </a:solidFill>
                <a:ea typeface="楷体_GB2312"/>
                <a:cs typeface="楷体_GB2312"/>
              </a:rPr>
              <a:t>而不能引用整个数组。</a:t>
            </a:r>
            <a:endParaRPr lang="en-US" altLang="zh-CN" sz="2400" dirty="0">
              <a:solidFill>
                <a:srgbClr val="66FF33"/>
              </a:solidFill>
              <a:ea typeface="楷体_GB2312"/>
              <a:cs typeface="楷体_GB2312"/>
            </a:endParaRPr>
          </a:p>
          <a:p>
            <a:pPr eaLnBrk="1" hangingPunct="1">
              <a:spcBef>
                <a:spcPct val="0"/>
              </a:spcBef>
              <a:buFontTx/>
              <a:buNone/>
            </a:pPr>
            <a:endParaRPr lang="zh-CN" altLang="en-US" sz="2400" dirty="0">
              <a:solidFill>
                <a:srgbClr val="66FF33"/>
              </a:solidFill>
              <a:ea typeface="楷体_GB2312"/>
              <a:cs typeface="楷体_GB2312"/>
            </a:endParaRPr>
          </a:p>
          <a:p>
            <a:pPr eaLnBrk="1" hangingPunct="1">
              <a:spcBef>
                <a:spcPct val="0"/>
              </a:spcBef>
              <a:buFontTx/>
              <a:buNone/>
            </a:pPr>
            <a:r>
              <a:rPr lang="zh-CN" altLang="en-US" sz="2400" dirty="0">
                <a:solidFill>
                  <a:srgbClr val="66FF33"/>
                </a:solidFill>
                <a:latin typeface="楷体_GB2312"/>
                <a:ea typeface="楷体_GB2312"/>
                <a:cs typeface="楷体_GB2312"/>
              </a:rPr>
              <a:t>引用方式：数组名</a:t>
            </a:r>
            <a:r>
              <a:rPr lang="en-US" altLang="zh-CN" sz="2400" dirty="0">
                <a:solidFill>
                  <a:srgbClr val="66FF33"/>
                </a:solidFill>
                <a:latin typeface="楷体_GB2312"/>
                <a:ea typeface="楷体_GB2312"/>
                <a:cs typeface="楷体_GB2312"/>
              </a:rPr>
              <a:t>[</a:t>
            </a:r>
            <a:r>
              <a:rPr lang="zh-CN" altLang="en-US" sz="2400" dirty="0">
                <a:solidFill>
                  <a:srgbClr val="66FF33"/>
                </a:solidFill>
                <a:latin typeface="楷体_GB2312"/>
                <a:ea typeface="楷体_GB2312"/>
                <a:cs typeface="楷体_GB2312"/>
              </a:rPr>
              <a:t>整型表达式</a:t>
            </a:r>
            <a:r>
              <a:rPr lang="en-US" altLang="zh-CN" sz="2400" dirty="0">
                <a:solidFill>
                  <a:srgbClr val="66FF33"/>
                </a:solidFill>
                <a:latin typeface="楷体_GB2312"/>
                <a:ea typeface="楷体_GB2312"/>
                <a:cs typeface="楷体_GB2312"/>
              </a:rPr>
              <a:t>]   /*</a:t>
            </a:r>
            <a:r>
              <a:rPr lang="zh-CN" altLang="en-US" sz="2400" dirty="0">
                <a:solidFill>
                  <a:srgbClr val="66FF33"/>
                </a:solidFill>
                <a:latin typeface="楷体_GB2312"/>
                <a:ea typeface="楷体_GB2312"/>
                <a:cs typeface="楷体_GB2312"/>
              </a:rPr>
              <a:t>下标变量*</a:t>
            </a:r>
            <a:r>
              <a:rPr lang="en-US" altLang="zh-CN" sz="2400" dirty="0">
                <a:solidFill>
                  <a:srgbClr val="66FF33"/>
                </a:solidFill>
                <a:latin typeface="楷体_GB2312"/>
                <a:ea typeface="楷体_GB2312"/>
                <a:cs typeface="楷体_GB2312"/>
              </a:rPr>
              <a:t>/</a:t>
            </a:r>
          </a:p>
          <a:p>
            <a:pPr eaLnBrk="1" hangingPunct="1">
              <a:spcBef>
                <a:spcPct val="0"/>
              </a:spcBef>
              <a:buFontTx/>
              <a:buNone/>
            </a:pPr>
            <a:endParaRPr lang="en-US" altLang="zh-CN" sz="2400" dirty="0">
              <a:solidFill>
                <a:srgbClr val="FFFF00"/>
              </a:solidFill>
              <a:latin typeface="楷体_GB2312"/>
              <a:ea typeface="楷体_GB2312"/>
              <a:cs typeface="楷体_GB2312"/>
            </a:endParaRPr>
          </a:p>
          <a:p>
            <a:pPr eaLnBrk="1" hangingPunct="1">
              <a:spcBef>
                <a:spcPct val="0"/>
              </a:spcBef>
              <a:buFontTx/>
              <a:buNone/>
            </a:pPr>
            <a:r>
              <a:rPr lang="zh-CN" altLang="en-US" sz="2400" dirty="0">
                <a:solidFill>
                  <a:srgbClr val="FFFF00"/>
                </a:solidFill>
                <a:latin typeface="楷体_GB2312"/>
                <a:ea typeface="楷体_GB2312"/>
                <a:cs typeface="楷体_GB2312"/>
              </a:rPr>
              <a:t>每个数组元素，可以出现在简单变量能够出现的任何地方。</a:t>
            </a:r>
            <a:r>
              <a:rPr lang="zh-CN" altLang="en-US" sz="2400" dirty="0">
                <a:solidFill>
                  <a:srgbClr val="66FF33"/>
                </a:solidFill>
                <a:latin typeface="楷体_GB2312"/>
                <a:ea typeface="楷体_GB2312"/>
                <a:cs typeface="楷体_GB2312"/>
              </a:rPr>
              <a:t> </a:t>
            </a:r>
          </a:p>
        </p:txBody>
      </p:sp>
      <p:sp>
        <p:nvSpPr>
          <p:cNvPr id="53252" name="Text Box 4">
            <a:extLst>
              <a:ext uri="{FF2B5EF4-FFF2-40B4-BE49-F238E27FC236}">
                <a16:creationId xmlns:a16="http://schemas.microsoft.com/office/drawing/2014/main" id="{1D581CAE-32AF-4833-AE16-91ED930C9C23}"/>
              </a:ext>
            </a:extLst>
          </p:cNvPr>
          <p:cNvSpPr txBox="1">
            <a:spLocks noChangeArrowheads="1"/>
          </p:cNvSpPr>
          <p:nvPr/>
        </p:nvSpPr>
        <p:spPr bwMode="auto">
          <a:xfrm>
            <a:off x="3593738" y="3195782"/>
            <a:ext cx="30718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a:solidFill>
                  <a:srgbClr val="FFFF00"/>
                </a:solidFill>
                <a:latin typeface="Arial" panose="020B0604020202020204" pitchFamily="34" charset="0"/>
                <a:ea typeface="楷体_GB2312"/>
                <a:cs typeface="楷体_GB2312"/>
              </a:rPr>
              <a:t>a[1]=12;    </a:t>
            </a:r>
          </a:p>
          <a:p>
            <a:pPr eaLnBrk="1" hangingPunct="1">
              <a:spcBef>
                <a:spcPct val="0"/>
              </a:spcBef>
              <a:buFontTx/>
              <a:buNone/>
            </a:pPr>
            <a:r>
              <a:rPr lang="en-US" altLang="zh-CN">
                <a:solidFill>
                  <a:srgbClr val="FFFF00"/>
                </a:solidFill>
                <a:latin typeface="Arial" panose="020B0604020202020204" pitchFamily="34" charset="0"/>
                <a:ea typeface="楷体_GB2312"/>
                <a:cs typeface="楷体_GB2312"/>
              </a:rPr>
              <a:t>s=a[2]+a[1]*20;</a:t>
            </a:r>
            <a:endParaRPr lang="en-US" altLang="zh-CN">
              <a:solidFill>
                <a:srgbClr val="FFFF00"/>
              </a:solidFill>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blinds(horizontal)">
                                      <p:cBhvr>
                                        <p:cTn id="7" dur="500"/>
                                        <p:tgtEl>
                                          <p:spTgt spid="53250"/>
                                        </p:tgtEl>
                                      </p:cBhvr>
                                    </p:animEffect>
                                  </p:childTnLst>
                                  <p:subTnLst>
                                    <p:audio>
                                      <p:cMediaNode>
                                        <p:cTn display="0" masterRel="sameClick">
                                          <p:stCondLst>
                                            <p:cond evt="begin" delay="0">
                                              <p:tn val="5"/>
                                            </p:cond>
                                          </p:stCondLst>
                                          <p:endCondLst>
                                            <p:cond evt="onStopAudio" delay="0">
                                              <p:tgtEl>
                                                <p:sldTgt/>
                                              </p:tgtEl>
                                            </p:cond>
                                          </p:endCondLst>
                                        </p:cTn>
                                        <p:tgtEl>
                                          <p:sndTgt r:embed="rId3" name="NOTIFY.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53251">
                                            <p:txEl>
                                              <p:pRg st="0" end="0"/>
                                            </p:txEl>
                                          </p:spTgt>
                                        </p:tgtEl>
                                        <p:attrNameLst>
                                          <p:attrName>style.visibility</p:attrName>
                                        </p:attrNameLst>
                                      </p:cBhvr>
                                      <p:to>
                                        <p:strVal val="visible"/>
                                      </p:to>
                                    </p:set>
                                    <p:anim calcmode="lin" valueType="num">
                                      <p:cBhvr additive="base">
                                        <p:cTn id="12" dur="500" fill="hold"/>
                                        <p:tgtEl>
                                          <p:spTgt spid="53251">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532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53251">
                                            <p:txEl>
                                              <p:pRg st="2" end="2"/>
                                            </p:txEl>
                                          </p:spTgt>
                                        </p:tgtEl>
                                        <p:attrNameLst>
                                          <p:attrName>style.visibility</p:attrName>
                                        </p:attrNameLst>
                                      </p:cBhvr>
                                      <p:to>
                                        <p:strVal val="visible"/>
                                      </p:to>
                                    </p:set>
                                    <p:anim calcmode="lin" valueType="num">
                                      <p:cBhvr additive="base">
                                        <p:cTn id="18" dur="500" fill="hold"/>
                                        <p:tgtEl>
                                          <p:spTgt spid="53251">
                                            <p:txEl>
                                              <p:pRg st="2" end="2"/>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532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53251">
                                            <p:txEl>
                                              <p:pRg st="4" end="4"/>
                                            </p:txEl>
                                          </p:spTgt>
                                        </p:tgtEl>
                                        <p:attrNameLst>
                                          <p:attrName>style.visibility</p:attrName>
                                        </p:attrNameLst>
                                      </p:cBhvr>
                                      <p:to>
                                        <p:strVal val="visible"/>
                                      </p:to>
                                    </p:set>
                                    <p:anim calcmode="lin" valueType="num">
                                      <p:cBhvr additive="base">
                                        <p:cTn id="24" dur="500" fill="hold"/>
                                        <p:tgtEl>
                                          <p:spTgt spid="53251">
                                            <p:txEl>
                                              <p:pRg st="4" end="4"/>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532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53252"/>
                                        </p:tgtEl>
                                        <p:attrNameLst>
                                          <p:attrName>style.visibility</p:attrName>
                                        </p:attrNameLst>
                                      </p:cBhvr>
                                      <p:to>
                                        <p:strVal val="visible"/>
                                      </p:to>
                                    </p:set>
                                    <p:anim calcmode="lin" valueType="num">
                                      <p:cBhvr>
                                        <p:cTn id="30" dur="500" fill="hold"/>
                                        <p:tgtEl>
                                          <p:spTgt spid="53252"/>
                                        </p:tgtEl>
                                        <p:attrNameLst>
                                          <p:attrName>ppt_w</p:attrName>
                                        </p:attrNameLst>
                                      </p:cBhvr>
                                      <p:tavLst>
                                        <p:tav tm="0">
                                          <p:val>
                                            <p:fltVal val="0"/>
                                          </p:val>
                                        </p:tav>
                                        <p:tav tm="100000">
                                          <p:val>
                                            <p:strVal val="#ppt_w"/>
                                          </p:val>
                                        </p:tav>
                                      </p:tavLst>
                                    </p:anim>
                                    <p:anim calcmode="lin" valueType="num">
                                      <p:cBhvr>
                                        <p:cTn id="31" dur="500" fill="hold"/>
                                        <p:tgtEl>
                                          <p:spTgt spid="5325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8"/>
                                            </p:cond>
                                          </p:stCondLst>
                                          <p:endCondLst>
                                            <p:cond evt="onStopAudio" delay="0">
                                              <p:tgtEl>
                                                <p:sldTgt/>
                                              </p:tgtEl>
                                            </p:cond>
                                          </p:endCondLst>
                                        </p:cTn>
                                        <p:tgtEl>
                                          <p:sndTgt r:embed="rId4" name="TAD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utoUpdateAnimBg="0"/>
      <p:bldP spid="53251" grpId="0" build="p" autoUpdateAnimBg="0"/>
      <p:bldP spid="5325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705E772-96DD-46DE-9269-1ABB5EAD5A30}"/>
              </a:ext>
            </a:extLst>
          </p:cNvPr>
          <p:cNvSpPr>
            <a:spLocks noGrp="1" noChangeArrowheads="1"/>
          </p:cNvSpPr>
          <p:nvPr>
            <p:ph type="title"/>
          </p:nvPr>
        </p:nvSpPr>
        <p:spPr>
          <a:xfrm>
            <a:off x="286327" y="357465"/>
            <a:ext cx="3712442" cy="457200"/>
          </a:xfrm>
        </p:spPr>
        <p:txBody>
          <a:bodyPr/>
          <a:lstStyle/>
          <a:p>
            <a:pPr algn="l" eaLnBrk="1" hangingPunct="1"/>
            <a:r>
              <a:rPr lang="en-US" altLang="zh-CN" sz="2400" b="1" dirty="0">
                <a:solidFill>
                  <a:srgbClr val="CCFFCC"/>
                </a:solidFill>
                <a:latin typeface="华文行楷" panose="02010800040101010101" pitchFamily="2" charset="-122"/>
                <a:ea typeface="华文行楷" panose="02010800040101010101" pitchFamily="2" charset="-122"/>
              </a:rPr>
              <a:t>       ⒋</a:t>
            </a:r>
            <a:r>
              <a:rPr lang="zh-CN" altLang="en-US" sz="2400" b="1" dirty="0">
                <a:solidFill>
                  <a:srgbClr val="CCFFCC"/>
                </a:solidFill>
                <a:latin typeface="楷体_GB2312"/>
                <a:ea typeface="楷体_GB2312"/>
                <a:cs typeface="楷体_GB2312"/>
              </a:rPr>
              <a:t>举例</a:t>
            </a:r>
          </a:p>
        </p:txBody>
      </p:sp>
      <p:sp>
        <p:nvSpPr>
          <p:cNvPr id="54275" name="Text Box 3">
            <a:extLst>
              <a:ext uri="{FF2B5EF4-FFF2-40B4-BE49-F238E27FC236}">
                <a16:creationId xmlns:a16="http://schemas.microsoft.com/office/drawing/2014/main" id="{DA6BDF31-09DB-4476-A9C5-1EA1EDB77C41}"/>
              </a:ext>
            </a:extLst>
          </p:cNvPr>
          <p:cNvSpPr txBox="1">
            <a:spLocks noChangeArrowheads="1"/>
          </p:cNvSpPr>
          <p:nvPr/>
        </p:nvSpPr>
        <p:spPr bwMode="auto">
          <a:xfrm>
            <a:off x="1906448" y="325438"/>
            <a:ext cx="848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33"/>
                </a:solidFill>
                <a:latin typeface="Arial" panose="020B0604020202020204" pitchFamily="34" charset="0"/>
                <a:ea typeface="楷体_GB2312"/>
                <a:cs typeface="楷体_GB2312"/>
              </a:rPr>
              <a:t>求</a:t>
            </a:r>
            <a:r>
              <a:rPr lang="en-US" altLang="zh-CN" sz="2400" dirty="0">
                <a:solidFill>
                  <a:srgbClr val="66FF33"/>
                </a:solidFill>
                <a:latin typeface="Arial" panose="020B0604020202020204" pitchFamily="34" charset="0"/>
                <a:ea typeface="楷体_GB2312"/>
                <a:cs typeface="楷体_GB2312"/>
              </a:rPr>
              <a:t>10</a:t>
            </a:r>
            <a:r>
              <a:rPr lang="zh-CN" altLang="en-US" sz="2400" dirty="0">
                <a:solidFill>
                  <a:srgbClr val="66FF33"/>
                </a:solidFill>
                <a:latin typeface="Arial" panose="020B0604020202020204" pitchFamily="34" charset="0"/>
                <a:ea typeface="楷体_GB2312"/>
                <a:cs typeface="楷体_GB2312"/>
              </a:rPr>
              <a:t>个学生一门课程的平均分，并输出低于平均成绩的分数。</a:t>
            </a:r>
            <a:endParaRPr lang="zh-CN" altLang="en-US" sz="2400" dirty="0">
              <a:latin typeface="Arial" panose="020B0604020202020204" pitchFamily="34" charset="0"/>
              <a:ea typeface="楷体_GB2312"/>
              <a:cs typeface="楷体_GB2312"/>
            </a:endParaRPr>
          </a:p>
        </p:txBody>
      </p:sp>
      <p:sp>
        <p:nvSpPr>
          <p:cNvPr id="54276" name="Text Box 4">
            <a:extLst>
              <a:ext uri="{FF2B5EF4-FFF2-40B4-BE49-F238E27FC236}">
                <a16:creationId xmlns:a16="http://schemas.microsoft.com/office/drawing/2014/main" id="{20348F2A-02E8-4F03-A712-ADF61A3E37A4}"/>
              </a:ext>
            </a:extLst>
          </p:cNvPr>
          <p:cNvSpPr txBox="1">
            <a:spLocks noChangeArrowheads="1"/>
          </p:cNvSpPr>
          <p:nvPr/>
        </p:nvSpPr>
        <p:spPr bwMode="auto">
          <a:xfrm>
            <a:off x="896650" y="681904"/>
            <a:ext cx="8640762"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a:solidFill>
                  <a:srgbClr val="FFFFCC"/>
                </a:solidFill>
                <a:latin typeface="Arial" panose="020B0604020202020204" pitchFamily="34" charset="0"/>
                <a:ea typeface="楷体_GB2312"/>
                <a:cs typeface="楷体_GB2312"/>
              </a:rPr>
              <a:t>#include &lt;iostream&gt;</a:t>
            </a:r>
          </a:p>
          <a:p>
            <a:pPr eaLnBrk="1" hangingPunct="1">
              <a:spcBef>
                <a:spcPct val="0"/>
              </a:spcBef>
              <a:buFontTx/>
              <a:buNone/>
            </a:pPr>
            <a:r>
              <a:rPr lang="en-US" altLang="zh-CN" sz="2000" dirty="0">
                <a:solidFill>
                  <a:srgbClr val="FFFFCC"/>
                </a:solidFill>
                <a:latin typeface="Arial" panose="020B0604020202020204" pitchFamily="34" charset="0"/>
                <a:ea typeface="楷体_GB2312"/>
                <a:cs typeface="楷体_GB2312"/>
              </a:rPr>
              <a:t>#include &lt;</a:t>
            </a:r>
            <a:r>
              <a:rPr lang="en-US" altLang="zh-CN" sz="2000" dirty="0" err="1">
                <a:solidFill>
                  <a:srgbClr val="FFFFCC"/>
                </a:solidFill>
                <a:latin typeface="Arial" panose="020B0604020202020204" pitchFamily="34" charset="0"/>
                <a:ea typeface="楷体_GB2312"/>
                <a:cs typeface="楷体_GB2312"/>
              </a:rPr>
              <a:t>iomanip</a:t>
            </a:r>
            <a:r>
              <a:rPr lang="en-US" altLang="zh-CN" sz="2000" dirty="0">
                <a:solidFill>
                  <a:srgbClr val="FFFFCC"/>
                </a:solidFill>
                <a:latin typeface="Arial" panose="020B0604020202020204" pitchFamily="34" charset="0"/>
                <a:ea typeface="楷体_GB2312"/>
                <a:cs typeface="楷体_GB2312"/>
              </a:rPr>
              <a:t>&gt;</a:t>
            </a:r>
          </a:p>
          <a:p>
            <a:pPr eaLnBrk="1" hangingPunct="1">
              <a:spcBef>
                <a:spcPct val="0"/>
              </a:spcBef>
              <a:buFontTx/>
              <a:buNone/>
            </a:pPr>
            <a:r>
              <a:rPr lang="en-US" altLang="zh-CN" sz="2000" dirty="0">
                <a:solidFill>
                  <a:srgbClr val="FFFFCC"/>
                </a:solidFill>
                <a:latin typeface="Arial" panose="020B0604020202020204" pitchFamily="34" charset="0"/>
                <a:ea typeface="楷体_GB2312"/>
                <a:cs typeface="楷体_GB2312"/>
              </a:rPr>
              <a:t>using namespace std;</a:t>
            </a:r>
          </a:p>
          <a:p>
            <a:pPr eaLnBrk="1" hangingPunct="1">
              <a:spcBef>
                <a:spcPct val="0"/>
              </a:spcBef>
              <a:buFontTx/>
              <a:buNone/>
            </a:pPr>
            <a:r>
              <a:rPr lang="en-US" altLang="zh-CN" sz="2000" dirty="0">
                <a:solidFill>
                  <a:srgbClr val="FFFFCC"/>
                </a:solidFill>
                <a:latin typeface="Arial" panose="020B0604020202020204" pitchFamily="34" charset="0"/>
                <a:ea typeface="楷体_GB2312"/>
                <a:cs typeface="楷体_GB2312"/>
              </a:rPr>
              <a:t>int main(void){</a:t>
            </a:r>
          </a:p>
          <a:p>
            <a:pPr eaLnBrk="1" hangingPunct="1">
              <a:spcBef>
                <a:spcPct val="0"/>
              </a:spcBef>
              <a:buFontTx/>
              <a:buNone/>
            </a:pPr>
            <a:r>
              <a:rPr lang="en-US" altLang="zh-CN" sz="2000" dirty="0">
                <a:solidFill>
                  <a:srgbClr val="FFFFCC"/>
                </a:solidFill>
                <a:latin typeface="Arial" panose="020B0604020202020204" pitchFamily="34" charset="0"/>
                <a:ea typeface="楷体_GB2312"/>
                <a:cs typeface="楷体_GB2312"/>
              </a:rPr>
              <a:t>    float </a:t>
            </a:r>
            <a:r>
              <a:rPr lang="en-US" altLang="zh-CN" sz="2000" dirty="0" err="1">
                <a:solidFill>
                  <a:srgbClr val="FFFFCC"/>
                </a:solidFill>
                <a:latin typeface="Arial" panose="020B0604020202020204" pitchFamily="34" charset="0"/>
                <a:ea typeface="楷体_GB2312"/>
                <a:cs typeface="楷体_GB2312"/>
              </a:rPr>
              <a:t>fScore</a:t>
            </a:r>
            <a:r>
              <a:rPr lang="en-US" altLang="zh-CN" sz="2000" dirty="0">
                <a:solidFill>
                  <a:srgbClr val="FFFFCC"/>
                </a:solidFill>
                <a:latin typeface="Arial" panose="020B0604020202020204" pitchFamily="34" charset="0"/>
                <a:ea typeface="楷体_GB2312"/>
                <a:cs typeface="楷体_GB2312"/>
              </a:rPr>
              <a:t>[10],aver = 0;</a:t>
            </a:r>
          </a:p>
          <a:p>
            <a:pPr eaLnBrk="1" hangingPunct="1">
              <a:spcBef>
                <a:spcPct val="0"/>
              </a:spcBef>
              <a:buFontTx/>
              <a:buNone/>
            </a:pPr>
            <a:r>
              <a:rPr lang="en-US" altLang="zh-CN" sz="2000" dirty="0">
                <a:solidFill>
                  <a:srgbClr val="FFFFCC"/>
                </a:solidFill>
                <a:latin typeface="Arial" panose="020B0604020202020204" pitchFamily="34" charset="0"/>
                <a:ea typeface="楷体_GB2312"/>
                <a:cs typeface="楷体_GB2312"/>
              </a:rPr>
              <a:t>    int </a:t>
            </a:r>
            <a:r>
              <a:rPr lang="en-US" altLang="zh-CN" sz="2000" dirty="0" err="1">
                <a:solidFill>
                  <a:srgbClr val="FFFFCC"/>
                </a:solidFill>
                <a:latin typeface="Arial" panose="020B0604020202020204" pitchFamily="34" charset="0"/>
                <a:ea typeface="楷体_GB2312"/>
                <a:cs typeface="楷体_GB2312"/>
              </a:rPr>
              <a:t>i</a:t>
            </a:r>
            <a:r>
              <a:rPr lang="en-US" altLang="zh-CN" sz="2000" dirty="0">
                <a:solidFill>
                  <a:srgbClr val="FFFFCC"/>
                </a:solidFill>
                <a:latin typeface="Arial" panose="020B0604020202020204" pitchFamily="34" charset="0"/>
                <a:ea typeface="楷体_GB2312"/>
                <a:cs typeface="楷体_GB2312"/>
              </a:rPr>
              <a:t>;</a:t>
            </a:r>
          </a:p>
          <a:p>
            <a:pPr eaLnBrk="1" hangingPunct="1">
              <a:spcBef>
                <a:spcPct val="0"/>
              </a:spcBef>
              <a:buFontTx/>
              <a:buNone/>
            </a:pPr>
            <a:endParaRPr lang="en-US" altLang="zh-CN" sz="2000" dirty="0">
              <a:solidFill>
                <a:srgbClr val="FFFFCC"/>
              </a:solidFill>
              <a:latin typeface="Arial" panose="020B0604020202020204" pitchFamily="34" charset="0"/>
              <a:ea typeface="楷体_GB2312"/>
              <a:cs typeface="楷体_GB231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a:cs typeface="楷体_GB2312"/>
              </a:rPr>
              <a:t>    for (</a:t>
            </a:r>
            <a:r>
              <a:rPr lang="en-US" altLang="zh-CN" sz="2000" dirty="0" err="1">
                <a:solidFill>
                  <a:srgbClr val="FFFFCC"/>
                </a:solidFill>
                <a:latin typeface="Arial" panose="020B0604020202020204" pitchFamily="34" charset="0"/>
                <a:ea typeface="楷体_GB2312"/>
                <a:cs typeface="楷体_GB2312"/>
              </a:rPr>
              <a:t>i</a:t>
            </a:r>
            <a:r>
              <a:rPr lang="en-US" altLang="zh-CN" sz="2000" dirty="0">
                <a:solidFill>
                  <a:srgbClr val="FFFFCC"/>
                </a:solidFill>
                <a:latin typeface="Arial" panose="020B0604020202020204" pitchFamily="34" charset="0"/>
                <a:ea typeface="楷体_GB2312"/>
                <a:cs typeface="楷体_GB2312"/>
              </a:rPr>
              <a:t> = 0; </a:t>
            </a:r>
            <a:r>
              <a:rPr lang="en-US" altLang="zh-CN" sz="2000" dirty="0" err="1">
                <a:solidFill>
                  <a:srgbClr val="FFFFCC"/>
                </a:solidFill>
                <a:latin typeface="Arial" panose="020B0604020202020204" pitchFamily="34" charset="0"/>
                <a:ea typeface="楷体_GB2312"/>
                <a:cs typeface="楷体_GB2312"/>
              </a:rPr>
              <a:t>i</a:t>
            </a:r>
            <a:r>
              <a:rPr lang="en-US" altLang="zh-CN" sz="2000" dirty="0">
                <a:solidFill>
                  <a:srgbClr val="FFFFCC"/>
                </a:solidFill>
                <a:latin typeface="Arial" panose="020B0604020202020204" pitchFamily="34" charset="0"/>
                <a:ea typeface="楷体_GB2312"/>
                <a:cs typeface="楷体_GB2312"/>
              </a:rPr>
              <a:t> &lt; 10; </a:t>
            </a:r>
            <a:r>
              <a:rPr lang="en-US" altLang="zh-CN" sz="2000" dirty="0" err="1">
                <a:solidFill>
                  <a:srgbClr val="FFFFCC"/>
                </a:solidFill>
                <a:latin typeface="Arial" panose="020B0604020202020204" pitchFamily="34" charset="0"/>
                <a:ea typeface="楷体_GB2312"/>
                <a:cs typeface="楷体_GB2312"/>
              </a:rPr>
              <a:t>i</a:t>
            </a:r>
            <a:r>
              <a:rPr lang="en-US" altLang="zh-CN" sz="2000" dirty="0">
                <a:solidFill>
                  <a:srgbClr val="FFFFCC"/>
                </a:solidFill>
                <a:latin typeface="Arial" panose="020B0604020202020204" pitchFamily="34" charset="0"/>
                <a:ea typeface="楷体_GB2312"/>
                <a:cs typeface="楷体_GB2312"/>
              </a:rPr>
              <a:t>++){</a:t>
            </a:r>
          </a:p>
          <a:p>
            <a:pPr eaLnBrk="1" hangingPunct="1">
              <a:spcBef>
                <a:spcPct val="0"/>
              </a:spcBef>
              <a:buFontTx/>
              <a:buNone/>
            </a:pPr>
            <a:r>
              <a:rPr lang="en-US" altLang="zh-CN" sz="2000" dirty="0">
                <a:solidFill>
                  <a:srgbClr val="FFFFCC"/>
                </a:solidFill>
                <a:latin typeface="Arial" panose="020B0604020202020204" pitchFamily="34" charset="0"/>
                <a:ea typeface="楷体_GB2312"/>
                <a:cs typeface="楷体_GB2312"/>
              </a:rPr>
              <a:t>        </a:t>
            </a:r>
            <a:r>
              <a:rPr lang="en-US" altLang="zh-CN" sz="2000" dirty="0" err="1">
                <a:solidFill>
                  <a:srgbClr val="FFFFCC"/>
                </a:solidFill>
                <a:latin typeface="Arial" panose="020B0604020202020204" pitchFamily="34" charset="0"/>
                <a:ea typeface="楷体_GB2312"/>
                <a:cs typeface="楷体_GB2312"/>
              </a:rPr>
              <a:t>cin</a:t>
            </a:r>
            <a:r>
              <a:rPr lang="en-US" altLang="zh-CN" sz="2000" dirty="0">
                <a:solidFill>
                  <a:srgbClr val="FFFFCC"/>
                </a:solidFill>
                <a:latin typeface="Arial" panose="020B0604020202020204" pitchFamily="34" charset="0"/>
                <a:ea typeface="楷体_GB2312"/>
                <a:cs typeface="楷体_GB2312"/>
              </a:rPr>
              <a:t> &gt;&gt; </a:t>
            </a:r>
            <a:r>
              <a:rPr lang="en-US" altLang="zh-CN" sz="2000" dirty="0" err="1">
                <a:solidFill>
                  <a:srgbClr val="FFFFCC"/>
                </a:solidFill>
                <a:latin typeface="Arial" panose="020B0604020202020204" pitchFamily="34" charset="0"/>
                <a:ea typeface="楷体_GB2312"/>
                <a:cs typeface="楷体_GB2312"/>
              </a:rPr>
              <a:t>fScore</a:t>
            </a:r>
            <a:r>
              <a:rPr lang="en-US" altLang="zh-CN" sz="2000" dirty="0">
                <a:solidFill>
                  <a:srgbClr val="FFFFCC"/>
                </a:solidFill>
                <a:latin typeface="Arial" panose="020B0604020202020204" pitchFamily="34" charset="0"/>
                <a:ea typeface="楷体_GB2312"/>
                <a:cs typeface="楷体_GB2312"/>
              </a:rPr>
              <a:t>[</a:t>
            </a:r>
            <a:r>
              <a:rPr lang="en-US" altLang="zh-CN" sz="2000" dirty="0" err="1">
                <a:solidFill>
                  <a:srgbClr val="FFFFCC"/>
                </a:solidFill>
                <a:latin typeface="Arial" panose="020B0604020202020204" pitchFamily="34" charset="0"/>
                <a:ea typeface="楷体_GB2312"/>
                <a:cs typeface="楷体_GB2312"/>
              </a:rPr>
              <a:t>i</a:t>
            </a:r>
            <a:r>
              <a:rPr lang="en-US" altLang="zh-CN" sz="2000" dirty="0">
                <a:solidFill>
                  <a:srgbClr val="FFFFCC"/>
                </a:solidFill>
                <a:latin typeface="Arial" panose="020B0604020202020204" pitchFamily="34" charset="0"/>
                <a:ea typeface="楷体_GB2312"/>
                <a:cs typeface="楷体_GB2312"/>
              </a:rPr>
              <a:t>];</a:t>
            </a:r>
          </a:p>
          <a:p>
            <a:pPr eaLnBrk="1" hangingPunct="1">
              <a:spcBef>
                <a:spcPct val="0"/>
              </a:spcBef>
              <a:buFontTx/>
              <a:buNone/>
            </a:pPr>
            <a:r>
              <a:rPr lang="en-US" altLang="zh-CN" sz="2000" dirty="0">
                <a:solidFill>
                  <a:srgbClr val="FFFFCC"/>
                </a:solidFill>
                <a:latin typeface="Arial" panose="020B0604020202020204" pitchFamily="34" charset="0"/>
                <a:ea typeface="楷体_GB2312"/>
                <a:cs typeface="楷体_GB2312"/>
              </a:rPr>
              <a:t>        aver += </a:t>
            </a:r>
            <a:r>
              <a:rPr lang="en-US" altLang="zh-CN" sz="2000" dirty="0" err="1">
                <a:solidFill>
                  <a:srgbClr val="FFFFCC"/>
                </a:solidFill>
                <a:latin typeface="Arial" panose="020B0604020202020204" pitchFamily="34" charset="0"/>
                <a:ea typeface="楷体_GB2312"/>
                <a:cs typeface="楷体_GB2312"/>
              </a:rPr>
              <a:t>fScore</a:t>
            </a:r>
            <a:r>
              <a:rPr lang="en-US" altLang="zh-CN" sz="2000" dirty="0">
                <a:solidFill>
                  <a:srgbClr val="FFFFCC"/>
                </a:solidFill>
                <a:latin typeface="Arial" panose="020B0604020202020204" pitchFamily="34" charset="0"/>
                <a:ea typeface="楷体_GB2312"/>
                <a:cs typeface="楷体_GB2312"/>
              </a:rPr>
              <a:t>[</a:t>
            </a:r>
            <a:r>
              <a:rPr lang="en-US" altLang="zh-CN" sz="2000" dirty="0" err="1">
                <a:solidFill>
                  <a:srgbClr val="FFFFCC"/>
                </a:solidFill>
                <a:latin typeface="Arial" panose="020B0604020202020204" pitchFamily="34" charset="0"/>
                <a:ea typeface="楷体_GB2312"/>
                <a:cs typeface="楷体_GB2312"/>
              </a:rPr>
              <a:t>i</a:t>
            </a:r>
            <a:r>
              <a:rPr lang="en-US" altLang="zh-CN" sz="2000" dirty="0">
                <a:solidFill>
                  <a:srgbClr val="FFFFCC"/>
                </a:solidFill>
                <a:latin typeface="Arial" panose="020B0604020202020204" pitchFamily="34" charset="0"/>
                <a:ea typeface="楷体_GB2312"/>
                <a:cs typeface="楷体_GB2312"/>
              </a:rPr>
              <a:t>];</a:t>
            </a:r>
          </a:p>
          <a:p>
            <a:pPr eaLnBrk="1" hangingPunct="1">
              <a:spcBef>
                <a:spcPct val="0"/>
              </a:spcBef>
              <a:buFontTx/>
              <a:buNone/>
            </a:pPr>
            <a:r>
              <a:rPr lang="en-US" altLang="zh-CN" sz="2000" dirty="0">
                <a:solidFill>
                  <a:srgbClr val="FFFFCC"/>
                </a:solidFill>
                <a:latin typeface="Arial" panose="020B0604020202020204" pitchFamily="34" charset="0"/>
                <a:ea typeface="楷体_GB2312"/>
                <a:cs typeface="楷体_GB2312"/>
              </a:rPr>
              <a:t>    }</a:t>
            </a:r>
          </a:p>
          <a:p>
            <a:pPr eaLnBrk="1" hangingPunct="1">
              <a:spcBef>
                <a:spcPct val="0"/>
              </a:spcBef>
              <a:buFontTx/>
              <a:buNone/>
            </a:pPr>
            <a:r>
              <a:rPr lang="en-US" altLang="zh-CN" sz="2000" dirty="0">
                <a:solidFill>
                  <a:srgbClr val="FFFFCC"/>
                </a:solidFill>
                <a:latin typeface="Arial" panose="020B0604020202020204" pitchFamily="34" charset="0"/>
                <a:ea typeface="楷体_GB2312"/>
                <a:cs typeface="楷体_GB2312"/>
              </a:rPr>
              <a:t>    aver /= 10.f;</a:t>
            </a:r>
          </a:p>
          <a:p>
            <a:pPr eaLnBrk="1" hangingPunct="1">
              <a:spcBef>
                <a:spcPct val="0"/>
              </a:spcBef>
              <a:buFontTx/>
              <a:buNone/>
            </a:pPr>
            <a:r>
              <a:rPr lang="en-US" altLang="zh-CN" sz="2000" dirty="0">
                <a:solidFill>
                  <a:srgbClr val="FFFFCC"/>
                </a:solidFill>
                <a:latin typeface="Arial" panose="020B0604020202020204" pitchFamily="34" charset="0"/>
                <a:ea typeface="楷体_GB2312"/>
                <a:cs typeface="楷体_GB2312"/>
              </a:rPr>
              <a:t>    for (</a:t>
            </a:r>
            <a:r>
              <a:rPr lang="en-US" altLang="zh-CN" sz="2000" dirty="0" err="1">
                <a:solidFill>
                  <a:srgbClr val="FFFFCC"/>
                </a:solidFill>
                <a:latin typeface="Arial" panose="020B0604020202020204" pitchFamily="34" charset="0"/>
                <a:ea typeface="楷体_GB2312"/>
                <a:cs typeface="楷体_GB2312"/>
              </a:rPr>
              <a:t>i</a:t>
            </a:r>
            <a:r>
              <a:rPr lang="en-US" altLang="zh-CN" sz="2000" dirty="0">
                <a:solidFill>
                  <a:srgbClr val="FFFFCC"/>
                </a:solidFill>
                <a:latin typeface="Arial" panose="020B0604020202020204" pitchFamily="34" charset="0"/>
                <a:ea typeface="楷体_GB2312"/>
                <a:cs typeface="楷体_GB2312"/>
              </a:rPr>
              <a:t> = 0; </a:t>
            </a:r>
            <a:r>
              <a:rPr lang="en-US" altLang="zh-CN" sz="2000" dirty="0" err="1">
                <a:solidFill>
                  <a:srgbClr val="FFFFCC"/>
                </a:solidFill>
                <a:latin typeface="Arial" panose="020B0604020202020204" pitchFamily="34" charset="0"/>
                <a:ea typeface="楷体_GB2312"/>
                <a:cs typeface="楷体_GB2312"/>
              </a:rPr>
              <a:t>i</a:t>
            </a:r>
            <a:r>
              <a:rPr lang="en-US" altLang="zh-CN" sz="2000" dirty="0">
                <a:solidFill>
                  <a:srgbClr val="FFFFCC"/>
                </a:solidFill>
                <a:latin typeface="Arial" panose="020B0604020202020204" pitchFamily="34" charset="0"/>
                <a:ea typeface="楷体_GB2312"/>
                <a:cs typeface="楷体_GB2312"/>
              </a:rPr>
              <a:t> &lt; 10; </a:t>
            </a:r>
            <a:r>
              <a:rPr lang="en-US" altLang="zh-CN" sz="2000" dirty="0" err="1">
                <a:solidFill>
                  <a:srgbClr val="FFFFCC"/>
                </a:solidFill>
                <a:latin typeface="Arial" panose="020B0604020202020204" pitchFamily="34" charset="0"/>
                <a:ea typeface="楷体_GB2312"/>
                <a:cs typeface="楷体_GB2312"/>
              </a:rPr>
              <a:t>i</a:t>
            </a:r>
            <a:r>
              <a:rPr lang="en-US" altLang="zh-CN" sz="2000" dirty="0">
                <a:solidFill>
                  <a:srgbClr val="FFFFCC"/>
                </a:solidFill>
                <a:latin typeface="Arial" panose="020B0604020202020204" pitchFamily="34" charset="0"/>
                <a:ea typeface="楷体_GB2312"/>
                <a:cs typeface="楷体_GB2312"/>
              </a:rPr>
              <a:t>++){</a:t>
            </a:r>
          </a:p>
          <a:p>
            <a:pPr eaLnBrk="1" hangingPunct="1">
              <a:spcBef>
                <a:spcPct val="0"/>
              </a:spcBef>
              <a:buFontTx/>
              <a:buNone/>
            </a:pPr>
            <a:r>
              <a:rPr lang="en-US" altLang="zh-CN" sz="2000" dirty="0">
                <a:solidFill>
                  <a:srgbClr val="FFFFCC"/>
                </a:solidFill>
                <a:latin typeface="Arial" panose="020B0604020202020204" pitchFamily="34" charset="0"/>
                <a:ea typeface="楷体_GB2312"/>
                <a:cs typeface="楷体_GB2312"/>
              </a:rPr>
              <a:t>        if (</a:t>
            </a:r>
            <a:r>
              <a:rPr lang="en-US" altLang="zh-CN" sz="2000" dirty="0" err="1">
                <a:solidFill>
                  <a:srgbClr val="FFFFCC"/>
                </a:solidFill>
                <a:latin typeface="Arial" panose="020B0604020202020204" pitchFamily="34" charset="0"/>
                <a:ea typeface="楷体_GB2312"/>
                <a:cs typeface="楷体_GB2312"/>
              </a:rPr>
              <a:t>fScore</a:t>
            </a:r>
            <a:r>
              <a:rPr lang="en-US" altLang="zh-CN" sz="2000" dirty="0">
                <a:solidFill>
                  <a:srgbClr val="FFFFCC"/>
                </a:solidFill>
                <a:latin typeface="Arial" panose="020B0604020202020204" pitchFamily="34" charset="0"/>
                <a:ea typeface="楷体_GB2312"/>
                <a:cs typeface="楷体_GB2312"/>
              </a:rPr>
              <a:t>[</a:t>
            </a:r>
            <a:r>
              <a:rPr lang="en-US" altLang="zh-CN" sz="2000" dirty="0" err="1">
                <a:solidFill>
                  <a:srgbClr val="FFFFCC"/>
                </a:solidFill>
                <a:latin typeface="Arial" panose="020B0604020202020204" pitchFamily="34" charset="0"/>
                <a:ea typeface="楷体_GB2312"/>
                <a:cs typeface="楷体_GB2312"/>
              </a:rPr>
              <a:t>i</a:t>
            </a:r>
            <a:r>
              <a:rPr lang="en-US" altLang="zh-CN" sz="2000" dirty="0">
                <a:solidFill>
                  <a:srgbClr val="FFFFCC"/>
                </a:solidFill>
                <a:latin typeface="Arial" panose="020B0604020202020204" pitchFamily="34" charset="0"/>
                <a:ea typeface="楷体_GB2312"/>
                <a:cs typeface="楷体_GB2312"/>
              </a:rPr>
              <a:t>] &lt; aver){</a:t>
            </a:r>
          </a:p>
          <a:p>
            <a:pPr eaLnBrk="1" hangingPunct="1">
              <a:spcBef>
                <a:spcPct val="0"/>
              </a:spcBef>
              <a:buFontTx/>
              <a:buNone/>
            </a:pPr>
            <a:r>
              <a:rPr lang="en-US" altLang="zh-CN" sz="2000" dirty="0">
                <a:solidFill>
                  <a:srgbClr val="FFFFCC"/>
                </a:solidFill>
                <a:latin typeface="Arial" panose="020B0604020202020204" pitchFamily="34" charset="0"/>
                <a:ea typeface="楷体_GB2312"/>
                <a:cs typeface="楷体_GB2312"/>
              </a:rPr>
              <a:t>            </a:t>
            </a:r>
            <a:r>
              <a:rPr lang="en-US" altLang="zh-CN" sz="2000" dirty="0" err="1">
                <a:solidFill>
                  <a:srgbClr val="FFFFCC"/>
                </a:solidFill>
                <a:latin typeface="Arial" panose="020B0604020202020204" pitchFamily="34" charset="0"/>
                <a:ea typeface="楷体_GB2312"/>
                <a:cs typeface="楷体_GB2312"/>
              </a:rPr>
              <a:t>cout</a:t>
            </a:r>
            <a:r>
              <a:rPr lang="en-US" altLang="zh-CN" sz="2000" dirty="0">
                <a:solidFill>
                  <a:srgbClr val="FFFFCC"/>
                </a:solidFill>
                <a:latin typeface="Arial" panose="020B0604020202020204" pitchFamily="34" charset="0"/>
                <a:ea typeface="楷体_GB2312"/>
                <a:cs typeface="楷体_GB2312"/>
              </a:rPr>
              <a:t> &lt;&lt; "num = " &lt;&lt; </a:t>
            </a:r>
            <a:r>
              <a:rPr lang="en-US" altLang="zh-CN" sz="2000" dirty="0" err="1">
                <a:solidFill>
                  <a:srgbClr val="FFFFCC"/>
                </a:solidFill>
                <a:latin typeface="Arial" panose="020B0604020202020204" pitchFamily="34" charset="0"/>
                <a:ea typeface="楷体_GB2312"/>
                <a:cs typeface="楷体_GB2312"/>
              </a:rPr>
              <a:t>setw</a:t>
            </a:r>
            <a:r>
              <a:rPr lang="en-US" altLang="zh-CN" sz="2000" dirty="0">
                <a:solidFill>
                  <a:srgbClr val="FFFFCC"/>
                </a:solidFill>
                <a:latin typeface="Arial" panose="020B0604020202020204" pitchFamily="34" charset="0"/>
                <a:ea typeface="楷体_GB2312"/>
                <a:cs typeface="楷体_GB2312"/>
              </a:rPr>
              <a:t>(4) &lt;&lt; </a:t>
            </a:r>
            <a:r>
              <a:rPr lang="en-US" altLang="zh-CN" sz="2000" dirty="0" err="1">
                <a:solidFill>
                  <a:srgbClr val="FFFFCC"/>
                </a:solidFill>
                <a:latin typeface="Arial" panose="020B0604020202020204" pitchFamily="34" charset="0"/>
                <a:ea typeface="楷体_GB2312"/>
                <a:cs typeface="楷体_GB2312"/>
              </a:rPr>
              <a:t>i</a:t>
            </a:r>
            <a:r>
              <a:rPr lang="en-US" altLang="zh-CN" sz="2000" dirty="0">
                <a:solidFill>
                  <a:srgbClr val="FFFFCC"/>
                </a:solidFill>
                <a:latin typeface="Arial" panose="020B0604020202020204" pitchFamily="34" charset="0"/>
                <a:ea typeface="楷体_GB2312"/>
                <a:cs typeface="楷体_GB2312"/>
              </a:rPr>
              <a:t> &lt;&lt; "," &lt;&lt; fixed &lt;&lt; </a:t>
            </a:r>
            <a:r>
              <a:rPr lang="en-US" altLang="zh-CN" sz="2000" dirty="0" err="1">
                <a:solidFill>
                  <a:srgbClr val="FFFFCC"/>
                </a:solidFill>
                <a:latin typeface="Arial" panose="020B0604020202020204" pitchFamily="34" charset="0"/>
                <a:ea typeface="楷体_GB2312"/>
                <a:cs typeface="楷体_GB2312"/>
              </a:rPr>
              <a:t>setprecision</a:t>
            </a:r>
            <a:r>
              <a:rPr lang="en-US" altLang="zh-CN" sz="2000" dirty="0">
                <a:solidFill>
                  <a:srgbClr val="FFFFCC"/>
                </a:solidFill>
                <a:latin typeface="Arial" panose="020B0604020202020204" pitchFamily="34" charset="0"/>
                <a:ea typeface="楷体_GB2312"/>
                <a:cs typeface="楷体_GB2312"/>
              </a:rPr>
              <a:t>(1);</a:t>
            </a:r>
          </a:p>
          <a:p>
            <a:pPr eaLnBrk="1" hangingPunct="1">
              <a:spcBef>
                <a:spcPct val="0"/>
              </a:spcBef>
              <a:buFontTx/>
              <a:buNone/>
            </a:pPr>
            <a:r>
              <a:rPr lang="en-US" altLang="zh-CN" sz="2000" dirty="0">
                <a:solidFill>
                  <a:srgbClr val="FFFFCC"/>
                </a:solidFill>
                <a:latin typeface="Arial" panose="020B0604020202020204" pitchFamily="34" charset="0"/>
                <a:ea typeface="楷体_GB2312"/>
                <a:cs typeface="楷体_GB2312"/>
              </a:rPr>
              <a:t>            </a:t>
            </a:r>
            <a:r>
              <a:rPr lang="en-US" altLang="zh-CN" sz="2000" dirty="0" err="1">
                <a:solidFill>
                  <a:srgbClr val="FFFFCC"/>
                </a:solidFill>
                <a:latin typeface="Arial" panose="020B0604020202020204" pitchFamily="34" charset="0"/>
                <a:ea typeface="楷体_GB2312"/>
                <a:cs typeface="楷体_GB2312"/>
              </a:rPr>
              <a:t>cout</a:t>
            </a:r>
            <a:r>
              <a:rPr lang="en-US" altLang="zh-CN" sz="2000" dirty="0">
                <a:solidFill>
                  <a:srgbClr val="FFFFCC"/>
                </a:solidFill>
                <a:latin typeface="Arial" panose="020B0604020202020204" pitchFamily="34" charset="0"/>
                <a:ea typeface="楷体_GB2312"/>
                <a:cs typeface="楷体_GB2312"/>
              </a:rPr>
              <a:t> &lt;&lt; "Score = " &lt;&lt; </a:t>
            </a:r>
            <a:r>
              <a:rPr lang="en-US" altLang="zh-CN" sz="2000" dirty="0" err="1">
                <a:solidFill>
                  <a:srgbClr val="FFFFCC"/>
                </a:solidFill>
                <a:latin typeface="Arial" panose="020B0604020202020204" pitchFamily="34" charset="0"/>
                <a:ea typeface="楷体_GB2312"/>
                <a:cs typeface="楷体_GB2312"/>
              </a:rPr>
              <a:t>fScore</a:t>
            </a:r>
            <a:r>
              <a:rPr lang="en-US" altLang="zh-CN" sz="2000" dirty="0">
                <a:solidFill>
                  <a:srgbClr val="FFFFCC"/>
                </a:solidFill>
                <a:latin typeface="Arial" panose="020B0604020202020204" pitchFamily="34" charset="0"/>
                <a:ea typeface="楷体_GB2312"/>
                <a:cs typeface="楷体_GB2312"/>
              </a:rPr>
              <a:t>[</a:t>
            </a:r>
            <a:r>
              <a:rPr lang="en-US" altLang="zh-CN" sz="2000" dirty="0" err="1">
                <a:solidFill>
                  <a:srgbClr val="FFFFCC"/>
                </a:solidFill>
                <a:latin typeface="Arial" panose="020B0604020202020204" pitchFamily="34" charset="0"/>
                <a:ea typeface="楷体_GB2312"/>
                <a:cs typeface="楷体_GB2312"/>
              </a:rPr>
              <a:t>i</a:t>
            </a:r>
            <a:r>
              <a:rPr lang="en-US" altLang="zh-CN" sz="2000" dirty="0">
                <a:solidFill>
                  <a:srgbClr val="FFFFCC"/>
                </a:solidFill>
                <a:latin typeface="Arial" panose="020B0604020202020204" pitchFamily="34" charset="0"/>
                <a:ea typeface="楷体_GB2312"/>
                <a:cs typeface="楷体_GB2312"/>
              </a:rPr>
              <a:t>] &lt;&lt; </a:t>
            </a:r>
            <a:r>
              <a:rPr lang="en-US" altLang="zh-CN" sz="2000" dirty="0" err="1">
                <a:solidFill>
                  <a:srgbClr val="FFFFCC"/>
                </a:solidFill>
                <a:latin typeface="Arial" panose="020B0604020202020204" pitchFamily="34" charset="0"/>
                <a:ea typeface="楷体_GB2312"/>
                <a:cs typeface="楷体_GB2312"/>
              </a:rPr>
              <a:t>endl</a:t>
            </a:r>
            <a:r>
              <a:rPr lang="en-US" altLang="zh-CN" sz="2000" dirty="0">
                <a:solidFill>
                  <a:srgbClr val="FFFFCC"/>
                </a:solidFill>
                <a:latin typeface="Arial" panose="020B0604020202020204" pitchFamily="34" charset="0"/>
                <a:ea typeface="楷体_GB2312"/>
                <a:cs typeface="楷体_GB2312"/>
              </a:rPr>
              <a:t>;</a:t>
            </a:r>
          </a:p>
          <a:p>
            <a:pPr eaLnBrk="1" hangingPunct="1">
              <a:spcBef>
                <a:spcPct val="0"/>
              </a:spcBef>
              <a:buFontTx/>
              <a:buNone/>
            </a:pPr>
            <a:r>
              <a:rPr lang="en-US" altLang="zh-CN" sz="2000" dirty="0">
                <a:solidFill>
                  <a:srgbClr val="FFFFCC"/>
                </a:solidFill>
                <a:latin typeface="Arial" panose="020B0604020202020204" pitchFamily="34" charset="0"/>
                <a:ea typeface="楷体_GB2312"/>
                <a:cs typeface="楷体_GB2312"/>
              </a:rPr>
              <a:t>        }</a:t>
            </a:r>
          </a:p>
          <a:p>
            <a:pPr eaLnBrk="1" hangingPunct="1">
              <a:spcBef>
                <a:spcPct val="0"/>
              </a:spcBef>
              <a:buFontTx/>
              <a:buNone/>
            </a:pPr>
            <a:r>
              <a:rPr lang="en-US" altLang="zh-CN" sz="2000" dirty="0">
                <a:solidFill>
                  <a:srgbClr val="FFFFCC"/>
                </a:solidFill>
                <a:latin typeface="Arial" panose="020B0604020202020204" pitchFamily="34" charset="0"/>
                <a:ea typeface="楷体_GB2312"/>
                <a:cs typeface="楷体_GB2312"/>
              </a:rPr>
              <a:t>    }</a:t>
            </a:r>
          </a:p>
          <a:p>
            <a:pPr eaLnBrk="1" hangingPunct="1">
              <a:spcBef>
                <a:spcPct val="0"/>
              </a:spcBef>
              <a:buFontTx/>
              <a:buNone/>
            </a:pPr>
            <a:r>
              <a:rPr lang="en-US" altLang="zh-CN" sz="2000" dirty="0">
                <a:solidFill>
                  <a:srgbClr val="FFFFCC"/>
                </a:solidFill>
                <a:latin typeface="Arial" panose="020B0604020202020204" pitchFamily="34" charset="0"/>
                <a:ea typeface="楷体_GB2312"/>
                <a:cs typeface="楷体_GB2312"/>
              </a:rPr>
              <a:t>    return 0;</a:t>
            </a:r>
          </a:p>
          <a:p>
            <a:pPr eaLnBrk="1" hangingPunct="1">
              <a:spcBef>
                <a:spcPct val="0"/>
              </a:spcBef>
              <a:buFontTx/>
              <a:buNone/>
            </a:pPr>
            <a:r>
              <a:rPr lang="en-US" altLang="zh-CN" sz="2000" dirty="0">
                <a:solidFill>
                  <a:srgbClr val="FFFFCC"/>
                </a:solidFill>
                <a:latin typeface="Arial" panose="020B0604020202020204" pitchFamily="34" charset="0"/>
                <a:ea typeface="楷体_GB2312"/>
                <a:cs typeface="楷体_GB2312"/>
              </a:rPr>
              <a:t>}</a:t>
            </a:r>
            <a:endParaRPr lang="en-US" altLang="zh-CN" sz="2400" dirty="0">
              <a:solidFill>
                <a:srgbClr val="FFFFCC"/>
              </a:solidFill>
              <a:ea typeface="楷体_GB2312"/>
              <a:cs typeface="楷体_GB2312"/>
            </a:endParaRPr>
          </a:p>
        </p:txBody>
      </p:sp>
      <p:sp>
        <p:nvSpPr>
          <p:cNvPr id="54277" name="AutoShape 5">
            <a:extLst>
              <a:ext uri="{FF2B5EF4-FFF2-40B4-BE49-F238E27FC236}">
                <a16:creationId xmlns:a16="http://schemas.microsoft.com/office/drawing/2014/main" id="{57A015BD-B8B9-45BC-BA33-5F7A04AA5452}"/>
              </a:ext>
            </a:extLst>
          </p:cNvPr>
          <p:cNvSpPr>
            <a:spLocks/>
          </p:cNvSpPr>
          <p:nvPr/>
        </p:nvSpPr>
        <p:spPr bwMode="auto">
          <a:xfrm>
            <a:off x="4475023" y="1863725"/>
            <a:ext cx="1676400" cy="382588"/>
          </a:xfrm>
          <a:prstGeom prst="callout1">
            <a:avLst>
              <a:gd name="adj1" fmla="val 119917"/>
              <a:gd name="adj2" fmla="val 93181"/>
              <a:gd name="adj3" fmla="val 119917"/>
              <a:gd name="adj4" fmla="val -102463"/>
            </a:avLst>
          </a:prstGeom>
          <a:noFill/>
          <a:ln w="9525">
            <a:solidFill>
              <a:srgbClr val="99FF33"/>
            </a:solidFill>
            <a:miter lim="800000"/>
            <a:headEnd type="triangle" w="lg" len="me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99FF33"/>
                </a:solidFill>
                <a:ea typeface="楷体_GB2312"/>
                <a:cs typeface="楷体_GB2312"/>
              </a:rPr>
              <a:t>说明数组。</a:t>
            </a:r>
          </a:p>
        </p:txBody>
      </p:sp>
      <p:sp>
        <p:nvSpPr>
          <p:cNvPr id="54278" name="AutoShape 6">
            <a:extLst>
              <a:ext uri="{FF2B5EF4-FFF2-40B4-BE49-F238E27FC236}">
                <a16:creationId xmlns:a16="http://schemas.microsoft.com/office/drawing/2014/main" id="{B9AAA0D1-32D1-420A-8AB7-E36D6680AE0F}"/>
              </a:ext>
            </a:extLst>
          </p:cNvPr>
          <p:cNvSpPr>
            <a:spLocks/>
          </p:cNvSpPr>
          <p:nvPr/>
        </p:nvSpPr>
        <p:spPr bwMode="auto">
          <a:xfrm>
            <a:off x="3998769" y="3148012"/>
            <a:ext cx="3962400" cy="609600"/>
          </a:xfrm>
          <a:prstGeom prst="accentCallout2">
            <a:avLst>
              <a:gd name="adj1" fmla="val 18750"/>
              <a:gd name="adj2" fmla="val -1921"/>
              <a:gd name="adj3" fmla="val 18750"/>
              <a:gd name="adj4" fmla="val -7931"/>
              <a:gd name="adj5" fmla="val 103907"/>
              <a:gd name="adj6" fmla="val -8014"/>
            </a:avLst>
          </a:prstGeom>
          <a:noFill/>
          <a:ln w="9525">
            <a:solidFill>
              <a:srgbClr val="FFFF00"/>
            </a:solidFill>
            <a:miter lim="800000"/>
            <a:headEnd/>
            <a:tailEnd type="diamond"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00"/>
                </a:solidFill>
                <a:latin typeface="Arial" panose="020B0604020202020204" pitchFamily="34" charset="0"/>
                <a:ea typeface="楷体_GB2312"/>
                <a:cs typeface="楷体_GB2312"/>
              </a:rPr>
              <a:t>循环输入各元素的值并累加。</a:t>
            </a:r>
          </a:p>
          <a:p>
            <a:pPr algn="ctr" eaLnBrk="1" hangingPunct="1">
              <a:spcBef>
                <a:spcPct val="0"/>
              </a:spcBef>
              <a:buFontTx/>
              <a:buNone/>
            </a:pPr>
            <a:endParaRPr lang="en-US" altLang="zh-CN" sz="2400">
              <a:ea typeface="楷体_GB2312"/>
              <a:cs typeface="楷体_GB2312"/>
            </a:endParaRPr>
          </a:p>
        </p:txBody>
      </p:sp>
      <p:sp>
        <p:nvSpPr>
          <p:cNvPr id="54279" name="AutoShape 7">
            <a:extLst>
              <a:ext uri="{FF2B5EF4-FFF2-40B4-BE49-F238E27FC236}">
                <a16:creationId xmlns:a16="http://schemas.microsoft.com/office/drawing/2014/main" id="{99EB326A-7ABF-4F3E-8B9D-BA2E2F06C66A}"/>
              </a:ext>
            </a:extLst>
          </p:cNvPr>
          <p:cNvSpPr>
            <a:spLocks/>
          </p:cNvSpPr>
          <p:nvPr/>
        </p:nvSpPr>
        <p:spPr bwMode="auto">
          <a:xfrm>
            <a:off x="4206086" y="4468811"/>
            <a:ext cx="4643438" cy="381000"/>
          </a:xfrm>
          <a:prstGeom prst="accentCallout2">
            <a:avLst>
              <a:gd name="adj1" fmla="val 30000"/>
              <a:gd name="adj2" fmla="val -1639"/>
              <a:gd name="adj3" fmla="val 30000"/>
              <a:gd name="adj4" fmla="val -6838"/>
              <a:gd name="adj5" fmla="val 128333"/>
              <a:gd name="adj6" fmla="val -6870"/>
            </a:avLst>
          </a:prstGeom>
          <a:noFill/>
          <a:ln w="9525">
            <a:solidFill>
              <a:srgbClr val="FFFFFF"/>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rgbClr val="FFFFFF"/>
                </a:solidFill>
                <a:latin typeface="Arial" panose="020B0604020202020204" pitchFamily="34" charset="0"/>
                <a:ea typeface="楷体_GB2312"/>
                <a:cs typeface="楷体_GB2312"/>
              </a:rPr>
              <a:t>循环判断条件，满足条件输出。</a:t>
            </a:r>
          </a:p>
          <a:p>
            <a:pPr algn="ctr" eaLnBrk="1" hangingPunct="1">
              <a:spcBef>
                <a:spcPct val="0"/>
              </a:spcBef>
              <a:buFontTx/>
              <a:buNone/>
            </a:pPr>
            <a:endParaRPr lang="en-US" altLang="zh-CN" sz="2400">
              <a:solidFill>
                <a:srgbClr val="FFFFFF"/>
              </a:solidFill>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blinds(horizontal)">
                                      <p:cBhvr>
                                        <p:cTn id="7" dur="500"/>
                                        <p:tgtEl>
                                          <p:spTgt spid="54274"/>
                                        </p:tgtEl>
                                      </p:cBhvr>
                                    </p:animEffect>
                                  </p:childTnLst>
                                  <p:subTnLst>
                                    <p:audio>
                                      <p:cMediaNode>
                                        <p:cTn display="0" masterRel="sameClick">
                                          <p:stCondLst>
                                            <p:cond evt="begin" delay="0">
                                              <p:tn val="5"/>
                                            </p:cond>
                                          </p:stCondLst>
                                          <p:endCondLst>
                                            <p:cond evt="onStopAudio" delay="0">
                                              <p:tgtEl>
                                                <p:sldTgt/>
                                              </p:tgtEl>
                                            </p:cond>
                                          </p:endCondLst>
                                        </p:cTn>
                                        <p:tgtEl>
                                          <p:sndTgt r:embed="rId3" name="NOTIFY.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5427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54276"/>
                                        </p:tgtEl>
                                        <p:attrNameLst>
                                          <p:attrName>style.visibility</p:attrName>
                                        </p:attrNameLst>
                                      </p:cBhvr>
                                      <p:to>
                                        <p:strVal val="visible"/>
                                      </p:to>
                                    </p:set>
                                    <p:animEffect transition="in" filter="wipe(up)">
                                      <p:cBhvr>
                                        <p:cTn id="16" dur="500"/>
                                        <p:tgtEl>
                                          <p:spTgt spid="54276"/>
                                        </p:tgtEl>
                                      </p:cBhvr>
                                    </p:animEffect>
                                  </p:childTnLst>
                                  <p:subTnLst>
                                    <p:audio>
                                      <p:cMediaNode>
                                        <p:cTn display="0" masterRel="sameClick">
                                          <p:stCondLst>
                                            <p:cond evt="begin" delay="0">
                                              <p:tn val="14"/>
                                            </p:cond>
                                          </p:stCondLst>
                                          <p:endCondLst>
                                            <p:cond evt="onStopAudio" delay="0">
                                              <p:tgtEl>
                                                <p:sldTgt/>
                                              </p:tgtEl>
                                            </p:cond>
                                          </p:endCondLst>
                                        </p:cTn>
                                        <p:tgtEl>
                                          <p:sndTgt r:embed="rId4" name="TADA.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3" fill="hold" grpId="0" nodeType="clickEffect">
                                  <p:stCondLst>
                                    <p:cond delay="0"/>
                                  </p:stCondLst>
                                  <p:childTnLst>
                                    <p:set>
                                      <p:cBhvr>
                                        <p:cTn id="20" dur="1" fill="hold">
                                          <p:stCondLst>
                                            <p:cond delay="0"/>
                                          </p:stCondLst>
                                        </p:cTn>
                                        <p:tgtEl>
                                          <p:spTgt spid="54277"/>
                                        </p:tgtEl>
                                        <p:attrNameLst>
                                          <p:attrName>style.visibility</p:attrName>
                                        </p:attrNameLst>
                                      </p:cBhvr>
                                      <p:to>
                                        <p:strVal val="visible"/>
                                      </p:to>
                                    </p:set>
                                    <p:animEffect transition="in" filter="strips(upRight)">
                                      <p:cBhvr>
                                        <p:cTn id="21" dur="500"/>
                                        <p:tgtEl>
                                          <p:spTgt spid="54277"/>
                                        </p:tgtEl>
                                      </p:cBhvr>
                                    </p:animEffect>
                                  </p:childTnLst>
                                  <p:subTnLst>
                                    <p:audio>
                                      <p:cMediaNode>
                                        <p:cTn display="0" masterRel="sameClick">
                                          <p:stCondLst>
                                            <p:cond evt="begin" delay="0">
                                              <p:tn val="19"/>
                                            </p:cond>
                                          </p:stCondLst>
                                          <p:endCondLst>
                                            <p:cond evt="onStopAudio" delay="0">
                                              <p:tgtEl>
                                                <p:sldTgt/>
                                              </p:tgtEl>
                                            </p:cond>
                                          </p:endCondLst>
                                        </p:cTn>
                                        <p:tgtEl>
                                          <p:sndTgt r:embed="rId3" name="NOTIFY.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3" fill="hold" grpId="0" nodeType="clickEffect">
                                  <p:stCondLst>
                                    <p:cond delay="0"/>
                                  </p:stCondLst>
                                  <p:childTnLst>
                                    <p:set>
                                      <p:cBhvr>
                                        <p:cTn id="25" dur="1" fill="hold">
                                          <p:stCondLst>
                                            <p:cond delay="0"/>
                                          </p:stCondLst>
                                        </p:cTn>
                                        <p:tgtEl>
                                          <p:spTgt spid="54278"/>
                                        </p:tgtEl>
                                        <p:attrNameLst>
                                          <p:attrName>style.visibility</p:attrName>
                                        </p:attrNameLst>
                                      </p:cBhvr>
                                      <p:to>
                                        <p:strVal val="visible"/>
                                      </p:to>
                                    </p:set>
                                    <p:animEffect transition="in" filter="strips(upRight)">
                                      <p:cBhvr>
                                        <p:cTn id="26" dur="500"/>
                                        <p:tgtEl>
                                          <p:spTgt spid="54278"/>
                                        </p:tgtEl>
                                      </p:cBhvr>
                                    </p:animEffect>
                                  </p:childTnLst>
                                  <p:subTnLst>
                                    <p:audio>
                                      <p:cMediaNode>
                                        <p:cTn display="0" masterRel="sameClick">
                                          <p:stCondLst>
                                            <p:cond evt="begin" delay="0">
                                              <p:tn val="24"/>
                                            </p:cond>
                                          </p:stCondLst>
                                          <p:endCondLst>
                                            <p:cond evt="onStopAudio" delay="0">
                                              <p:tgtEl>
                                                <p:sldTgt/>
                                              </p:tgtEl>
                                            </p:cond>
                                          </p:endCondLst>
                                        </p:cTn>
                                        <p:tgtEl>
                                          <p:sndTgt r:embed="rId5" name="chimes.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3" fill="hold" grpId="0" nodeType="clickEffect">
                                  <p:stCondLst>
                                    <p:cond delay="0"/>
                                  </p:stCondLst>
                                  <p:childTnLst>
                                    <p:set>
                                      <p:cBhvr>
                                        <p:cTn id="30" dur="1" fill="hold">
                                          <p:stCondLst>
                                            <p:cond delay="0"/>
                                          </p:stCondLst>
                                        </p:cTn>
                                        <p:tgtEl>
                                          <p:spTgt spid="54279"/>
                                        </p:tgtEl>
                                        <p:attrNameLst>
                                          <p:attrName>style.visibility</p:attrName>
                                        </p:attrNameLst>
                                      </p:cBhvr>
                                      <p:to>
                                        <p:strVal val="visible"/>
                                      </p:to>
                                    </p:set>
                                    <p:animEffect transition="in" filter="strips(upRight)">
                                      <p:cBhvr>
                                        <p:cTn id="31" dur="500"/>
                                        <p:tgtEl>
                                          <p:spTgt spid="54279"/>
                                        </p:tgtEl>
                                      </p:cBhvr>
                                    </p:animEffect>
                                  </p:childTnLst>
                                  <p:subTnLst>
                                    <p:audio>
                                      <p:cMediaNode>
                                        <p:cTn display="0" masterRel="sameClick">
                                          <p:stCondLst>
                                            <p:cond evt="begin" delay="0">
                                              <p:tn val="29"/>
                                            </p:cond>
                                          </p:stCondLst>
                                          <p:endCondLst>
                                            <p:cond evt="onStopAudio" delay="0">
                                              <p:tgtEl>
                                                <p:sldTgt/>
                                              </p:tgtEl>
                                            </p:cond>
                                          </p:endCondLst>
                                        </p:cTn>
                                        <p:tgtEl>
                                          <p:sndTgt r:embed="rId3" name="NOTIFY.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utoUpdateAnimBg="0"/>
      <p:bldP spid="54275" grpId="0" autoUpdateAnimBg="0"/>
      <p:bldP spid="54276" grpId="0" autoUpdateAnimBg="0"/>
      <p:bldP spid="54277" grpId="0" animBg="1" autoUpdateAnimBg="0"/>
      <p:bldP spid="54278" grpId="0" animBg="1" autoUpdateAnimBg="0"/>
      <p:bldP spid="54279"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4F1791A6-00D8-420B-A45C-6C3AE8281330}"/>
              </a:ext>
            </a:extLst>
          </p:cNvPr>
          <p:cNvSpPr>
            <a:spLocks noGrp="1" noChangeArrowheads="1"/>
          </p:cNvSpPr>
          <p:nvPr>
            <p:ph type="title"/>
          </p:nvPr>
        </p:nvSpPr>
        <p:spPr>
          <a:xfrm>
            <a:off x="249382" y="381000"/>
            <a:ext cx="11942618" cy="838200"/>
          </a:xfrm>
        </p:spPr>
        <p:txBody>
          <a:bodyPr/>
          <a:lstStyle/>
          <a:p>
            <a:pPr algn="ctr" eaLnBrk="1" hangingPunct="1"/>
            <a:r>
              <a:rPr lang="en-US" altLang="zh-CN" sz="3200" b="1" dirty="0">
                <a:solidFill>
                  <a:srgbClr val="FFFF00"/>
                </a:solidFill>
                <a:latin typeface="Arial" panose="020B0604020202020204" pitchFamily="34" charset="0"/>
                <a:ea typeface="楷体_GB2312"/>
                <a:cs typeface="楷体_GB2312"/>
              </a:rPr>
              <a:t>5.2  </a:t>
            </a:r>
            <a:r>
              <a:rPr lang="zh-CN" altLang="en-US" sz="3200" b="1" dirty="0">
                <a:solidFill>
                  <a:srgbClr val="FFFF00"/>
                </a:solidFill>
                <a:latin typeface="Arial" panose="020B0604020202020204" pitchFamily="34" charset="0"/>
                <a:ea typeface="楷体_GB2312"/>
                <a:cs typeface="楷体_GB2312"/>
              </a:rPr>
              <a:t>多 维 数 组</a:t>
            </a:r>
          </a:p>
        </p:txBody>
      </p:sp>
      <p:sp>
        <p:nvSpPr>
          <p:cNvPr id="55299" name="Text Box 3">
            <a:extLst>
              <a:ext uri="{FF2B5EF4-FFF2-40B4-BE49-F238E27FC236}">
                <a16:creationId xmlns:a16="http://schemas.microsoft.com/office/drawing/2014/main" id="{172EFB09-4190-4243-870B-FA893BDC4E98}"/>
              </a:ext>
            </a:extLst>
          </p:cNvPr>
          <p:cNvSpPr txBox="1">
            <a:spLocks noChangeArrowheads="1"/>
          </p:cNvSpPr>
          <p:nvPr/>
        </p:nvSpPr>
        <p:spPr bwMode="auto">
          <a:xfrm>
            <a:off x="249381" y="1066800"/>
            <a:ext cx="11942617"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楷体_GB2312"/>
                <a:ea typeface="楷体_GB2312"/>
                <a:cs typeface="楷体_GB2312"/>
              </a:rPr>
              <a:t>       </a:t>
            </a:r>
            <a:r>
              <a:rPr lang="zh-CN" altLang="en-US" sz="2400" dirty="0">
                <a:solidFill>
                  <a:srgbClr val="FFFFCC"/>
                </a:solidFill>
                <a:latin typeface="楷体_GB2312"/>
                <a:ea typeface="楷体_GB2312"/>
                <a:cs typeface="楷体_GB2312"/>
              </a:rPr>
              <a:t>在处理的数据中经常会遇到需要用多维索引的数据。如：四个学生三门课的成绩。可以用下表表示：</a:t>
            </a:r>
          </a:p>
        </p:txBody>
      </p:sp>
      <p:graphicFrame>
        <p:nvGraphicFramePr>
          <p:cNvPr id="55300" name="Group 4">
            <a:extLst>
              <a:ext uri="{FF2B5EF4-FFF2-40B4-BE49-F238E27FC236}">
                <a16:creationId xmlns:a16="http://schemas.microsoft.com/office/drawing/2014/main" id="{81D6F658-1B38-4184-A451-D65596E13C1C}"/>
              </a:ext>
            </a:extLst>
          </p:cNvPr>
          <p:cNvGraphicFramePr>
            <a:graphicFrameLocks noGrp="1"/>
          </p:cNvGraphicFramePr>
          <p:nvPr/>
        </p:nvGraphicFramePr>
        <p:xfrm>
          <a:off x="4879975" y="2971801"/>
          <a:ext cx="4191000" cy="1860551"/>
        </p:xfrm>
        <a:graphic>
          <a:graphicData uri="http://schemas.openxmlformats.org/drawingml/2006/table">
            <a:tbl>
              <a:tblPr/>
              <a:tblGrid>
                <a:gridCol w="12954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482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FFFF"/>
                          </a:solidFill>
                          <a:effectLst/>
                          <a:latin typeface="Arial" charset="0"/>
                          <a:ea typeface="宋体" pitchFamily="2" charset="-122"/>
                        </a:rPr>
                        <a:t>92.5</a:t>
                      </a:r>
                    </a:p>
                  </a:txBody>
                  <a:tcPr marL="90000" marR="90000" marT="46793" marB="46793" horzOverflow="overflow">
                    <a:lnL w="12700" cap="flat" cmpd="sng" algn="ctr">
                      <a:solidFill>
                        <a:srgbClr val="FFFFCC"/>
                      </a:solidFill>
                      <a:prstDash val="solid"/>
                      <a:round/>
                      <a:headEnd type="none" w="lg" len="lg"/>
                      <a:tailEnd type="none" w="med" len="med"/>
                    </a:lnL>
                    <a:lnR w="12700" cap="flat" cmpd="sng" algn="ctr">
                      <a:solidFill>
                        <a:srgbClr val="FFFFCC"/>
                      </a:solidFill>
                      <a:prstDash val="solid"/>
                      <a:round/>
                      <a:headEnd type="none" w="lg" len="lg"/>
                      <a:tailEnd type="none" w="med" len="med"/>
                    </a:lnR>
                    <a:lnT w="12700" cap="flat" cmpd="sng" algn="ctr">
                      <a:solidFill>
                        <a:srgbClr val="FFFFCC"/>
                      </a:solidFill>
                      <a:prstDash val="solid"/>
                      <a:round/>
                      <a:headEnd type="none" w="lg" len="lg"/>
                      <a:tailEnd type="none" w="med" len="med"/>
                    </a:lnT>
                    <a:lnB w="12700" cap="flat" cmpd="sng" algn="ctr">
                      <a:solidFill>
                        <a:srgbClr val="FFFFCC"/>
                      </a:solidFill>
                      <a:prstDash val="solid"/>
                      <a:round/>
                      <a:headEnd type="none" w="lg" len="lg"/>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FFFF"/>
                          </a:solidFill>
                          <a:effectLst/>
                          <a:latin typeface="Arial" charset="0"/>
                          <a:ea typeface="宋体" pitchFamily="2" charset="-122"/>
                        </a:rPr>
                        <a:t>80.5</a:t>
                      </a:r>
                    </a:p>
                  </a:txBody>
                  <a:tcPr marL="90000" marR="90000" marT="46793" marB="46793" horzOverflow="overflow">
                    <a:lnL w="12700" cap="flat" cmpd="sng" algn="ctr">
                      <a:solidFill>
                        <a:srgbClr val="FFFFCC"/>
                      </a:solidFill>
                      <a:prstDash val="solid"/>
                      <a:round/>
                      <a:headEnd type="none" w="lg" len="lg"/>
                      <a:tailEnd type="none" w="med" len="med"/>
                    </a:lnL>
                    <a:lnR w="12700" cap="flat" cmpd="sng" algn="ctr">
                      <a:solidFill>
                        <a:srgbClr val="FFFFCC"/>
                      </a:solidFill>
                      <a:prstDash val="solid"/>
                      <a:round/>
                      <a:headEnd type="none" w="lg" len="lg"/>
                      <a:tailEnd type="none" w="med" len="med"/>
                    </a:lnR>
                    <a:lnT w="12700" cap="flat" cmpd="sng" algn="ctr">
                      <a:solidFill>
                        <a:srgbClr val="FFFFCC"/>
                      </a:solidFill>
                      <a:prstDash val="solid"/>
                      <a:round/>
                      <a:headEnd type="none" w="lg" len="lg"/>
                      <a:tailEnd type="none" w="med" len="med"/>
                    </a:lnT>
                    <a:lnB w="12700" cap="flat" cmpd="sng" algn="ctr">
                      <a:solidFill>
                        <a:srgbClr val="FFFFCC"/>
                      </a:solidFill>
                      <a:prstDash val="solid"/>
                      <a:round/>
                      <a:headEnd type="none" w="lg" len="lg"/>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FFFF"/>
                          </a:solidFill>
                          <a:effectLst/>
                          <a:latin typeface="Arial" charset="0"/>
                          <a:ea typeface="宋体" pitchFamily="2" charset="-122"/>
                        </a:rPr>
                        <a:t>91.0</a:t>
                      </a:r>
                    </a:p>
                  </a:txBody>
                  <a:tcPr marL="90000" marR="90000" marT="46793" marB="46793" horzOverflow="overflow">
                    <a:lnL w="12700" cap="flat" cmpd="sng" algn="ctr">
                      <a:solidFill>
                        <a:srgbClr val="FFFFCC"/>
                      </a:solidFill>
                      <a:prstDash val="solid"/>
                      <a:round/>
                      <a:headEnd type="none" w="lg" len="lg"/>
                      <a:tailEnd type="none" w="med" len="med"/>
                    </a:lnL>
                    <a:lnR w="12700" cap="flat" cmpd="sng" algn="ctr">
                      <a:solidFill>
                        <a:srgbClr val="FFFFCC"/>
                      </a:solidFill>
                      <a:prstDash val="solid"/>
                      <a:round/>
                      <a:headEnd type="none" w="lg" len="lg"/>
                      <a:tailEnd type="none" w="med" len="med"/>
                    </a:lnR>
                    <a:lnT w="12700" cap="flat" cmpd="sng" algn="ctr">
                      <a:solidFill>
                        <a:srgbClr val="FFFFCC"/>
                      </a:solidFill>
                      <a:prstDash val="solid"/>
                      <a:round/>
                      <a:headEnd type="none" w="lg" len="lg"/>
                      <a:tailEnd type="none" w="med" len="med"/>
                    </a:lnT>
                    <a:lnB w="12700" cap="flat" cmpd="sng" algn="ctr">
                      <a:solidFill>
                        <a:srgbClr val="FFFFCC"/>
                      </a:solidFill>
                      <a:prstDash val="solid"/>
                      <a:round/>
                      <a:headEnd type="none" w="lg" len="lg"/>
                      <a:tailEnd type="none" w="med" len="med"/>
                    </a:lnB>
                    <a:lnTlToBr>
                      <a:noFill/>
                    </a:lnTlToBr>
                    <a:lnBlToTr>
                      <a:noFill/>
                    </a:lnBlToTr>
                    <a:noFill/>
                  </a:tcPr>
                </a:tc>
                <a:extLst>
                  <a:ext uri="{0D108BD9-81ED-4DB2-BD59-A6C34878D82A}">
                    <a16:rowId xmlns:a16="http://schemas.microsoft.com/office/drawing/2014/main" val="10000"/>
                  </a:ext>
                </a:extLst>
              </a:tr>
              <a:tr h="459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FFFF"/>
                          </a:solidFill>
                          <a:effectLst/>
                          <a:latin typeface="Arial" charset="0"/>
                          <a:ea typeface="宋体" pitchFamily="2" charset="-122"/>
                        </a:rPr>
                        <a:t>99.0</a:t>
                      </a:r>
                    </a:p>
                  </a:txBody>
                  <a:tcPr marL="90000" marR="90000" marT="46793" marB="46793" horzOverflow="overflow">
                    <a:lnL w="12700" cap="flat" cmpd="sng" algn="ctr">
                      <a:solidFill>
                        <a:srgbClr val="FFFFCC"/>
                      </a:solidFill>
                      <a:prstDash val="solid"/>
                      <a:round/>
                      <a:headEnd type="none" w="lg" len="lg"/>
                      <a:tailEnd type="none" w="med" len="med"/>
                    </a:lnL>
                    <a:lnR w="12700" cap="flat" cmpd="sng" algn="ctr">
                      <a:solidFill>
                        <a:srgbClr val="FFFFCC"/>
                      </a:solidFill>
                      <a:prstDash val="solid"/>
                      <a:round/>
                      <a:headEnd type="none" w="lg" len="lg"/>
                      <a:tailEnd type="none" w="med" len="med"/>
                    </a:lnR>
                    <a:lnT w="12700" cap="flat" cmpd="sng" algn="ctr">
                      <a:solidFill>
                        <a:srgbClr val="FFFFCC"/>
                      </a:solidFill>
                      <a:prstDash val="solid"/>
                      <a:round/>
                      <a:headEnd type="none" w="lg" len="lg"/>
                      <a:tailEnd type="none" w="med" len="med"/>
                    </a:lnT>
                    <a:lnB w="12700" cap="flat" cmpd="sng" algn="ctr">
                      <a:solidFill>
                        <a:srgbClr val="FFFFCC"/>
                      </a:solidFill>
                      <a:prstDash val="solid"/>
                      <a:round/>
                      <a:headEnd type="none" w="lg" len="lg"/>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66FF33"/>
                          </a:solidFill>
                          <a:effectLst/>
                          <a:latin typeface="Arial" charset="0"/>
                          <a:ea typeface="宋体" pitchFamily="2" charset="-122"/>
                        </a:rPr>
                        <a:t>83.5</a:t>
                      </a:r>
                    </a:p>
                  </a:txBody>
                  <a:tcPr marL="90000" marR="90000" marT="46793" marB="46793" horzOverflow="overflow">
                    <a:lnL w="12700" cap="flat" cmpd="sng" algn="ctr">
                      <a:solidFill>
                        <a:srgbClr val="FFFFCC"/>
                      </a:solidFill>
                      <a:prstDash val="solid"/>
                      <a:round/>
                      <a:headEnd type="none" w="lg" len="lg"/>
                      <a:tailEnd type="none" w="med" len="med"/>
                    </a:lnL>
                    <a:lnR w="12700" cap="flat" cmpd="sng" algn="ctr">
                      <a:solidFill>
                        <a:srgbClr val="FFFFCC"/>
                      </a:solidFill>
                      <a:prstDash val="solid"/>
                      <a:round/>
                      <a:headEnd type="none" w="lg" len="lg"/>
                      <a:tailEnd type="none" w="med" len="med"/>
                    </a:lnR>
                    <a:lnT w="12700" cap="flat" cmpd="sng" algn="ctr">
                      <a:solidFill>
                        <a:srgbClr val="FFFFCC"/>
                      </a:solidFill>
                      <a:prstDash val="solid"/>
                      <a:round/>
                      <a:headEnd type="none" w="lg" len="lg"/>
                      <a:tailEnd type="none" w="med" len="med"/>
                    </a:lnT>
                    <a:lnB w="12700" cap="flat" cmpd="sng" algn="ctr">
                      <a:solidFill>
                        <a:srgbClr val="FFFFCC"/>
                      </a:solidFill>
                      <a:prstDash val="solid"/>
                      <a:round/>
                      <a:headEnd type="none" w="lg" len="lg"/>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FFFF"/>
                          </a:solidFill>
                          <a:effectLst/>
                          <a:latin typeface="Arial" charset="0"/>
                          <a:ea typeface="宋体" pitchFamily="2" charset="-122"/>
                        </a:rPr>
                        <a:t>90.0</a:t>
                      </a:r>
                    </a:p>
                  </a:txBody>
                  <a:tcPr marL="90000" marR="90000" marT="46793" marB="46793" horzOverflow="overflow">
                    <a:lnL w="12700" cap="flat" cmpd="sng" algn="ctr">
                      <a:solidFill>
                        <a:srgbClr val="FFFFCC"/>
                      </a:solidFill>
                      <a:prstDash val="solid"/>
                      <a:round/>
                      <a:headEnd type="none" w="lg" len="lg"/>
                      <a:tailEnd type="none" w="med" len="med"/>
                    </a:lnL>
                    <a:lnR w="12700" cap="flat" cmpd="sng" algn="ctr">
                      <a:solidFill>
                        <a:srgbClr val="FFFFCC"/>
                      </a:solidFill>
                      <a:prstDash val="solid"/>
                      <a:round/>
                      <a:headEnd type="none" w="lg" len="lg"/>
                      <a:tailEnd type="none" w="med" len="med"/>
                    </a:lnR>
                    <a:lnT w="12700" cap="flat" cmpd="sng" algn="ctr">
                      <a:solidFill>
                        <a:srgbClr val="FFFFCC"/>
                      </a:solidFill>
                      <a:prstDash val="solid"/>
                      <a:round/>
                      <a:headEnd type="none" w="lg" len="lg"/>
                      <a:tailEnd type="none" w="med" len="med"/>
                    </a:lnT>
                    <a:lnB w="12700" cap="flat" cmpd="sng" algn="ctr">
                      <a:solidFill>
                        <a:srgbClr val="FFFFCC"/>
                      </a:solidFill>
                      <a:prstDash val="solid"/>
                      <a:round/>
                      <a:headEnd type="none" w="lg" len="lg"/>
                      <a:tailEnd type="none" w="med" len="med"/>
                    </a:lnB>
                    <a:lnTlToBr>
                      <a:noFill/>
                    </a:lnTlToBr>
                    <a:lnBlToTr>
                      <a:noFill/>
                    </a:lnBlToTr>
                    <a:noFill/>
                  </a:tcPr>
                </a:tc>
                <a:extLst>
                  <a:ext uri="{0D108BD9-81ED-4DB2-BD59-A6C34878D82A}">
                    <a16:rowId xmlns:a16="http://schemas.microsoft.com/office/drawing/2014/main" val="10001"/>
                  </a:ext>
                </a:extLst>
              </a:tr>
              <a:tr h="459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FFFF"/>
                          </a:solidFill>
                          <a:effectLst/>
                          <a:latin typeface="Arial" charset="0"/>
                          <a:ea typeface="宋体" pitchFamily="2" charset="-122"/>
                        </a:rPr>
                        <a:t>70.0</a:t>
                      </a:r>
                    </a:p>
                  </a:txBody>
                  <a:tcPr marL="90000" marR="90000" marT="46793" marB="46793" horzOverflow="overflow">
                    <a:lnL w="12700" cap="flat" cmpd="sng" algn="ctr">
                      <a:solidFill>
                        <a:srgbClr val="FFFFCC"/>
                      </a:solidFill>
                      <a:prstDash val="solid"/>
                      <a:round/>
                      <a:headEnd type="none" w="lg" len="lg"/>
                      <a:tailEnd type="none" w="med" len="med"/>
                    </a:lnL>
                    <a:lnR w="12700" cap="flat" cmpd="sng" algn="ctr">
                      <a:solidFill>
                        <a:srgbClr val="FFFFCC"/>
                      </a:solidFill>
                      <a:prstDash val="solid"/>
                      <a:round/>
                      <a:headEnd type="none" w="lg" len="lg"/>
                      <a:tailEnd type="none" w="med" len="med"/>
                    </a:lnR>
                    <a:lnT w="12700" cap="flat" cmpd="sng" algn="ctr">
                      <a:solidFill>
                        <a:srgbClr val="FFFFCC"/>
                      </a:solidFill>
                      <a:prstDash val="solid"/>
                      <a:round/>
                      <a:headEnd type="none" w="lg" len="lg"/>
                      <a:tailEnd type="none" w="med" len="med"/>
                    </a:lnT>
                    <a:lnB w="12700" cap="flat" cmpd="sng" algn="ctr">
                      <a:solidFill>
                        <a:srgbClr val="FFFFCC"/>
                      </a:solidFill>
                      <a:prstDash val="solid"/>
                      <a:round/>
                      <a:headEnd type="none" w="lg" len="lg"/>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FFFF"/>
                          </a:solidFill>
                          <a:effectLst/>
                          <a:latin typeface="Arial" charset="0"/>
                          <a:ea typeface="宋体" pitchFamily="2" charset="-122"/>
                        </a:rPr>
                        <a:t>66.0</a:t>
                      </a:r>
                    </a:p>
                  </a:txBody>
                  <a:tcPr marL="90000" marR="90000" marT="46793" marB="46793" horzOverflow="overflow">
                    <a:lnL w="12700" cap="flat" cmpd="sng" algn="ctr">
                      <a:solidFill>
                        <a:srgbClr val="FFFFCC"/>
                      </a:solidFill>
                      <a:prstDash val="solid"/>
                      <a:round/>
                      <a:headEnd type="none" w="lg" len="lg"/>
                      <a:tailEnd type="none" w="med" len="med"/>
                    </a:lnL>
                    <a:lnR w="12700" cap="flat" cmpd="sng" algn="ctr">
                      <a:solidFill>
                        <a:srgbClr val="FFFFCC"/>
                      </a:solidFill>
                      <a:prstDash val="solid"/>
                      <a:round/>
                      <a:headEnd type="none" w="lg" len="lg"/>
                      <a:tailEnd type="none" w="med" len="med"/>
                    </a:lnR>
                    <a:lnT w="12700" cap="flat" cmpd="sng" algn="ctr">
                      <a:solidFill>
                        <a:srgbClr val="FFFFCC"/>
                      </a:solidFill>
                      <a:prstDash val="solid"/>
                      <a:round/>
                      <a:headEnd type="none" w="lg" len="lg"/>
                      <a:tailEnd type="none" w="med" len="med"/>
                    </a:lnT>
                    <a:lnB w="12700" cap="flat" cmpd="sng" algn="ctr">
                      <a:solidFill>
                        <a:srgbClr val="FFFFCC"/>
                      </a:solidFill>
                      <a:prstDash val="solid"/>
                      <a:round/>
                      <a:headEnd type="none" w="lg" len="lg"/>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FFFF"/>
                          </a:solidFill>
                          <a:effectLst/>
                          <a:latin typeface="Arial" charset="0"/>
                          <a:ea typeface="宋体" pitchFamily="2" charset="-122"/>
                        </a:rPr>
                        <a:t>60.0</a:t>
                      </a:r>
                    </a:p>
                  </a:txBody>
                  <a:tcPr marL="90000" marR="90000" marT="46793" marB="46793" horzOverflow="overflow">
                    <a:lnL w="12700" cap="flat" cmpd="sng" algn="ctr">
                      <a:solidFill>
                        <a:srgbClr val="FFFFCC"/>
                      </a:solidFill>
                      <a:prstDash val="solid"/>
                      <a:round/>
                      <a:headEnd type="none" w="lg" len="lg"/>
                      <a:tailEnd type="none" w="med" len="med"/>
                    </a:lnL>
                    <a:lnR w="12700" cap="flat" cmpd="sng" algn="ctr">
                      <a:solidFill>
                        <a:srgbClr val="FFFFCC"/>
                      </a:solidFill>
                      <a:prstDash val="solid"/>
                      <a:round/>
                      <a:headEnd type="none" w="lg" len="lg"/>
                      <a:tailEnd type="none" w="med" len="med"/>
                    </a:lnR>
                    <a:lnT w="12700" cap="flat" cmpd="sng" algn="ctr">
                      <a:solidFill>
                        <a:srgbClr val="FFFFCC"/>
                      </a:solidFill>
                      <a:prstDash val="solid"/>
                      <a:round/>
                      <a:headEnd type="none" w="lg" len="lg"/>
                      <a:tailEnd type="none" w="med" len="med"/>
                    </a:lnT>
                    <a:lnB w="12700" cap="flat" cmpd="sng" algn="ctr">
                      <a:solidFill>
                        <a:srgbClr val="FFFFCC"/>
                      </a:solidFill>
                      <a:prstDash val="solid"/>
                      <a:round/>
                      <a:headEnd type="none" w="lg" len="lg"/>
                      <a:tailEnd type="none" w="med" len="med"/>
                    </a:lnB>
                    <a:lnTlToBr>
                      <a:noFill/>
                    </a:lnTlToBr>
                    <a:lnBlToTr>
                      <a:noFill/>
                    </a:lnBlToTr>
                    <a:noFill/>
                  </a:tcPr>
                </a:tc>
                <a:extLst>
                  <a:ext uri="{0D108BD9-81ED-4DB2-BD59-A6C34878D82A}">
                    <a16:rowId xmlns:a16="http://schemas.microsoft.com/office/drawing/2014/main" val="10002"/>
                  </a:ext>
                </a:extLst>
              </a:tr>
              <a:tr h="459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FFFF"/>
                          </a:solidFill>
                          <a:effectLst/>
                          <a:latin typeface="Arial" charset="0"/>
                          <a:ea typeface="宋体" pitchFamily="2" charset="-122"/>
                        </a:rPr>
                        <a:t>78.0</a:t>
                      </a:r>
                    </a:p>
                  </a:txBody>
                  <a:tcPr marL="90000" marR="90000" marT="46793" marB="46793" horzOverflow="overflow">
                    <a:lnL w="12700" cap="flat" cmpd="sng" algn="ctr">
                      <a:solidFill>
                        <a:srgbClr val="FFFFCC"/>
                      </a:solidFill>
                      <a:prstDash val="solid"/>
                      <a:round/>
                      <a:headEnd type="none" w="lg" len="lg"/>
                      <a:tailEnd type="none" w="med" len="med"/>
                    </a:lnL>
                    <a:lnR w="12700" cap="flat" cmpd="sng" algn="ctr">
                      <a:solidFill>
                        <a:srgbClr val="FFFFCC"/>
                      </a:solidFill>
                      <a:prstDash val="solid"/>
                      <a:round/>
                      <a:headEnd type="none" w="lg" len="lg"/>
                      <a:tailEnd type="none" w="med" len="med"/>
                    </a:lnR>
                    <a:lnT w="12700" cap="flat" cmpd="sng" algn="ctr">
                      <a:solidFill>
                        <a:srgbClr val="FFFFCC"/>
                      </a:solidFill>
                      <a:prstDash val="solid"/>
                      <a:round/>
                      <a:headEnd type="none" w="lg" len="lg"/>
                      <a:tailEnd type="none" w="med" len="med"/>
                    </a:lnT>
                    <a:lnB w="12700" cap="flat" cmpd="sng" algn="ctr">
                      <a:solidFill>
                        <a:srgbClr val="FFFFCC"/>
                      </a:solidFill>
                      <a:prstDash val="solid"/>
                      <a:round/>
                      <a:headEnd type="none" w="lg" len="lg"/>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FFFF"/>
                          </a:solidFill>
                          <a:effectLst/>
                          <a:latin typeface="Arial" charset="0"/>
                          <a:ea typeface="宋体" pitchFamily="2" charset="-122"/>
                        </a:rPr>
                        <a:t>56.0</a:t>
                      </a:r>
                    </a:p>
                  </a:txBody>
                  <a:tcPr marL="90000" marR="90000" marT="46793" marB="46793" horzOverflow="overflow">
                    <a:lnL w="12700" cap="flat" cmpd="sng" algn="ctr">
                      <a:solidFill>
                        <a:srgbClr val="FFFFCC"/>
                      </a:solidFill>
                      <a:prstDash val="solid"/>
                      <a:round/>
                      <a:headEnd type="none" w="lg" len="lg"/>
                      <a:tailEnd type="none" w="med" len="med"/>
                    </a:lnL>
                    <a:lnR w="12700" cap="flat" cmpd="sng" algn="ctr">
                      <a:solidFill>
                        <a:srgbClr val="FFFFCC"/>
                      </a:solidFill>
                      <a:prstDash val="solid"/>
                      <a:round/>
                      <a:headEnd type="none" w="lg" len="lg"/>
                      <a:tailEnd type="none" w="med" len="med"/>
                    </a:lnR>
                    <a:lnT w="12700" cap="flat" cmpd="sng" algn="ctr">
                      <a:solidFill>
                        <a:srgbClr val="FFFFCC"/>
                      </a:solidFill>
                      <a:prstDash val="solid"/>
                      <a:round/>
                      <a:headEnd type="none" w="lg" len="lg"/>
                      <a:tailEnd type="none" w="med" len="med"/>
                    </a:lnT>
                    <a:lnB w="12700" cap="flat" cmpd="sng" algn="ctr">
                      <a:solidFill>
                        <a:srgbClr val="FFFFCC"/>
                      </a:solidFill>
                      <a:prstDash val="solid"/>
                      <a:round/>
                      <a:headEnd type="none" w="lg" len="lg"/>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FFFF"/>
                          </a:solidFill>
                          <a:effectLst/>
                          <a:latin typeface="Arial" charset="0"/>
                          <a:ea typeface="宋体" pitchFamily="2" charset="-122"/>
                        </a:rPr>
                        <a:t>59.0</a:t>
                      </a:r>
                    </a:p>
                  </a:txBody>
                  <a:tcPr marL="90000" marR="90000" marT="46793" marB="46793" horzOverflow="overflow">
                    <a:lnL w="12700" cap="flat" cmpd="sng" algn="ctr">
                      <a:solidFill>
                        <a:srgbClr val="FFFFCC"/>
                      </a:solidFill>
                      <a:prstDash val="solid"/>
                      <a:round/>
                      <a:headEnd type="none" w="lg" len="lg"/>
                      <a:tailEnd type="none" w="med" len="med"/>
                    </a:lnL>
                    <a:lnR w="12700" cap="flat" cmpd="sng" algn="ctr">
                      <a:solidFill>
                        <a:srgbClr val="FFFFCC"/>
                      </a:solidFill>
                      <a:prstDash val="solid"/>
                      <a:round/>
                      <a:headEnd type="none" w="lg" len="lg"/>
                      <a:tailEnd type="none" w="med" len="med"/>
                    </a:lnR>
                    <a:lnT w="12700" cap="flat" cmpd="sng" algn="ctr">
                      <a:solidFill>
                        <a:srgbClr val="FFFFCC"/>
                      </a:solidFill>
                      <a:prstDash val="solid"/>
                      <a:round/>
                      <a:headEnd type="none" w="lg" len="lg"/>
                      <a:tailEnd type="none" w="med" len="med"/>
                    </a:lnT>
                    <a:lnB w="12700" cap="flat" cmpd="sng" algn="ctr">
                      <a:solidFill>
                        <a:srgbClr val="FFFFCC"/>
                      </a:solidFill>
                      <a:prstDash val="solid"/>
                      <a:round/>
                      <a:headEnd type="none" w="lg" len="lg"/>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5322" name="Text Box 26">
            <a:extLst>
              <a:ext uri="{FF2B5EF4-FFF2-40B4-BE49-F238E27FC236}">
                <a16:creationId xmlns:a16="http://schemas.microsoft.com/office/drawing/2014/main" id="{140ED657-4937-40EB-8BDE-EEC5D162BA62}"/>
              </a:ext>
            </a:extLst>
          </p:cNvPr>
          <p:cNvSpPr txBox="1">
            <a:spLocks noChangeArrowheads="1"/>
          </p:cNvSpPr>
          <p:nvPr/>
        </p:nvSpPr>
        <p:spPr bwMode="auto">
          <a:xfrm>
            <a:off x="249380" y="4953000"/>
            <a:ext cx="11942617"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楷体_GB2312"/>
                <a:ea typeface="楷体_GB2312"/>
                <a:cs typeface="楷体_GB2312"/>
              </a:rPr>
              <a:t>       </a:t>
            </a:r>
            <a:r>
              <a:rPr lang="zh-CN" altLang="en-US" sz="2400" dirty="0">
                <a:solidFill>
                  <a:srgbClr val="FFFFCC"/>
                </a:solidFill>
                <a:latin typeface="楷体_GB2312"/>
                <a:ea typeface="楷体_GB2312"/>
                <a:cs typeface="楷体_GB2312"/>
              </a:rPr>
              <a:t>显然，该表的每一项需要有两个索引项。表现为数组的两个下标。超过一个下标的数组称为多维数组。</a:t>
            </a:r>
          </a:p>
        </p:txBody>
      </p:sp>
      <p:sp>
        <p:nvSpPr>
          <p:cNvPr id="55323" name="AutoShape 27">
            <a:extLst>
              <a:ext uri="{FF2B5EF4-FFF2-40B4-BE49-F238E27FC236}">
                <a16:creationId xmlns:a16="http://schemas.microsoft.com/office/drawing/2014/main" id="{D604179A-7A10-44A1-89E3-8ABD91A964C6}"/>
              </a:ext>
            </a:extLst>
          </p:cNvPr>
          <p:cNvSpPr>
            <a:spLocks/>
          </p:cNvSpPr>
          <p:nvPr/>
        </p:nvSpPr>
        <p:spPr bwMode="auto">
          <a:xfrm>
            <a:off x="1755775" y="3290889"/>
            <a:ext cx="2971800" cy="484187"/>
          </a:xfrm>
          <a:prstGeom prst="borderCallout1">
            <a:avLst>
              <a:gd name="adj1" fmla="val 115736"/>
              <a:gd name="adj2" fmla="val 3847"/>
              <a:gd name="adj3" fmla="val 115736"/>
              <a:gd name="adj4" fmla="val 155718"/>
            </a:avLst>
          </a:prstGeom>
          <a:noFill/>
          <a:ln w="9525">
            <a:solidFill>
              <a:srgbClr val="66FF33"/>
            </a:solidFill>
            <a:miter lim="800000"/>
            <a:headEnd type="triangle" w="lg" len="lg"/>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66FF33"/>
                </a:solidFill>
                <a:latin typeface="楷体_GB2312"/>
                <a:ea typeface="楷体_GB2312"/>
                <a:cs typeface="楷体_GB2312"/>
              </a:rPr>
              <a:t>行：代表某个学生。</a:t>
            </a:r>
          </a:p>
        </p:txBody>
      </p:sp>
      <p:sp>
        <p:nvSpPr>
          <p:cNvPr id="55324" name="AutoShape 28">
            <a:extLst>
              <a:ext uri="{FF2B5EF4-FFF2-40B4-BE49-F238E27FC236}">
                <a16:creationId xmlns:a16="http://schemas.microsoft.com/office/drawing/2014/main" id="{DA6BC0DA-C4E6-430F-8334-CDFA5AF11051}"/>
              </a:ext>
            </a:extLst>
          </p:cNvPr>
          <p:cNvSpPr>
            <a:spLocks/>
          </p:cNvSpPr>
          <p:nvPr/>
        </p:nvSpPr>
        <p:spPr bwMode="auto">
          <a:xfrm>
            <a:off x="3432176" y="2057400"/>
            <a:ext cx="2989263" cy="457200"/>
          </a:xfrm>
          <a:prstGeom prst="borderCallout2">
            <a:avLst>
              <a:gd name="adj1" fmla="val 25000"/>
              <a:gd name="adj2" fmla="val 102551"/>
              <a:gd name="adj3" fmla="val 25000"/>
              <a:gd name="adj4" fmla="val 102602"/>
              <a:gd name="adj5" fmla="val 351736"/>
              <a:gd name="adj6" fmla="val 102657"/>
            </a:avLst>
          </a:prstGeom>
          <a:noFill/>
          <a:ln w="9525">
            <a:solidFill>
              <a:srgbClr val="66FF33"/>
            </a:solidFill>
            <a:miter lim="800000"/>
            <a:headEnd/>
            <a:tailEnd type="triangle" w="lg" len="lg"/>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66FF33"/>
                </a:solidFill>
                <a:latin typeface="楷体_GB2312"/>
                <a:ea typeface="楷体_GB2312"/>
                <a:cs typeface="楷体_GB2312"/>
              </a:rPr>
              <a:t>列：代表某门课程。</a:t>
            </a:r>
          </a:p>
        </p:txBody>
      </p:sp>
      <mc:AlternateContent xmlns:mc="http://schemas.openxmlformats.org/markup-compatibility/2006" xmlns:p14="http://schemas.microsoft.com/office/powerpoint/2010/main">
        <mc:Choice Requires="p14">
          <p:contentPart p14:bwMode="auto" r:id="rId4">
            <p14:nvContentPartPr>
              <p14:cNvPr id="2" name="墨迹 1">
                <a:extLst>
                  <a:ext uri="{FF2B5EF4-FFF2-40B4-BE49-F238E27FC236}">
                    <a16:creationId xmlns:a16="http://schemas.microsoft.com/office/drawing/2014/main" id="{8DDCAC04-8E0A-4EF8-AA90-8E34D396F998}"/>
                  </a:ext>
                </a:extLst>
              </p14:cNvPr>
              <p14:cNvContentPartPr/>
              <p14:nvPr/>
            </p14:nvContentPartPr>
            <p14:xfrm>
              <a:off x="3155880" y="5400"/>
              <a:ext cx="4182120" cy="5925960"/>
            </p14:xfrm>
          </p:contentPart>
        </mc:Choice>
        <mc:Fallback xmlns="">
          <p:pic>
            <p:nvPicPr>
              <p:cNvPr id="2" name="墨迹 1">
                <a:extLst>
                  <a:ext uri="{FF2B5EF4-FFF2-40B4-BE49-F238E27FC236}">
                    <a16:creationId xmlns:a16="http://schemas.microsoft.com/office/drawing/2014/main" id="{8DDCAC04-8E0A-4EF8-AA90-8E34D396F998}"/>
                  </a:ext>
                </a:extLst>
              </p:cNvPr>
              <p:cNvPicPr/>
              <p:nvPr/>
            </p:nvPicPr>
            <p:blipFill>
              <a:blip r:embed="rId5"/>
              <a:stretch>
                <a:fillRect/>
              </a:stretch>
            </p:blipFill>
            <p:spPr>
              <a:xfrm>
                <a:off x="3146520" y="-3960"/>
                <a:ext cx="4200840" cy="59446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p:cTn id="7" dur="500" fill="hold"/>
                                        <p:tgtEl>
                                          <p:spTgt spid="55298"/>
                                        </p:tgtEl>
                                        <p:attrNameLst>
                                          <p:attrName>ppt_w</p:attrName>
                                        </p:attrNameLst>
                                      </p:cBhvr>
                                      <p:tavLst>
                                        <p:tav tm="0">
                                          <p:val>
                                            <p:fltVal val="0"/>
                                          </p:val>
                                        </p:tav>
                                        <p:tav tm="100000">
                                          <p:val>
                                            <p:strVal val="#ppt_w"/>
                                          </p:val>
                                        </p:tav>
                                      </p:tavLst>
                                    </p:anim>
                                    <p:anim calcmode="lin" valueType="num">
                                      <p:cBhvr>
                                        <p:cTn id="8" dur="500" fill="hold"/>
                                        <p:tgtEl>
                                          <p:spTgt spid="5529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Windows 启动时发金属声.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5299"/>
                                        </p:tgtEl>
                                        <p:attrNameLst>
                                          <p:attrName>style.visibility</p:attrName>
                                        </p:attrNameLst>
                                      </p:cBhvr>
                                      <p:to>
                                        <p:strVal val="visible"/>
                                      </p:to>
                                    </p:set>
                                    <p:animEffect transition="in" filter="blinds(horizontal)">
                                      <p:cBhvr>
                                        <p:cTn id="13" dur="500"/>
                                        <p:tgtEl>
                                          <p:spTgt spid="5529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55300"/>
                                        </p:tgtEl>
                                        <p:attrNameLst>
                                          <p:attrName>style.visibility</p:attrName>
                                        </p:attrNameLst>
                                      </p:cBhvr>
                                      <p:to>
                                        <p:strVal val="visible"/>
                                      </p:to>
                                    </p:set>
                                    <p:animEffect transition="in" filter="box(in)">
                                      <p:cBhvr>
                                        <p:cTn id="18" dur="500"/>
                                        <p:tgtEl>
                                          <p:spTgt spid="5530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9" fill="hold" grpId="0" nodeType="clickEffect">
                                  <p:stCondLst>
                                    <p:cond delay="0"/>
                                  </p:stCondLst>
                                  <p:childTnLst>
                                    <p:set>
                                      <p:cBhvr>
                                        <p:cTn id="22" dur="1" fill="hold">
                                          <p:stCondLst>
                                            <p:cond delay="0"/>
                                          </p:stCondLst>
                                        </p:cTn>
                                        <p:tgtEl>
                                          <p:spTgt spid="55323"/>
                                        </p:tgtEl>
                                        <p:attrNameLst>
                                          <p:attrName>style.visibility</p:attrName>
                                        </p:attrNameLst>
                                      </p:cBhvr>
                                      <p:to>
                                        <p:strVal val="visible"/>
                                      </p:to>
                                    </p:set>
                                    <p:animEffect transition="in" filter="strips(upLeft)">
                                      <p:cBhvr>
                                        <p:cTn id="23" dur="500"/>
                                        <p:tgtEl>
                                          <p:spTgt spid="5532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9" fill="hold" grpId="0" nodeType="clickEffect">
                                  <p:stCondLst>
                                    <p:cond delay="0"/>
                                  </p:stCondLst>
                                  <p:childTnLst>
                                    <p:set>
                                      <p:cBhvr>
                                        <p:cTn id="27" dur="1" fill="hold">
                                          <p:stCondLst>
                                            <p:cond delay="0"/>
                                          </p:stCondLst>
                                        </p:cTn>
                                        <p:tgtEl>
                                          <p:spTgt spid="55324"/>
                                        </p:tgtEl>
                                        <p:attrNameLst>
                                          <p:attrName>style.visibility</p:attrName>
                                        </p:attrNameLst>
                                      </p:cBhvr>
                                      <p:to>
                                        <p:strVal val="visible"/>
                                      </p:to>
                                    </p:set>
                                    <p:animEffect transition="in" filter="strips(upLeft)">
                                      <p:cBhvr>
                                        <p:cTn id="28" dur="500"/>
                                        <p:tgtEl>
                                          <p:spTgt spid="5532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5322"/>
                                        </p:tgtEl>
                                        <p:attrNameLst>
                                          <p:attrName>style.visibility</p:attrName>
                                        </p:attrNameLst>
                                      </p:cBhvr>
                                      <p:to>
                                        <p:strVal val="visible"/>
                                      </p:to>
                                    </p:set>
                                    <p:animEffect transition="in" filter="blinds(horizontal)">
                                      <p:cBhvr>
                                        <p:cTn id="33" dur="500"/>
                                        <p:tgtEl>
                                          <p:spTgt spid="55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utoUpdateAnimBg="0"/>
      <p:bldP spid="55299" grpId="0" autoUpdateAnimBg="0"/>
      <p:bldP spid="55322" grpId="0" autoUpdateAnimBg="0"/>
      <p:bldP spid="55323" grpId="0" animBg="1" autoUpdateAnimBg="0"/>
      <p:bldP spid="55324" grpId="0" animBg="1"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50000"/>
          </a:schemeClr>
        </a:solidFill>
      </a:spPr>
      <a:bodyPr rtlCol="0" anchor="ctr"/>
      <a:lstStyle>
        <a:defPPr algn="ctr">
          <a:defRPr dirty="0"/>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TotalTime>
  <Words>6228</Words>
  <Application>Microsoft Office PowerPoint</Application>
  <PresentationFormat>宽屏</PresentationFormat>
  <Paragraphs>792</Paragraphs>
  <Slides>51</Slides>
  <Notes>45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51</vt:i4>
      </vt:variant>
    </vt:vector>
  </HeadingPairs>
  <TitlesOfParts>
    <vt:vector size="63" baseType="lpstr">
      <vt:lpstr>等线</vt:lpstr>
      <vt:lpstr>等线 Light</vt:lpstr>
      <vt:lpstr>华文新魏</vt:lpstr>
      <vt:lpstr>华文行楷</vt:lpstr>
      <vt:lpstr>楷体_GB2312</vt:lpstr>
      <vt:lpstr>微软雅黑 Light</vt:lpstr>
      <vt:lpstr>Arial</vt:lpstr>
      <vt:lpstr>Arial Black</vt:lpstr>
      <vt:lpstr>Courier New</vt:lpstr>
      <vt:lpstr>Times New Roman</vt:lpstr>
      <vt:lpstr>Wingdings</vt:lpstr>
      <vt:lpstr>Office 主题​​</vt:lpstr>
      <vt:lpstr>第五章 数组与标准string类</vt:lpstr>
      <vt:lpstr>问题：</vt:lpstr>
      <vt:lpstr>       数组的概念</vt:lpstr>
      <vt:lpstr>       数组必须先说明后使用。说明的目的如下：</vt:lpstr>
      <vt:lpstr>5.1  一维数组</vt:lpstr>
      <vt:lpstr>       ⒉一维数组的初始化</vt:lpstr>
      <vt:lpstr>      ⒊数组的引用</vt:lpstr>
      <vt:lpstr>       ⒋举例</vt:lpstr>
      <vt:lpstr>5.2  多 维 数 组</vt:lpstr>
      <vt:lpstr>       ⒈多维数组的说明</vt:lpstr>
      <vt:lpstr>        ⒊多维数组赋初值</vt:lpstr>
      <vt:lpstr>        ⒋数组元素的引用</vt:lpstr>
      <vt:lpstr>       ⒌ 举例  </vt:lpstr>
      <vt:lpstr>5.3 字 符 数 组</vt:lpstr>
      <vt:lpstr>       二维数组赋初值</vt:lpstr>
      <vt:lpstr>       ⒊字符数组的输入输出</vt:lpstr>
      <vt:lpstr>       ⒋常用的字符处理函数</vt:lpstr>
      <vt:lpstr>       ⑵字符串连接函数strcat(str1, str2)</vt:lpstr>
      <vt:lpstr>       ⑷字符串的比较  strcmp（str1，str2）</vt:lpstr>
      <vt:lpstr>       举例：将字符串str2连接到str1之后，输出连接后的字符串，并输出连接后字符串的长度。</vt:lpstr>
      <vt:lpstr>专题一、数组的常用算法</vt:lpstr>
      <vt:lpstr>       ⒈求极值及其位置</vt:lpstr>
      <vt:lpstr>     ⑵二维数组求极值</vt:lpstr>
      <vt:lpstr>       ⒉  排   序</vt:lpstr>
      <vt:lpstr>       冒泡排序程序如下：</vt:lpstr>
      <vt:lpstr>       ⑶选择排序</vt:lpstr>
      <vt:lpstr>    思考题</vt:lpstr>
      <vt:lpstr>算法的效率</vt:lpstr>
      <vt:lpstr>       ⒊ 查   找</vt:lpstr>
      <vt:lpstr>标志设置框图</vt:lpstr>
      <vt:lpstr>      顺序查找程序</vt:lpstr>
      <vt:lpstr>       ⑵折半查找——适用于在有序数组中查找</vt:lpstr>
      <vt:lpstr>折半查找程序</vt:lpstr>
      <vt:lpstr>专题二、数组与矩阵</vt:lpstr>
      <vt:lpstr>    矩阵的相关算法</vt:lpstr>
      <vt:lpstr>       ⑵生成三角阵</vt:lpstr>
      <vt:lpstr>      ⑶与下标相关矩阵（曼哈顿距离）</vt:lpstr>
      <vt:lpstr>       ⒉矩阵及元素求和</vt:lpstr>
      <vt:lpstr>       ⑵求两个矩阵之和</vt:lpstr>
      <vt:lpstr>       ⒊矩阵的转置运算</vt:lpstr>
      <vt:lpstr>       ⑵求方阵的转置阵</vt:lpstr>
      <vt:lpstr>三阶方阵转置</vt:lpstr>
      <vt:lpstr>专题三、字符数组</vt:lpstr>
      <vt:lpstr>       ⑴统计字符串中的各元音字母的个数</vt:lpstr>
      <vt:lpstr>       ⑵字符的加密解密</vt:lpstr>
      <vt:lpstr>       程序如下：</vt:lpstr>
      <vt:lpstr>4.5字符串类与对象简介</vt:lpstr>
      <vt:lpstr>       ⒋字符连接</vt:lpstr>
      <vt:lpstr>        ⒎字符串修改</vt:lpstr>
      <vt:lpstr>【案例】用string类实现姓名排序。</vt:lpstr>
      <vt:lpstr>思考题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Shanli Xuan</dc:creator>
  <cp:lastModifiedBy>Xuan Shanli</cp:lastModifiedBy>
  <cp:revision>17</cp:revision>
  <dcterms:created xsi:type="dcterms:W3CDTF">2019-02-12T01:55:44Z</dcterms:created>
  <dcterms:modified xsi:type="dcterms:W3CDTF">2023-10-20T13:55:35Z</dcterms:modified>
</cp:coreProperties>
</file>