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5" r:id="rId2"/>
    <p:sldId id="296" r:id="rId3"/>
    <p:sldId id="258" r:id="rId4"/>
    <p:sldId id="297" r:id="rId5"/>
    <p:sldId id="298" r:id="rId6"/>
    <p:sldId id="261" r:id="rId7"/>
    <p:sldId id="268" r:id="rId8"/>
    <p:sldId id="262" r:id="rId9"/>
    <p:sldId id="263" r:id="rId10"/>
    <p:sldId id="264" r:id="rId11"/>
    <p:sldId id="299" r:id="rId12"/>
    <p:sldId id="300" r:id="rId13"/>
    <p:sldId id="266" r:id="rId14"/>
    <p:sldId id="267" r:id="rId15"/>
    <p:sldId id="269" r:id="rId16"/>
    <p:sldId id="270" r:id="rId17"/>
    <p:sldId id="271" r:id="rId18"/>
    <p:sldId id="273" r:id="rId19"/>
    <p:sldId id="274" r:id="rId20"/>
    <p:sldId id="276" r:id="rId21"/>
    <p:sldId id="301" r:id="rId22"/>
    <p:sldId id="277" r:id="rId23"/>
    <p:sldId id="306" r:id="rId24"/>
    <p:sldId id="307" r:id="rId25"/>
    <p:sldId id="308" r:id="rId26"/>
    <p:sldId id="309" r:id="rId27"/>
    <p:sldId id="310" r:id="rId28"/>
    <p:sldId id="281" r:id="rId29"/>
    <p:sldId id="282" r:id="rId30"/>
    <p:sldId id="283" r:id="rId31"/>
    <p:sldId id="279" r:id="rId32"/>
    <p:sldId id="302" r:id="rId33"/>
    <p:sldId id="303" r:id="rId34"/>
    <p:sldId id="304" r:id="rId35"/>
    <p:sldId id="30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49"/>
    <a:srgbClr val="0A6BA9"/>
    <a:srgbClr val="012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Shanli" userId="f83fcc78b2861389" providerId="LiveId" clId="{A3545878-85AC-4842-AB8F-B0D4692642A6}"/>
    <pc:docChg chg="undo custSel addSld delSld modSld modMainMaster">
      <pc:chgData name="Xuan Shanli" userId="f83fcc78b2861389" providerId="LiveId" clId="{A3545878-85AC-4842-AB8F-B0D4692642A6}" dt="2023-07-12T01:51:58.356" v="761" actId="1076"/>
      <pc:docMkLst>
        <pc:docMk/>
      </pc:docMkLst>
      <pc:sldChg chg="del">
        <pc:chgData name="Xuan Shanli" userId="f83fcc78b2861389" providerId="LiveId" clId="{A3545878-85AC-4842-AB8F-B0D4692642A6}" dt="2023-07-12T01:17:43.739" v="26" actId="2696"/>
        <pc:sldMkLst>
          <pc:docMk/>
          <pc:sldMk cId="135552157" sldId="256"/>
        </pc:sldMkLst>
      </pc:sldChg>
      <pc:sldChg chg="delSp modSp add mod">
        <pc:chgData name="Xuan Shanli" userId="f83fcc78b2861389" providerId="LiveId" clId="{A3545878-85AC-4842-AB8F-B0D4692642A6}" dt="2023-07-12T01:22:59.705" v="96" actId="6549"/>
        <pc:sldMkLst>
          <pc:docMk/>
          <pc:sldMk cId="0" sldId="258"/>
        </pc:sldMkLst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2" creationId="{3C97A6EF-0223-4A4E-9773-4DAB36D77662}"/>
          </ac:spMkLst>
        </pc:spChg>
        <pc:spChg chg="mod">
          <ac:chgData name="Xuan Shanli" userId="f83fcc78b2861389" providerId="LiveId" clId="{A3545878-85AC-4842-AB8F-B0D4692642A6}" dt="2023-07-12T01:21:31.773" v="77" actId="20577"/>
          <ac:spMkLst>
            <pc:docMk/>
            <pc:sldMk cId="0" sldId="258"/>
            <ac:spMk id="5122" creationId="{FA25622B-5D7B-4CEF-86EA-DEA101DB4A65}"/>
          </ac:spMkLst>
        </pc:spChg>
        <pc:spChg chg="mod">
          <ac:chgData name="Xuan Shanli" userId="f83fcc78b2861389" providerId="LiveId" clId="{A3545878-85AC-4842-AB8F-B0D4692642A6}" dt="2023-07-12T01:21:18.751" v="63" actId="20577"/>
          <ac:spMkLst>
            <pc:docMk/>
            <pc:sldMk cId="0" sldId="258"/>
            <ac:spMk id="5123" creationId="{5AA45633-11B1-4832-A9A9-240ABA53D8E2}"/>
          </ac:spMkLst>
        </pc:spChg>
        <pc:spChg chg="mod">
          <ac:chgData name="Xuan Shanli" userId="f83fcc78b2861389" providerId="LiveId" clId="{A3545878-85AC-4842-AB8F-B0D4692642A6}" dt="2023-07-12T01:21:52.408" v="81" actId="1076"/>
          <ac:spMkLst>
            <pc:docMk/>
            <pc:sldMk cId="0" sldId="258"/>
            <ac:spMk id="5124" creationId="{5DA1EE25-4358-49FF-A06D-46DD510E6F6C}"/>
          </ac:spMkLst>
        </pc:spChg>
        <pc:spChg chg="mod">
          <ac:chgData name="Xuan Shanli" userId="f83fcc78b2861389" providerId="LiveId" clId="{A3545878-85AC-4842-AB8F-B0D4692642A6}" dt="2023-07-12T01:22:45.106" v="91" actId="14100"/>
          <ac:spMkLst>
            <pc:docMk/>
            <pc:sldMk cId="0" sldId="258"/>
            <ac:spMk id="5125" creationId="{D2F62307-C0D0-4163-BCA5-10B6C21CA4EA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26" creationId="{792B0061-31B2-4FFD-86DF-ECB981EFD891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27" creationId="{5A18319A-5960-43E4-94F9-11F6ACA96296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28" creationId="{293C18FC-4E3A-4E3C-8392-1BC521939D0B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29" creationId="{89BA70E8-C965-474F-9C44-52937D25360B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0" creationId="{F5821BB3-00A7-4137-B834-D0D655C2AD6F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1" creationId="{04A8751F-7D39-4C86-BC5C-1FFC556BEA15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2" creationId="{349D5B0B-8B54-4FCE-BD3B-916333A75F6D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3" creationId="{57F09FEC-6D5F-4860-9389-2DCCB5AC16BF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4" creationId="{DF6136E8-F6AA-404A-92C0-5E87738BE7D7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5" creationId="{93C213F4-99E9-4C27-AAD2-81A8C494A4B3}"/>
          </ac:spMkLst>
        </pc:spChg>
        <pc:spChg chg="mod">
          <ac:chgData name="Xuan Shanli" userId="f83fcc78b2861389" providerId="LiveId" clId="{A3545878-85AC-4842-AB8F-B0D4692642A6}" dt="2023-07-12T01:22:48.552" v="92" actId="1076"/>
          <ac:spMkLst>
            <pc:docMk/>
            <pc:sldMk cId="0" sldId="258"/>
            <ac:spMk id="5136" creationId="{F204A630-421C-44D6-BB37-0F9380A75C28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7" creationId="{1F4B735D-759D-400F-9A13-C4527C07400D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38" creationId="{87F5434D-4157-4012-8563-C30EB6224539}"/>
          </ac:spMkLst>
        </pc:spChg>
        <pc:spChg chg="mod">
          <ac:chgData name="Xuan Shanli" userId="f83fcc78b2861389" providerId="LiveId" clId="{A3545878-85AC-4842-AB8F-B0D4692642A6}" dt="2023-07-12T01:22:59.705" v="96" actId="6549"/>
          <ac:spMkLst>
            <pc:docMk/>
            <pc:sldMk cId="0" sldId="258"/>
            <ac:spMk id="5139" creationId="{F8087E96-245D-4134-9E84-74C3810AD0F7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41" creationId="{8A2B8A2D-DC5C-42F6-AAEE-02635FFC6C7F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44" creationId="{994D351F-7129-41E1-867E-5178B577C827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45" creationId="{F733F711-AC9C-4150-BAFA-3396FEBBDCCC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46" creationId="{E0BC1DB2-97CC-4087-A898-51ACB46A9C92}"/>
          </ac:spMkLst>
        </pc:spChg>
        <pc:spChg chg="mod">
          <ac:chgData name="Xuan Shanli" userId="f83fcc78b2861389" providerId="LiveId" clId="{A3545878-85AC-4842-AB8F-B0D4692642A6}" dt="2023-07-12T01:22:22.709" v="85" actId="1076"/>
          <ac:spMkLst>
            <pc:docMk/>
            <pc:sldMk cId="0" sldId="258"/>
            <ac:spMk id="5147" creationId="{D17A97A9-8DEA-4811-B3F6-B84D82B05F2C}"/>
          </ac:spMkLst>
        </pc:spChg>
        <pc:inkChg chg="del">
          <ac:chgData name="Xuan Shanli" userId="f83fcc78b2861389" providerId="LiveId" clId="{A3545878-85AC-4842-AB8F-B0D4692642A6}" dt="2023-07-12T01:21:56.714" v="82" actId="478"/>
          <ac:inkMkLst>
            <pc:docMk/>
            <pc:sldMk cId="0" sldId="258"/>
            <ac:inkMk id="36" creationId="{D8DF6605-A589-47BC-AEEA-F7B027A6485A}"/>
          </ac:inkMkLst>
        </pc:inkChg>
      </pc:sldChg>
      <pc:sldChg chg="modSp add mod">
        <pc:chgData name="Xuan Shanli" userId="f83fcc78b2861389" providerId="LiveId" clId="{A3545878-85AC-4842-AB8F-B0D4692642A6}" dt="2023-07-12T01:26:07.343" v="147" actId="1076"/>
        <pc:sldMkLst>
          <pc:docMk/>
          <pc:sldMk cId="0" sldId="261"/>
        </pc:sldMkLst>
        <pc:spChg chg="mod">
          <ac:chgData name="Xuan Shanli" userId="f83fcc78b2861389" providerId="LiveId" clId="{A3545878-85AC-4842-AB8F-B0D4692642A6}" dt="2023-07-12T01:25:18.698" v="140" actId="20577"/>
          <ac:spMkLst>
            <pc:docMk/>
            <pc:sldMk cId="0" sldId="261"/>
            <ac:spMk id="8194" creationId="{81DA2F4D-06E8-44C1-8B3E-B1A81473D303}"/>
          </ac:spMkLst>
        </pc:spChg>
        <pc:spChg chg="mod">
          <ac:chgData name="Xuan Shanli" userId="f83fcc78b2861389" providerId="LiveId" clId="{A3545878-85AC-4842-AB8F-B0D4692642A6}" dt="2023-07-12T01:25:23.065" v="141" actId="1076"/>
          <ac:spMkLst>
            <pc:docMk/>
            <pc:sldMk cId="0" sldId="261"/>
            <ac:spMk id="8214" creationId="{058BD530-BC0D-498D-BB1A-0D4191C228AE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15" creationId="{C7567B08-CF51-401F-AE1B-F95218A33BD5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16" creationId="{FBE82213-267C-46C7-9275-9969D3B656D6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17" creationId="{8AA40305-71D2-4095-92BA-E47EEE0DE060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18" creationId="{1308F580-12B5-4D2C-90FB-DE7D10AD4639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19" creationId="{9ADF685C-2FC3-4502-AC2D-5426FC368316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0" creationId="{0C521AD6-9B64-40DF-B244-0853314722B4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1" creationId="{FC510722-3AA4-4B73-8A00-D64C65D5CA69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2" creationId="{FA51555E-A008-43CA-9CAA-6CF82C1B1803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3" creationId="{4FB89830-FA53-4153-9649-2ED2CEAD856D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4" creationId="{DF78CB40-816D-4D5F-96CF-8D39918EA2BD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5" creationId="{3158874A-EA86-48CD-AFC9-0689BED6BA9C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6" creationId="{C5E8FE24-D88E-47AA-B117-9B6C2955A00E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7" creationId="{D4051F96-9464-4811-9A03-AF7F437A2F7F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8" creationId="{2DC20CEB-E9C6-483F-95C9-335BC7BE7C4F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29" creationId="{7B82F760-1C65-4966-8E40-2A123EA8E8AC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30" creationId="{E36337E6-1637-447F-92D5-689F63E364BB}"/>
          </ac:spMkLst>
        </pc:spChg>
        <pc:spChg chg="mod">
          <ac:chgData name="Xuan Shanli" userId="f83fcc78b2861389" providerId="LiveId" clId="{A3545878-85AC-4842-AB8F-B0D4692642A6}" dt="2023-07-12T01:26:07.343" v="147" actId="1076"/>
          <ac:spMkLst>
            <pc:docMk/>
            <pc:sldMk cId="0" sldId="261"/>
            <ac:spMk id="8231" creationId="{F9252173-EFAD-46B0-A5CB-8D5EFE7FE9F6}"/>
          </ac:spMkLst>
        </pc:spChg>
        <pc:spChg chg="mod">
          <ac:chgData name="Xuan Shanli" userId="f83fcc78b2861389" providerId="LiveId" clId="{A3545878-85AC-4842-AB8F-B0D4692642A6}" dt="2023-07-12T01:25:41.182" v="144" actId="1076"/>
          <ac:spMkLst>
            <pc:docMk/>
            <pc:sldMk cId="0" sldId="261"/>
            <ac:spMk id="8232" creationId="{1F5A5EC0-C91F-47DA-AD62-ACAEBE0F8C52}"/>
          </ac:spMkLst>
        </pc:spChg>
        <pc:spChg chg="mod">
          <ac:chgData name="Xuan Shanli" userId="f83fcc78b2861389" providerId="LiveId" clId="{A3545878-85AC-4842-AB8F-B0D4692642A6}" dt="2023-07-12T01:25:33.523" v="143" actId="1076"/>
          <ac:spMkLst>
            <pc:docMk/>
            <pc:sldMk cId="0" sldId="261"/>
            <ac:spMk id="8233" creationId="{BE38DF9A-A7FE-4CF7-A03D-596F5F147F3A}"/>
          </ac:spMkLst>
        </pc:spChg>
        <pc:spChg chg="mod">
          <ac:chgData name="Xuan Shanli" userId="f83fcc78b2861389" providerId="LiveId" clId="{A3545878-85AC-4842-AB8F-B0D4692642A6}" dt="2023-07-12T01:25:56.743" v="146" actId="1076"/>
          <ac:spMkLst>
            <pc:docMk/>
            <pc:sldMk cId="0" sldId="261"/>
            <ac:spMk id="8234" creationId="{F6740658-9BDC-4E09-8E15-54677FFE5516}"/>
          </ac:spMkLst>
        </pc:spChg>
        <pc:spChg chg="mod">
          <ac:chgData name="Xuan Shanli" userId="f83fcc78b2861389" providerId="LiveId" clId="{A3545878-85AC-4842-AB8F-B0D4692642A6}" dt="2023-07-12T01:25:33.523" v="143" actId="1076"/>
          <ac:spMkLst>
            <pc:docMk/>
            <pc:sldMk cId="0" sldId="261"/>
            <ac:spMk id="8235" creationId="{53F51797-79C9-4816-9311-4D6C27F7FFEB}"/>
          </ac:spMkLst>
        </pc:spChg>
        <pc:spChg chg="mod">
          <ac:chgData name="Xuan Shanli" userId="f83fcc78b2861389" providerId="LiveId" clId="{A3545878-85AC-4842-AB8F-B0D4692642A6}" dt="2023-07-12T01:25:52.192" v="145" actId="1076"/>
          <ac:spMkLst>
            <pc:docMk/>
            <pc:sldMk cId="0" sldId="261"/>
            <ac:spMk id="8236" creationId="{47BCAA90-5733-4A87-9A35-B12D09984A91}"/>
          </ac:spMkLst>
        </pc:spChg>
      </pc:sldChg>
      <pc:sldChg chg="modSp add mod">
        <pc:chgData name="Xuan Shanli" userId="f83fcc78b2861389" providerId="LiveId" clId="{A3545878-85AC-4842-AB8F-B0D4692642A6}" dt="2023-07-12T01:28:42.294" v="192" actId="14100"/>
        <pc:sldMkLst>
          <pc:docMk/>
          <pc:sldMk cId="0" sldId="262"/>
        </pc:sldMkLst>
        <pc:spChg chg="mod">
          <ac:chgData name="Xuan Shanli" userId="f83fcc78b2861389" providerId="LiveId" clId="{A3545878-85AC-4842-AB8F-B0D4692642A6}" dt="2023-07-12T01:27:58.651" v="183" actId="1036"/>
          <ac:spMkLst>
            <pc:docMk/>
            <pc:sldMk cId="0" sldId="262"/>
            <ac:spMk id="9218" creationId="{659C32CB-0262-4B33-9C4D-D455A18C98E1}"/>
          </ac:spMkLst>
        </pc:spChg>
        <pc:spChg chg="mod">
          <ac:chgData name="Xuan Shanli" userId="f83fcc78b2861389" providerId="LiveId" clId="{A3545878-85AC-4842-AB8F-B0D4692642A6}" dt="2023-07-12T01:28:37.539" v="190" actId="1076"/>
          <ac:spMkLst>
            <pc:docMk/>
            <pc:sldMk cId="0" sldId="262"/>
            <ac:spMk id="9219" creationId="{8A92F2BA-D849-40BD-BE11-2DEC8A89CA5C}"/>
          </ac:spMkLst>
        </pc:spChg>
        <pc:spChg chg="mod">
          <ac:chgData name="Xuan Shanli" userId="f83fcc78b2861389" providerId="LiveId" clId="{A3545878-85AC-4842-AB8F-B0D4692642A6}" dt="2023-07-12T01:28:42.294" v="192" actId="14100"/>
          <ac:spMkLst>
            <pc:docMk/>
            <pc:sldMk cId="0" sldId="262"/>
            <ac:spMk id="9220" creationId="{2C1DB554-DCD7-4350-81E9-1E1B32DE7FD5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1" creationId="{1BB6786C-66AA-4E74-81B2-82A4C1CE0B12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2" creationId="{64B9A237-7728-406D-B4F3-0A37B0E74687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3" creationId="{163EF18D-0B8D-41D6-BB3D-660245CA3170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4" creationId="{9AEF3737-3949-4F14-8C07-84C7FDF42618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5" creationId="{55FEDB6C-1341-4617-9195-706D03BED201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6" creationId="{E59D3B4F-5E97-47A3-B07F-446580AB5A8D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7" creationId="{4C1F1FE1-D951-46D6-8F28-5883B8B5CD94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8" creationId="{E2ECC7BD-8A68-4028-AA6C-63EEE9B9BBD9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29" creationId="{B5319720-09E8-469D-9929-B79EA034A0B5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30" creationId="{989C6E3D-B599-48AD-88C4-06510CB3035A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31" creationId="{3F3826C3-59B5-4470-BBAE-24533DA788BE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32" creationId="{6D375E02-2C77-4927-98D0-85D6AB489135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33" creationId="{9F78F747-86A0-4A2F-A75E-89C053EE5D69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34" creationId="{145613FA-73DB-4183-A283-B50D990171B7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35" creationId="{05F28380-D9BF-4262-8313-C5471EA84CC7}"/>
          </ac:spMkLst>
        </pc:spChg>
        <pc:spChg chg="mod">
          <ac:chgData name="Xuan Shanli" userId="f83fcc78b2861389" providerId="LiveId" clId="{A3545878-85AC-4842-AB8F-B0D4692642A6}" dt="2023-07-12T01:28:08.087" v="184" actId="1076"/>
          <ac:spMkLst>
            <pc:docMk/>
            <pc:sldMk cId="0" sldId="262"/>
            <ac:spMk id="9236" creationId="{C4C0498C-0E26-4E35-B7BE-0498FF986A10}"/>
          </ac:spMkLst>
        </pc:spChg>
      </pc:sldChg>
      <pc:sldChg chg="addSp delSp modSp add mod modAnim">
        <pc:chgData name="Xuan Shanli" userId="f83fcc78b2861389" providerId="LiveId" clId="{A3545878-85AC-4842-AB8F-B0D4692642A6}" dt="2023-07-12T01:31:21.572" v="258" actId="1076"/>
        <pc:sldMkLst>
          <pc:docMk/>
          <pc:sldMk cId="0" sldId="263"/>
        </pc:sldMkLst>
        <pc:spChg chg="mod">
          <ac:chgData name="Xuan Shanli" userId="f83fcc78b2861389" providerId="LiveId" clId="{A3545878-85AC-4842-AB8F-B0D4692642A6}" dt="2023-07-12T01:29:03.453" v="196" actId="1076"/>
          <ac:spMkLst>
            <pc:docMk/>
            <pc:sldMk cId="0" sldId="263"/>
            <ac:spMk id="10242" creationId="{60E5F781-7E81-4528-B9F9-C83A260A2E50}"/>
          </ac:spMkLst>
        </pc:spChg>
        <pc:spChg chg="mod">
          <ac:chgData name="Xuan Shanli" userId="f83fcc78b2861389" providerId="LiveId" clId="{A3545878-85AC-4842-AB8F-B0D4692642A6}" dt="2023-07-12T01:29:22.343" v="204" actId="1035"/>
          <ac:spMkLst>
            <pc:docMk/>
            <pc:sldMk cId="0" sldId="263"/>
            <ac:spMk id="10243" creationId="{F995CC08-2466-4076-ACAF-7D3DA67DE76E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44" creationId="{406DA5F4-EE22-417C-AC30-4988BED1026C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45" creationId="{A081C843-1A51-4CC9-8E43-7193FD35C318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46" creationId="{772E7301-8939-423B-BBDD-AD10BF2CF63F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47" creationId="{6403C14D-C855-4F55-80FA-5304540DF246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48" creationId="{25A7DD06-DBDC-4B07-BB93-35FF7DC3D552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49" creationId="{488741BF-1AA9-4DCF-801C-9C9BA9433D48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50" creationId="{CF1AA43F-84F8-4C11-9D41-ABD40CD943EC}"/>
          </ac:spMkLst>
        </pc:spChg>
        <pc:spChg chg="mod">
          <ac:chgData name="Xuan Shanli" userId="f83fcc78b2861389" providerId="LiveId" clId="{A3545878-85AC-4842-AB8F-B0D4692642A6}" dt="2023-07-12T01:29:33.332" v="205" actId="1076"/>
          <ac:spMkLst>
            <pc:docMk/>
            <pc:sldMk cId="0" sldId="263"/>
            <ac:spMk id="10251" creationId="{C7CCE29A-8C0E-4CBA-A4A1-63F2C6B7268B}"/>
          </ac:spMkLst>
        </pc:spChg>
        <pc:spChg chg="add del mod">
          <ac:chgData name="Xuan Shanli" userId="f83fcc78b2861389" providerId="LiveId" clId="{A3545878-85AC-4842-AB8F-B0D4692642A6}" dt="2023-07-12T01:30:05.816" v="213" actId="6549"/>
          <ac:spMkLst>
            <pc:docMk/>
            <pc:sldMk cId="0" sldId="263"/>
            <ac:spMk id="10252" creationId="{70C8DC69-8F6F-49A7-AEEB-3D1FE3D34D70}"/>
          </ac:spMkLst>
        </pc:spChg>
        <pc:spChg chg="add del mod">
          <ac:chgData name="Xuan Shanli" userId="f83fcc78b2861389" providerId="LiveId" clId="{A3545878-85AC-4842-AB8F-B0D4692642A6}" dt="2023-07-12T01:31:13.429" v="256" actId="1076"/>
          <ac:spMkLst>
            <pc:docMk/>
            <pc:sldMk cId="0" sldId="263"/>
            <ac:spMk id="10253" creationId="{A4ECF88A-8782-4574-A228-7840F8B90650}"/>
          </ac:spMkLst>
        </pc:spChg>
        <pc:spChg chg="mod">
          <ac:chgData name="Xuan Shanli" userId="f83fcc78b2861389" providerId="LiveId" clId="{A3545878-85AC-4842-AB8F-B0D4692642A6}" dt="2023-07-12T01:31:18.319" v="257" actId="1076"/>
          <ac:spMkLst>
            <pc:docMk/>
            <pc:sldMk cId="0" sldId="263"/>
            <ac:spMk id="10254" creationId="{5D6460F7-969B-46EA-BD7C-C916C6B66CA3}"/>
          </ac:spMkLst>
        </pc:spChg>
        <pc:spChg chg="mod">
          <ac:chgData name="Xuan Shanli" userId="f83fcc78b2861389" providerId="LiveId" clId="{A3545878-85AC-4842-AB8F-B0D4692642A6}" dt="2023-07-12T01:31:21.572" v="258" actId="1076"/>
          <ac:spMkLst>
            <pc:docMk/>
            <pc:sldMk cId="0" sldId="263"/>
            <ac:spMk id="10255" creationId="{04CAA90B-D21E-4E6F-891F-5085261C4F7B}"/>
          </ac:spMkLst>
        </pc:spChg>
      </pc:sldChg>
      <pc:sldChg chg="modSp add mod">
        <pc:chgData name="Xuan Shanli" userId="f83fcc78b2861389" providerId="LiveId" clId="{A3545878-85AC-4842-AB8F-B0D4692642A6}" dt="2023-07-12T01:31:32.564" v="265" actId="20577"/>
        <pc:sldMkLst>
          <pc:docMk/>
          <pc:sldMk cId="0" sldId="264"/>
        </pc:sldMkLst>
        <pc:spChg chg="mod">
          <ac:chgData name="Xuan Shanli" userId="f83fcc78b2861389" providerId="LiveId" clId="{A3545878-85AC-4842-AB8F-B0D4692642A6}" dt="2023-07-12T01:31:32.564" v="265" actId="20577"/>
          <ac:spMkLst>
            <pc:docMk/>
            <pc:sldMk cId="0" sldId="264"/>
            <ac:spMk id="22530" creationId="{795ED135-CE27-48C4-B3E6-35C9BD7A6ED1}"/>
          </ac:spMkLst>
        </pc:spChg>
      </pc:sldChg>
      <pc:sldChg chg="modSp add mod">
        <pc:chgData name="Xuan Shanli" userId="f83fcc78b2861389" providerId="LiveId" clId="{A3545878-85AC-4842-AB8F-B0D4692642A6}" dt="2023-07-12T01:34:30.022" v="316" actId="1076"/>
        <pc:sldMkLst>
          <pc:docMk/>
          <pc:sldMk cId="0" sldId="266"/>
        </pc:sldMkLst>
        <pc:spChg chg="mod">
          <ac:chgData name="Xuan Shanli" userId="f83fcc78b2861389" providerId="LiveId" clId="{A3545878-85AC-4842-AB8F-B0D4692642A6}" dt="2023-07-12T01:34:30.022" v="316" actId="1076"/>
          <ac:spMkLst>
            <pc:docMk/>
            <pc:sldMk cId="0" sldId="266"/>
            <ac:spMk id="13347" creationId="{B6676C03-B829-4015-9873-E670F2588327}"/>
          </ac:spMkLst>
        </pc:spChg>
        <pc:spChg chg="mod">
          <ac:chgData name="Xuan Shanli" userId="f83fcc78b2861389" providerId="LiveId" clId="{A3545878-85AC-4842-AB8F-B0D4692642A6}" dt="2023-07-12T01:34:23.318" v="315" actId="20577"/>
          <ac:spMkLst>
            <pc:docMk/>
            <pc:sldMk cId="0" sldId="266"/>
            <ac:spMk id="28674" creationId="{748B133A-AA20-4F7F-B889-580D333BE9BB}"/>
          </ac:spMkLst>
        </pc:spChg>
      </pc:sldChg>
      <pc:sldChg chg="modSp add mod">
        <pc:chgData name="Xuan Shanli" userId="f83fcc78b2861389" providerId="LiveId" clId="{A3545878-85AC-4842-AB8F-B0D4692642A6}" dt="2023-07-12T01:36:35.699" v="359" actId="1035"/>
        <pc:sldMkLst>
          <pc:docMk/>
          <pc:sldMk cId="0" sldId="267"/>
        </pc:sldMkLst>
        <pc:spChg chg="mod">
          <ac:chgData name="Xuan Shanli" userId="f83fcc78b2861389" providerId="LiveId" clId="{A3545878-85AC-4842-AB8F-B0D4692642A6}" dt="2023-07-12T01:34:39.394" v="324" actId="20577"/>
          <ac:spMkLst>
            <pc:docMk/>
            <pc:sldMk cId="0" sldId="267"/>
            <ac:spMk id="14338" creationId="{8186023C-8563-4673-9CD3-4348EE1C673B}"/>
          </ac:spMkLst>
        </pc:spChg>
        <pc:spChg chg="mod">
          <ac:chgData name="Xuan Shanli" userId="f83fcc78b2861389" providerId="LiveId" clId="{A3545878-85AC-4842-AB8F-B0D4692642A6}" dt="2023-07-12T01:34:43.050" v="325" actId="1076"/>
          <ac:spMkLst>
            <pc:docMk/>
            <pc:sldMk cId="0" sldId="267"/>
            <ac:spMk id="14339" creationId="{C2AD8371-3D22-48DF-A1EE-0E7D61B668A8}"/>
          </ac:spMkLst>
        </pc:spChg>
        <pc:spChg chg="mod">
          <ac:chgData name="Xuan Shanli" userId="f83fcc78b2861389" providerId="LiveId" clId="{A3545878-85AC-4842-AB8F-B0D4692642A6}" dt="2023-07-12T01:34:50.541" v="327" actId="1076"/>
          <ac:spMkLst>
            <pc:docMk/>
            <pc:sldMk cId="0" sldId="267"/>
            <ac:spMk id="14340" creationId="{25B4DCC8-2F8C-41F5-89B0-9AEF1D0E709C}"/>
          </ac:spMkLst>
        </pc:spChg>
        <pc:spChg chg="mod">
          <ac:chgData name="Xuan Shanli" userId="f83fcc78b2861389" providerId="LiveId" clId="{A3545878-85AC-4842-AB8F-B0D4692642A6}" dt="2023-07-12T01:36:26.450" v="352" actId="1035"/>
          <ac:spMkLst>
            <pc:docMk/>
            <pc:sldMk cId="0" sldId="267"/>
            <ac:spMk id="14363" creationId="{22DBFAD2-5392-425D-98F9-E31628BD15AB}"/>
          </ac:spMkLst>
        </pc:spChg>
        <pc:spChg chg="mod">
          <ac:chgData name="Xuan Shanli" userId="f83fcc78b2861389" providerId="LiveId" clId="{A3545878-85AC-4842-AB8F-B0D4692642A6}" dt="2023-07-12T01:36:26.450" v="352" actId="1035"/>
          <ac:spMkLst>
            <pc:docMk/>
            <pc:sldMk cId="0" sldId="267"/>
            <ac:spMk id="14364" creationId="{DBDBED72-03E0-4A48-B45D-69ED7F7A3205}"/>
          </ac:spMkLst>
        </pc:spChg>
        <pc:spChg chg="mod">
          <ac:chgData name="Xuan Shanli" userId="f83fcc78b2861389" providerId="LiveId" clId="{A3545878-85AC-4842-AB8F-B0D4692642A6}" dt="2023-07-12T01:36:33.055" v="357" actId="1035"/>
          <ac:spMkLst>
            <pc:docMk/>
            <pc:sldMk cId="0" sldId="267"/>
            <ac:spMk id="14365" creationId="{CFF66C16-C3D2-4234-8762-F663A6A9AA1A}"/>
          </ac:spMkLst>
        </pc:spChg>
        <pc:spChg chg="mod">
          <ac:chgData name="Xuan Shanli" userId="f83fcc78b2861389" providerId="LiveId" clId="{A3545878-85AC-4842-AB8F-B0D4692642A6}" dt="2023-07-12T01:36:26.450" v="352" actId="1035"/>
          <ac:spMkLst>
            <pc:docMk/>
            <pc:sldMk cId="0" sldId="267"/>
            <ac:spMk id="14366" creationId="{9C5CCA2C-19EC-4B73-B25F-DB5609731E16}"/>
          </ac:spMkLst>
        </pc:spChg>
        <pc:spChg chg="mod">
          <ac:chgData name="Xuan Shanli" userId="f83fcc78b2861389" providerId="LiveId" clId="{A3545878-85AC-4842-AB8F-B0D4692642A6}" dt="2023-07-12T01:36:26.450" v="352" actId="1035"/>
          <ac:spMkLst>
            <pc:docMk/>
            <pc:sldMk cId="0" sldId="267"/>
            <ac:spMk id="14367" creationId="{CC27376E-62F5-438D-8BB4-525A73FCEB6C}"/>
          </ac:spMkLst>
        </pc:spChg>
        <pc:spChg chg="mod">
          <ac:chgData name="Xuan Shanli" userId="f83fcc78b2861389" providerId="LiveId" clId="{A3545878-85AC-4842-AB8F-B0D4692642A6}" dt="2023-07-12T01:36:26.450" v="352" actId="1035"/>
          <ac:spMkLst>
            <pc:docMk/>
            <pc:sldMk cId="0" sldId="267"/>
            <ac:spMk id="14368" creationId="{28E3DDDA-80C5-4E8E-83B0-24150B692159}"/>
          </ac:spMkLst>
        </pc:spChg>
        <pc:spChg chg="mod">
          <ac:chgData name="Xuan Shanli" userId="f83fcc78b2861389" providerId="LiveId" clId="{A3545878-85AC-4842-AB8F-B0D4692642A6}" dt="2023-07-12T01:36:35.699" v="359" actId="1035"/>
          <ac:spMkLst>
            <pc:docMk/>
            <pc:sldMk cId="0" sldId="267"/>
            <ac:spMk id="14369" creationId="{94A3AA98-2A9B-4393-82DF-60D856554442}"/>
          </ac:spMkLst>
        </pc:spChg>
        <pc:spChg chg="mod">
          <ac:chgData name="Xuan Shanli" userId="f83fcc78b2861389" providerId="LiveId" clId="{A3545878-85AC-4842-AB8F-B0D4692642A6}" dt="2023-07-12T01:35:05.700" v="328" actId="1076"/>
          <ac:spMkLst>
            <pc:docMk/>
            <pc:sldMk cId="0" sldId="267"/>
            <ac:spMk id="14370" creationId="{8D5A2CC5-2CA2-41D7-B961-380AD7061D45}"/>
          </ac:spMkLst>
        </pc:spChg>
        <pc:spChg chg="mod">
          <ac:chgData name="Xuan Shanli" userId="f83fcc78b2861389" providerId="LiveId" clId="{A3545878-85AC-4842-AB8F-B0D4692642A6}" dt="2023-07-12T01:35:05.700" v="328" actId="1076"/>
          <ac:spMkLst>
            <pc:docMk/>
            <pc:sldMk cId="0" sldId="267"/>
            <ac:spMk id="14371" creationId="{EE28EFC5-9208-48FF-BC17-D0C7E07C737F}"/>
          </ac:spMkLst>
        </pc:spChg>
        <pc:spChg chg="mod">
          <ac:chgData name="Xuan Shanli" userId="f83fcc78b2861389" providerId="LiveId" clId="{A3545878-85AC-4842-AB8F-B0D4692642A6}" dt="2023-07-12T01:35:05.700" v="328" actId="1076"/>
          <ac:spMkLst>
            <pc:docMk/>
            <pc:sldMk cId="0" sldId="267"/>
            <ac:spMk id="14372" creationId="{3D78EB6A-F2D7-4B06-A5F7-AAD70543D3A5}"/>
          </ac:spMkLst>
        </pc:spChg>
        <pc:graphicFrameChg chg="mod modGraphic">
          <ac:chgData name="Xuan Shanli" userId="f83fcc78b2861389" providerId="LiveId" clId="{A3545878-85AC-4842-AB8F-B0D4692642A6}" dt="2023-07-12T01:36:26.450" v="352" actId="1035"/>
          <ac:graphicFrameMkLst>
            <pc:docMk/>
            <pc:sldMk cId="0" sldId="267"/>
            <ac:graphicFrameMk id="14341" creationId="{9D9C2C21-89C5-458B-91C6-71087C36910B}"/>
          </ac:graphicFrameMkLst>
        </pc:graphicFrameChg>
      </pc:sldChg>
      <pc:sldChg chg="modSp add mod">
        <pc:chgData name="Xuan Shanli" userId="f83fcc78b2861389" providerId="LiveId" clId="{A3545878-85AC-4842-AB8F-B0D4692642A6}" dt="2023-07-12T01:27:32.857" v="166" actId="1076"/>
        <pc:sldMkLst>
          <pc:docMk/>
          <pc:sldMk cId="0" sldId="268"/>
        </pc:sldMkLst>
        <pc:spChg chg="mod">
          <ac:chgData name="Xuan Shanli" userId="f83fcc78b2861389" providerId="LiveId" clId="{A3545878-85AC-4842-AB8F-B0D4692642A6}" dt="2023-07-12T01:26:22.173" v="156" actId="20577"/>
          <ac:spMkLst>
            <pc:docMk/>
            <pc:sldMk cId="0" sldId="268"/>
            <ac:spMk id="15362" creationId="{7478B80C-6103-4AA2-9251-90D5299A5AE5}"/>
          </ac:spMkLst>
        </pc:spChg>
        <pc:spChg chg="mod">
          <ac:chgData name="Xuan Shanli" userId="f83fcc78b2861389" providerId="LiveId" clId="{A3545878-85AC-4842-AB8F-B0D4692642A6}" dt="2023-07-12T01:26:31.161" v="159" actId="20577"/>
          <ac:spMkLst>
            <pc:docMk/>
            <pc:sldMk cId="0" sldId="268"/>
            <ac:spMk id="15363" creationId="{1FD53C3F-2AB3-4363-AA84-596DF08384F5}"/>
          </ac:spMkLst>
        </pc:spChg>
        <pc:spChg chg="mod">
          <ac:chgData name="Xuan Shanli" userId="f83fcc78b2861389" providerId="LiveId" clId="{A3545878-85AC-4842-AB8F-B0D4692642A6}" dt="2023-07-12T01:27:05.133" v="163" actId="1076"/>
          <ac:spMkLst>
            <pc:docMk/>
            <pc:sldMk cId="0" sldId="268"/>
            <ac:spMk id="15364" creationId="{CA009419-1C05-42B3-BE26-83692089B429}"/>
          </ac:spMkLst>
        </pc:spChg>
        <pc:spChg chg="mod">
          <ac:chgData name="Xuan Shanli" userId="f83fcc78b2861389" providerId="LiveId" clId="{A3545878-85AC-4842-AB8F-B0D4692642A6}" dt="2023-07-12T01:27:32.857" v="166" actId="1076"/>
          <ac:spMkLst>
            <pc:docMk/>
            <pc:sldMk cId="0" sldId="268"/>
            <ac:spMk id="15365" creationId="{28399D9F-2311-4EDB-800E-2B9BEB68C284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66" creationId="{71A96D63-CF9D-4443-9977-8E4792BBDBE6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67" creationId="{BE668DBB-3184-4560-8D72-CA947181A16C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68" creationId="{78B84CC4-3685-4835-A660-8B69EEFB4919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69" creationId="{AC172442-4C14-4FFF-A235-7EC70B853C2D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0" creationId="{A0D06A75-C216-4905-AA6D-D79C3803D716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1" creationId="{1AB22D38-8B94-4F91-8C3A-BB9213017FCF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2" creationId="{3FBE1496-A123-401E-BFF5-57881985C765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3" creationId="{2A6110CA-55CF-4566-8A55-D770C8DB7772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4" creationId="{A221B924-6B75-4D09-8423-077D19D68ADD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5" creationId="{11571AD9-321A-4CB9-ADA0-81CABD005D99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6" creationId="{044FFB51-DEF4-4154-AAF3-4C9FE28DC62E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7" creationId="{56DA9EA9-CD5D-4285-A095-0FD230666079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8" creationId="{6B436492-AB30-475B-A81A-1BB1F0E5CBF2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79" creationId="{CD9F4AC4-98EF-4980-8ACC-AD603C44DFF0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80" creationId="{367C096B-9B6C-444F-A92D-3878C328386A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81" creationId="{47BAE3E8-2D60-4846-87F6-05C57696D282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82" creationId="{71358BC6-8025-421F-9723-14BEE11EEAAB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83" creationId="{4DB352B3-D2B7-4A62-9BAF-D0FEB2A7B99B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84" creationId="{95044B83-102E-4860-A853-76BA3D8210E6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85" creationId="{416A6225-82A9-4DDA-BD78-12616511126F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86" creationId="{9B4D7DE3-D08E-43BC-A413-77A532A36618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87" creationId="{50A47542-AE56-493E-89A3-4E5D8CC2F642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88" creationId="{F007C5D9-D54F-41C1-8382-E133C2E928E5}"/>
          </ac:spMkLst>
        </pc:spChg>
        <pc:spChg chg="mod">
          <ac:chgData name="Xuan Shanli" userId="f83fcc78b2861389" providerId="LiveId" clId="{A3545878-85AC-4842-AB8F-B0D4692642A6}" dt="2023-07-12T01:27:27.167" v="165" actId="1076"/>
          <ac:spMkLst>
            <pc:docMk/>
            <pc:sldMk cId="0" sldId="268"/>
            <ac:spMk id="15389" creationId="{1D63D6B1-BC76-4DD2-A3C9-13972BEA9516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90" creationId="{B2441636-00E0-4279-B5D4-8030C8078B80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91" creationId="{FBCE1C46-3CAA-4119-A026-845F82DCE752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92" creationId="{158B7F82-9CDD-4E9C-8B55-D48FF8CB02E1}"/>
          </ac:spMkLst>
        </pc:spChg>
        <pc:spChg chg="mod">
          <ac:chgData name="Xuan Shanli" userId="f83fcc78b2861389" providerId="LiveId" clId="{A3545878-85AC-4842-AB8F-B0D4692642A6}" dt="2023-07-12T01:27:18.953" v="164" actId="1076"/>
          <ac:spMkLst>
            <pc:docMk/>
            <pc:sldMk cId="0" sldId="268"/>
            <ac:spMk id="15393" creationId="{C59C8099-D0DB-46E9-BFB7-4CAC95BAE493}"/>
          </ac:spMkLst>
        </pc:spChg>
      </pc:sldChg>
      <pc:sldChg chg="modSp add">
        <pc:chgData name="Xuan Shanli" userId="f83fcc78b2861389" providerId="LiveId" clId="{A3545878-85AC-4842-AB8F-B0D4692642A6}" dt="2023-07-12T01:38:06.108" v="373" actId="1036"/>
        <pc:sldMkLst>
          <pc:docMk/>
          <pc:sldMk cId="0" sldId="269"/>
        </pc:sldMkLst>
        <pc:spChg chg="mod">
          <ac:chgData name="Xuan Shanli" userId="f83fcc78b2861389" providerId="LiveId" clId="{A3545878-85AC-4842-AB8F-B0D4692642A6}" dt="2023-07-12T01:36:55.701" v="367" actId="20577"/>
          <ac:spMkLst>
            <pc:docMk/>
            <pc:sldMk cId="0" sldId="269"/>
            <ac:spMk id="16386" creationId="{194D0BDB-7079-4B74-9A4B-4A9A8ED70D47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87" creationId="{05C26D81-13FF-419B-8B88-E39DACABA21B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88" creationId="{E21B9719-630F-42D7-8A3C-24D6EABD48D9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89" creationId="{CA9843D7-D95D-4B92-B634-511DA4B30425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0" creationId="{5FAEA2AC-F84A-4D4D-8889-5A2424B21D96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1" creationId="{E84EAB3C-7884-4FA9-BE5A-0E86F52CF5D7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2" creationId="{6DEAFD8F-C8DB-4153-AD91-1B01BB6EBF19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3" creationId="{E55569D1-2A01-43E4-B702-D0EC6F174ED8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4" creationId="{DFC7923D-5708-41D9-AC41-D78F6B46CACE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5" creationId="{43FB9888-C5B5-4949-B88E-578D1F50F771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6" creationId="{5A2028E0-3787-4646-9A62-4FE53F5965D4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7" creationId="{CE96EC56-59B9-41E3-BB6C-E820E1968064}"/>
          </ac:spMkLst>
        </pc:spChg>
        <pc:spChg chg="mod">
          <ac:chgData name="Xuan Shanli" userId="f83fcc78b2861389" providerId="LiveId" clId="{A3545878-85AC-4842-AB8F-B0D4692642A6}" dt="2023-07-12T01:37:11.092" v="368" actId="1076"/>
          <ac:spMkLst>
            <pc:docMk/>
            <pc:sldMk cId="0" sldId="269"/>
            <ac:spMk id="16398" creationId="{3D593AE3-43A4-44D0-896D-071CCE1D20A6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399" creationId="{4CF1CEC4-435E-40D8-877B-86C355A2645F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0" creationId="{C342E853-F598-44C6-9E7E-89DBB345FBAA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1" creationId="{9ABB61E2-3FF7-4B92-AF59-6C5DBD74CE9E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2" creationId="{82362392-17B7-4BDA-BB58-40F8C63F4DF2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3" creationId="{9A794BCF-9E8E-4E99-87A5-3AF26D94F6CA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4" creationId="{6F83F82F-87F7-41CE-8643-F0AAA5DEA622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5" creationId="{6901FB64-C1F3-46C9-8858-84846B759C24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6" creationId="{9288CDF8-E7FB-4862-9C59-046559EDA940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7" creationId="{49F9BF88-B32B-4B87-A4DD-1BD81F5F0E71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8" creationId="{00BEE59B-EDDF-4D3C-87E7-E4F8E7C9EEF9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09" creationId="{37959BA6-E529-4924-9507-502FD1050F72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10" creationId="{FCBAFB30-1BC8-42E3-9664-5AF52BAFC1CB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11" creationId="{8A986D18-1C06-4E12-913F-1094A5E35507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12" creationId="{DB3919AB-321A-4EEC-964F-957E3AE0EAD3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13" creationId="{655D3D3C-9C92-439B-B6AC-7478F449193B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14" creationId="{9C161CB3-F2BB-481A-A98C-CC1303B7DDAF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25" creationId="{736EBBA9-AFE0-4778-8A53-87F7CC719FBC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26" creationId="{D29889E2-14F5-488B-B3C0-5842C44E2310}"/>
          </ac:spMkLst>
        </pc:spChg>
        <pc:spChg chg="mod">
          <ac:chgData name="Xuan Shanli" userId="f83fcc78b2861389" providerId="LiveId" clId="{A3545878-85AC-4842-AB8F-B0D4692642A6}" dt="2023-07-12T01:38:06.108" v="373" actId="1036"/>
          <ac:spMkLst>
            <pc:docMk/>
            <pc:sldMk cId="0" sldId="269"/>
            <ac:spMk id="16427" creationId="{7DD22515-5154-49F9-807A-1C9E9D7FCBB9}"/>
          </ac:spMkLst>
        </pc:spChg>
      </pc:sldChg>
      <pc:sldChg chg="modSp add">
        <pc:chgData name="Xuan Shanli" userId="f83fcc78b2861389" providerId="LiveId" clId="{A3545878-85AC-4842-AB8F-B0D4692642A6}" dt="2023-07-12T01:39:24.001" v="389" actId="20577"/>
        <pc:sldMkLst>
          <pc:docMk/>
          <pc:sldMk cId="0" sldId="270"/>
        </pc:sldMkLst>
        <pc:spChg chg="mod">
          <ac:chgData name="Xuan Shanli" userId="f83fcc78b2861389" providerId="LiveId" clId="{A3545878-85AC-4842-AB8F-B0D4692642A6}" dt="2023-07-12T01:38:16.378" v="382" actId="20577"/>
          <ac:spMkLst>
            <pc:docMk/>
            <pc:sldMk cId="0" sldId="270"/>
            <ac:spMk id="17411" creationId="{87F0FF7E-82E6-48D5-8F6A-966F825DD51C}"/>
          </ac:spMkLst>
        </pc:spChg>
        <pc:spChg chg="mod">
          <ac:chgData name="Xuan Shanli" userId="f83fcc78b2861389" providerId="LiveId" clId="{A3545878-85AC-4842-AB8F-B0D4692642A6}" dt="2023-07-12T01:38:39.592" v="384" actId="1076"/>
          <ac:spMkLst>
            <pc:docMk/>
            <pc:sldMk cId="0" sldId="270"/>
            <ac:spMk id="17413" creationId="{31E1CEC6-1B44-4EAF-8EBA-77B3B37518B2}"/>
          </ac:spMkLst>
        </pc:spChg>
        <pc:spChg chg="mod">
          <ac:chgData name="Xuan Shanli" userId="f83fcc78b2861389" providerId="LiveId" clId="{A3545878-85AC-4842-AB8F-B0D4692642A6}" dt="2023-07-12T01:38:39.592" v="384" actId="1076"/>
          <ac:spMkLst>
            <pc:docMk/>
            <pc:sldMk cId="0" sldId="270"/>
            <ac:spMk id="17414" creationId="{5E4BCCCE-51B7-4F73-89B9-950187E2E275}"/>
          </ac:spMkLst>
        </pc:spChg>
        <pc:spChg chg="mod">
          <ac:chgData name="Xuan Shanli" userId="f83fcc78b2861389" providerId="LiveId" clId="{A3545878-85AC-4842-AB8F-B0D4692642A6}" dt="2023-07-12T01:39:20.975" v="387" actId="20577"/>
          <ac:spMkLst>
            <pc:docMk/>
            <pc:sldMk cId="0" sldId="270"/>
            <ac:spMk id="17415" creationId="{DD719FB3-B41E-4D1D-B9F7-545248290A1F}"/>
          </ac:spMkLst>
        </pc:spChg>
        <pc:spChg chg="mod">
          <ac:chgData name="Xuan Shanli" userId="f83fcc78b2861389" providerId="LiveId" clId="{A3545878-85AC-4842-AB8F-B0D4692642A6}" dt="2023-07-12T01:39:24.001" v="389" actId="20577"/>
          <ac:spMkLst>
            <pc:docMk/>
            <pc:sldMk cId="0" sldId="270"/>
            <ac:spMk id="17416" creationId="{9C8CE761-1C14-4211-A1EC-2F75780B3085}"/>
          </ac:spMkLst>
        </pc:spChg>
        <pc:spChg chg="mod">
          <ac:chgData name="Xuan Shanli" userId="f83fcc78b2861389" providerId="LiveId" clId="{A3545878-85AC-4842-AB8F-B0D4692642A6}" dt="2023-07-12T01:38:39.592" v="384" actId="1076"/>
          <ac:spMkLst>
            <pc:docMk/>
            <pc:sldMk cId="0" sldId="270"/>
            <ac:spMk id="17417" creationId="{4F6BC526-6E5A-46F9-8DF0-705DB11803DE}"/>
          </ac:spMkLst>
        </pc:spChg>
        <pc:spChg chg="mod">
          <ac:chgData name="Xuan Shanli" userId="f83fcc78b2861389" providerId="LiveId" clId="{A3545878-85AC-4842-AB8F-B0D4692642A6}" dt="2023-07-12T01:38:27.916" v="383" actId="1076"/>
          <ac:spMkLst>
            <pc:docMk/>
            <pc:sldMk cId="0" sldId="270"/>
            <ac:spMk id="17418" creationId="{1E91EC58-FAA1-4E62-A1A0-EF264271EB32}"/>
          </ac:spMkLst>
        </pc:spChg>
        <pc:spChg chg="mod">
          <ac:chgData name="Xuan Shanli" userId="f83fcc78b2861389" providerId="LiveId" clId="{A3545878-85AC-4842-AB8F-B0D4692642A6}" dt="2023-07-12T01:38:27.916" v="383" actId="1076"/>
          <ac:spMkLst>
            <pc:docMk/>
            <pc:sldMk cId="0" sldId="270"/>
            <ac:spMk id="17420" creationId="{68E7485D-BAD3-4C8F-BA5C-D98EEEBE8AD8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23" creationId="{E57DD5C3-293B-4EC9-9E3A-0D457375BBFF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35" creationId="{069248C7-90B0-4DA6-B57E-629F3FBCE8FA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36" creationId="{965F79A4-485C-4A33-BFED-65ED19F6D206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37" creationId="{F3773D27-02FD-43CB-866B-884DB88EF1FC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38" creationId="{BFB4D227-3263-4151-B4D7-3907645E0E80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39" creationId="{813FDFBA-A6BA-46C3-967F-55C6031C56B3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46" creationId="{834E6CD7-0C30-4033-900E-00C0E449B21E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47" creationId="{3B4640C8-886F-4A6E-9BCA-9D00780357D6}"/>
          </ac:spMkLst>
        </pc:spChg>
        <pc:spChg chg="mod">
          <ac:chgData name="Xuan Shanli" userId="f83fcc78b2861389" providerId="LiveId" clId="{A3545878-85AC-4842-AB8F-B0D4692642A6}" dt="2023-07-12T01:38:54.558" v="385" actId="1076"/>
          <ac:spMkLst>
            <pc:docMk/>
            <pc:sldMk cId="0" sldId="270"/>
            <ac:spMk id="17448" creationId="{EF9F5804-B5A1-4714-8A53-7FE635AFD545}"/>
          </ac:spMkLst>
        </pc:spChg>
      </pc:sldChg>
      <pc:sldChg chg="modSp add mod">
        <pc:chgData name="Xuan Shanli" userId="f83fcc78b2861389" providerId="LiveId" clId="{A3545878-85AC-4842-AB8F-B0D4692642A6}" dt="2023-07-12T01:39:42.890" v="395" actId="1037"/>
        <pc:sldMkLst>
          <pc:docMk/>
          <pc:sldMk cId="0" sldId="271"/>
        </pc:sldMkLst>
        <pc:spChg chg="mod">
          <ac:chgData name="Xuan Shanli" userId="f83fcc78b2861389" providerId="LiveId" clId="{A3545878-85AC-4842-AB8F-B0D4692642A6}" dt="2023-07-12T01:39:42.890" v="395" actId="1037"/>
          <ac:spMkLst>
            <pc:docMk/>
            <pc:sldMk cId="0" sldId="271"/>
            <ac:spMk id="36866" creationId="{0ECCDE9B-6F76-4A2E-9637-8EED0B94EE8C}"/>
          </ac:spMkLst>
        </pc:spChg>
      </pc:sldChg>
      <pc:sldChg chg="modSp add mod">
        <pc:chgData name="Xuan Shanli" userId="f83fcc78b2861389" providerId="LiveId" clId="{A3545878-85AC-4842-AB8F-B0D4692642A6}" dt="2023-07-12T01:41:00.225" v="411" actId="20577"/>
        <pc:sldMkLst>
          <pc:docMk/>
          <pc:sldMk cId="0" sldId="273"/>
        </pc:sldMkLst>
        <pc:spChg chg="mod">
          <ac:chgData name="Xuan Shanli" userId="f83fcc78b2861389" providerId="LiveId" clId="{A3545878-85AC-4842-AB8F-B0D4692642A6}" dt="2023-07-12T01:39:55.550" v="398" actId="122"/>
          <ac:spMkLst>
            <pc:docMk/>
            <pc:sldMk cId="0" sldId="273"/>
            <ac:spMk id="20482" creationId="{24DB6E5A-CBB7-47D6-8FE6-AB2D53CB2196}"/>
          </ac:spMkLst>
        </pc:spChg>
        <pc:spChg chg="mod">
          <ac:chgData name="Xuan Shanli" userId="f83fcc78b2861389" providerId="LiveId" clId="{A3545878-85AC-4842-AB8F-B0D4692642A6}" dt="2023-07-12T01:40:03.839" v="401" actId="20577"/>
          <ac:spMkLst>
            <pc:docMk/>
            <pc:sldMk cId="0" sldId="273"/>
            <ac:spMk id="20483" creationId="{CC0E9280-7C5D-40FB-A305-57AF4811262B}"/>
          </ac:spMkLst>
        </pc:spChg>
        <pc:spChg chg="mod">
          <ac:chgData name="Xuan Shanli" userId="f83fcc78b2861389" providerId="LiveId" clId="{A3545878-85AC-4842-AB8F-B0D4692642A6}" dt="2023-07-12T01:40:15.393" v="402" actId="1076"/>
          <ac:spMkLst>
            <pc:docMk/>
            <pc:sldMk cId="0" sldId="273"/>
            <ac:spMk id="20484" creationId="{11D1C050-AA72-4D12-A9BB-A3CD62CC3D40}"/>
          </ac:spMkLst>
        </pc:spChg>
        <pc:spChg chg="mod">
          <ac:chgData name="Xuan Shanli" userId="f83fcc78b2861389" providerId="LiveId" clId="{A3545878-85AC-4842-AB8F-B0D4692642A6}" dt="2023-07-12T01:40:19.639" v="403" actId="1076"/>
          <ac:spMkLst>
            <pc:docMk/>
            <pc:sldMk cId="0" sldId="273"/>
            <ac:spMk id="20485" creationId="{A64FCE87-9454-4A11-B016-4B9348DB34F1}"/>
          </ac:spMkLst>
        </pc:spChg>
        <pc:spChg chg="mod">
          <ac:chgData name="Xuan Shanli" userId="f83fcc78b2861389" providerId="LiveId" clId="{A3545878-85AC-4842-AB8F-B0D4692642A6}" dt="2023-07-12T01:40:23.942" v="404" actId="1076"/>
          <ac:spMkLst>
            <pc:docMk/>
            <pc:sldMk cId="0" sldId="273"/>
            <ac:spMk id="20486" creationId="{3DE1B456-71A5-4B39-8549-F02B9809F108}"/>
          </ac:spMkLst>
        </pc:spChg>
        <pc:spChg chg="mod">
          <ac:chgData name="Xuan Shanli" userId="f83fcc78b2861389" providerId="LiveId" clId="{A3545878-85AC-4842-AB8F-B0D4692642A6}" dt="2023-07-12T01:40:27.066" v="405" actId="1076"/>
          <ac:spMkLst>
            <pc:docMk/>
            <pc:sldMk cId="0" sldId="273"/>
            <ac:spMk id="20487" creationId="{899E7C87-1EC4-42A8-83EF-A36375AEF4F7}"/>
          </ac:spMkLst>
        </pc:spChg>
        <pc:spChg chg="mod">
          <ac:chgData name="Xuan Shanli" userId="f83fcc78b2861389" providerId="LiveId" clId="{A3545878-85AC-4842-AB8F-B0D4692642A6}" dt="2023-07-12T01:40:43.833" v="407" actId="1076"/>
          <ac:spMkLst>
            <pc:docMk/>
            <pc:sldMk cId="0" sldId="273"/>
            <ac:spMk id="20500" creationId="{10310A92-F2B2-4D83-B3BD-5EDA6C3C4364}"/>
          </ac:spMkLst>
        </pc:spChg>
        <pc:spChg chg="mod">
          <ac:chgData name="Xuan Shanli" userId="f83fcc78b2861389" providerId="LiveId" clId="{A3545878-85AC-4842-AB8F-B0D4692642A6}" dt="2023-07-12T01:40:30.460" v="406" actId="1076"/>
          <ac:spMkLst>
            <pc:docMk/>
            <pc:sldMk cId="0" sldId="273"/>
            <ac:spMk id="20501" creationId="{98453F7E-B85B-4BE1-A5E9-9E56DDB11A4C}"/>
          </ac:spMkLst>
        </pc:spChg>
        <pc:spChg chg="mod">
          <ac:chgData name="Xuan Shanli" userId="f83fcc78b2861389" providerId="LiveId" clId="{A3545878-85AC-4842-AB8F-B0D4692642A6}" dt="2023-07-12T01:41:00.225" v="411" actId="20577"/>
          <ac:spMkLst>
            <pc:docMk/>
            <pc:sldMk cId="0" sldId="273"/>
            <ac:spMk id="20502" creationId="{0162B004-362C-46C5-8F5B-AB2EB0A0A060}"/>
          </ac:spMkLst>
        </pc:spChg>
        <pc:graphicFrameChg chg="mod">
          <ac:chgData name="Xuan Shanli" userId="f83fcc78b2861389" providerId="LiveId" clId="{A3545878-85AC-4842-AB8F-B0D4692642A6}" dt="2023-07-12T01:40:43.833" v="407" actId="1076"/>
          <ac:graphicFrameMkLst>
            <pc:docMk/>
            <pc:sldMk cId="0" sldId="273"/>
            <ac:graphicFrameMk id="20509" creationId="{8F0D861E-619D-4E0B-83D1-58AE07C28B1A}"/>
          </ac:graphicFrameMkLst>
        </pc:graphicFrameChg>
      </pc:sldChg>
      <pc:sldChg chg="modSp add mod">
        <pc:chgData name="Xuan Shanli" userId="f83fcc78b2861389" providerId="LiveId" clId="{A3545878-85AC-4842-AB8F-B0D4692642A6}" dt="2023-07-12T01:44:04.342" v="623" actId="14100"/>
        <pc:sldMkLst>
          <pc:docMk/>
          <pc:sldMk cId="0" sldId="274"/>
        </pc:sldMkLst>
        <pc:spChg chg="mod">
          <ac:chgData name="Xuan Shanli" userId="f83fcc78b2861389" providerId="LiveId" clId="{A3545878-85AC-4842-AB8F-B0D4692642A6}" dt="2023-07-12T01:41:36.585" v="431" actId="20577"/>
          <ac:spMkLst>
            <pc:docMk/>
            <pc:sldMk cId="0" sldId="274"/>
            <ac:spMk id="21506" creationId="{BAB851FE-98EC-4AC4-9491-4FA125990009}"/>
          </ac:spMkLst>
        </pc:spChg>
        <pc:spChg chg="mod">
          <ac:chgData name="Xuan Shanli" userId="f83fcc78b2861389" providerId="LiveId" clId="{A3545878-85AC-4842-AB8F-B0D4692642A6}" dt="2023-07-12T01:41:44.694" v="450" actId="1038"/>
          <ac:spMkLst>
            <pc:docMk/>
            <pc:sldMk cId="0" sldId="274"/>
            <ac:spMk id="21507" creationId="{5734CD71-051E-4178-BA70-3CB99D2DF857}"/>
          </ac:spMkLst>
        </pc:spChg>
        <pc:spChg chg="mod">
          <ac:chgData name="Xuan Shanli" userId="f83fcc78b2861389" providerId="LiveId" clId="{A3545878-85AC-4842-AB8F-B0D4692642A6}" dt="2023-07-12T01:41:52.493" v="457" actId="1037"/>
          <ac:spMkLst>
            <pc:docMk/>
            <pc:sldMk cId="0" sldId="274"/>
            <ac:spMk id="21508" creationId="{BF74200A-F36B-4FA0-86C4-29A29196AEBD}"/>
          </ac:spMkLst>
        </pc:spChg>
        <pc:spChg chg="mod">
          <ac:chgData name="Xuan Shanli" userId="f83fcc78b2861389" providerId="LiveId" clId="{A3545878-85AC-4842-AB8F-B0D4692642A6}" dt="2023-07-12T01:41:55.973" v="458" actId="1076"/>
          <ac:spMkLst>
            <pc:docMk/>
            <pc:sldMk cId="0" sldId="274"/>
            <ac:spMk id="21509" creationId="{44F6E9C6-48E1-4BAB-8E9E-2BA68E1EF87A}"/>
          </ac:spMkLst>
        </pc:spChg>
        <pc:spChg chg="mod">
          <ac:chgData name="Xuan Shanli" userId="f83fcc78b2861389" providerId="LiveId" clId="{A3545878-85AC-4842-AB8F-B0D4692642A6}" dt="2023-07-12T01:42:13.866" v="460" actId="1076"/>
          <ac:spMkLst>
            <pc:docMk/>
            <pc:sldMk cId="0" sldId="274"/>
            <ac:spMk id="21542" creationId="{5275E3C3-4792-48EB-83C0-16822D7BC1D5}"/>
          </ac:spMkLst>
        </pc:spChg>
        <pc:spChg chg="mod">
          <ac:chgData name="Xuan Shanli" userId="f83fcc78b2861389" providerId="LiveId" clId="{A3545878-85AC-4842-AB8F-B0D4692642A6}" dt="2023-07-12T01:42:13.866" v="460" actId="1076"/>
          <ac:spMkLst>
            <pc:docMk/>
            <pc:sldMk cId="0" sldId="274"/>
            <ac:spMk id="21543" creationId="{0B03A4C1-E273-48AA-911F-7E9E1F3274FA}"/>
          </ac:spMkLst>
        </pc:spChg>
        <pc:spChg chg="mod">
          <ac:chgData name="Xuan Shanli" userId="f83fcc78b2861389" providerId="LiveId" clId="{A3545878-85AC-4842-AB8F-B0D4692642A6}" dt="2023-07-12T01:42:13.866" v="460" actId="1076"/>
          <ac:spMkLst>
            <pc:docMk/>
            <pc:sldMk cId="0" sldId="274"/>
            <ac:spMk id="21544" creationId="{6EC05AC8-0FEC-4262-BDEF-7077C73C6EC5}"/>
          </ac:spMkLst>
        </pc:spChg>
        <pc:spChg chg="mod">
          <ac:chgData name="Xuan Shanli" userId="f83fcc78b2861389" providerId="LiveId" clId="{A3545878-85AC-4842-AB8F-B0D4692642A6}" dt="2023-07-12T01:42:13.866" v="460" actId="1076"/>
          <ac:spMkLst>
            <pc:docMk/>
            <pc:sldMk cId="0" sldId="274"/>
            <ac:spMk id="21545" creationId="{C1992092-0B59-4B3E-B886-E23B33C05323}"/>
          </ac:spMkLst>
        </pc:spChg>
        <pc:spChg chg="mod">
          <ac:chgData name="Xuan Shanli" userId="f83fcc78b2861389" providerId="LiveId" clId="{A3545878-85AC-4842-AB8F-B0D4692642A6}" dt="2023-07-12T01:42:13.866" v="460" actId="1076"/>
          <ac:spMkLst>
            <pc:docMk/>
            <pc:sldMk cId="0" sldId="274"/>
            <ac:spMk id="21546" creationId="{9E4E66C8-71A6-4544-A246-2612F2A722D2}"/>
          </ac:spMkLst>
        </pc:spChg>
        <pc:spChg chg="mod">
          <ac:chgData name="Xuan Shanli" userId="f83fcc78b2861389" providerId="LiveId" clId="{A3545878-85AC-4842-AB8F-B0D4692642A6}" dt="2023-07-12T01:42:13.866" v="460" actId="1076"/>
          <ac:spMkLst>
            <pc:docMk/>
            <pc:sldMk cId="0" sldId="274"/>
            <ac:spMk id="21547" creationId="{8BD5BFA3-29AD-491F-8B52-6A1158FB2B76}"/>
          </ac:spMkLst>
        </pc:spChg>
        <pc:spChg chg="mod">
          <ac:chgData name="Xuan Shanli" userId="f83fcc78b2861389" providerId="LiveId" clId="{A3545878-85AC-4842-AB8F-B0D4692642A6}" dt="2023-07-12T01:42:13.866" v="460" actId="1076"/>
          <ac:spMkLst>
            <pc:docMk/>
            <pc:sldMk cId="0" sldId="274"/>
            <ac:spMk id="21548" creationId="{9EA87967-581C-4625-8BC1-B4AB12BB5690}"/>
          </ac:spMkLst>
        </pc:spChg>
        <pc:spChg chg="mod">
          <ac:chgData name="Xuan Shanli" userId="f83fcc78b2861389" providerId="LiveId" clId="{A3545878-85AC-4842-AB8F-B0D4692642A6}" dt="2023-07-12T01:43:30.209" v="581" actId="14100"/>
          <ac:spMkLst>
            <pc:docMk/>
            <pc:sldMk cId="0" sldId="274"/>
            <ac:spMk id="21549" creationId="{022F468A-2593-408C-B825-A6B2456E67B6}"/>
          </ac:spMkLst>
        </pc:spChg>
        <pc:spChg chg="mod">
          <ac:chgData name="Xuan Shanli" userId="f83fcc78b2861389" providerId="LiveId" clId="{A3545878-85AC-4842-AB8F-B0D4692642A6}" dt="2023-07-12T01:43:47.271" v="602" actId="14100"/>
          <ac:spMkLst>
            <pc:docMk/>
            <pc:sldMk cId="0" sldId="274"/>
            <ac:spMk id="21550" creationId="{71B486A7-E22B-4691-9E3D-EB44CF163904}"/>
          </ac:spMkLst>
        </pc:spChg>
        <pc:spChg chg="mod">
          <ac:chgData name="Xuan Shanli" userId="f83fcc78b2861389" providerId="LiveId" clId="{A3545878-85AC-4842-AB8F-B0D4692642A6}" dt="2023-07-12T01:44:04.342" v="623" actId="14100"/>
          <ac:spMkLst>
            <pc:docMk/>
            <pc:sldMk cId="0" sldId="274"/>
            <ac:spMk id="21551" creationId="{4FEB486B-4EB9-45D3-A9EC-CA4ADFD74777}"/>
          </ac:spMkLst>
        </pc:spChg>
        <pc:spChg chg="mod">
          <ac:chgData name="Xuan Shanli" userId="f83fcc78b2861389" providerId="LiveId" clId="{A3545878-85AC-4842-AB8F-B0D4692642A6}" dt="2023-07-12T01:42:04.723" v="459" actId="1076"/>
          <ac:spMkLst>
            <pc:docMk/>
            <pc:sldMk cId="0" sldId="274"/>
            <ac:spMk id="21552" creationId="{D119B12B-A048-47F1-9312-FD860A4316D8}"/>
          </ac:spMkLst>
        </pc:spChg>
        <pc:graphicFrameChg chg="mod">
          <ac:chgData name="Xuan Shanli" userId="f83fcc78b2861389" providerId="LiveId" clId="{A3545878-85AC-4842-AB8F-B0D4692642A6}" dt="2023-07-12T01:42:13.866" v="460" actId="1076"/>
          <ac:graphicFrameMkLst>
            <pc:docMk/>
            <pc:sldMk cId="0" sldId="274"/>
            <ac:graphicFrameMk id="21581" creationId="{3DCCF92D-D107-4F24-A19A-54C1D4091969}"/>
          </ac:graphicFrameMkLst>
        </pc:graphicFrameChg>
        <pc:graphicFrameChg chg="mod">
          <ac:chgData name="Xuan Shanli" userId="f83fcc78b2861389" providerId="LiveId" clId="{A3545878-85AC-4842-AB8F-B0D4692642A6}" dt="2023-07-12T01:42:13.866" v="460" actId="1076"/>
          <ac:graphicFrameMkLst>
            <pc:docMk/>
            <pc:sldMk cId="0" sldId="274"/>
            <ac:graphicFrameMk id="21600" creationId="{85CB9D88-1719-43D1-8815-51F9DA4051E0}"/>
          </ac:graphicFrameMkLst>
        </pc:graphicFrameChg>
      </pc:sldChg>
      <pc:sldChg chg="modSp add mod">
        <pc:chgData name="Xuan Shanli" userId="f83fcc78b2861389" providerId="LiveId" clId="{A3545878-85AC-4842-AB8F-B0D4692642A6}" dt="2023-07-12T01:45:00.136" v="647" actId="1076"/>
        <pc:sldMkLst>
          <pc:docMk/>
          <pc:sldMk cId="0" sldId="276"/>
        </pc:sldMkLst>
        <pc:spChg chg="mod">
          <ac:chgData name="Xuan Shanli" userId="f83fcc78b2861389" providerId="LiveId" clId="{A3545878-85AC-4842-AB8F-B0D4692642A6}" dt="2023-07-12T01:44:56.776" v="646" actId="1076"/>
          <ac:spMkLst>
            <pc:docMk/>
            <pc:sldMk cId="0" sldId="276"/>
            <ac:spMk id="34" creationId="{0775B9B3-2E0A-4FE2-8685-85B7B5CFFC59}"/>
          </ac:spMkLst>
        </pc:spChg>
        <pc:spChg chg="mod">
          <ac:chgData name="Xuan Shanli" userId="f83fcc78b2861389" providerId="LiveId" clId="{A3545878-85AC-4842-AB8F-B0D4692642A6}" dt="2023-07-12T01:44:17.595" v="626" actId="122"/>
          <ac:spMkLst>
            <pc:docMk/>
            <pc:sldMk cId="0" sldId="276"/>
            <ac:spMk id="23554" creationId="{2B9CE9FC-1B22-485E-97E0-F778C2EAE954}"/>
          </ac:spMkLst>
        </pc:spChg>
        <pc:spChg chg="mod">
          <ac:chgData name="Xuan Shanli" userId="f83fcc78b2861389" providerId="LiveId" clId="{A3545878-85AC-4842-AB8F-B0D4692642A6}" dt="2023-07-12T01:44:44.237" v="645" actId="20577"/>
          <ac:spMkLst>
            <pc:docMk/>
            <pc:sldMk cId="0" sldId="276"/>
            <ac:spMk id="23555" creationId="{2CEA6D9F-0FD8-4FBD-9CB4-21124E56A28D}"/>
          </ac:spMkLst>
        </pc:spChg>
        <pc:spChg chg="mod">
          <ac:chgData name="Xuan Shanli" userId="f83fcc78b2861389" providerId="LiveId" clId="{A3545878-85AC-4842-AB8F-B0D4692642A6}" dt="2023-07-12T01:44:56.776" v="646" actId="1076"/>
          <ac:spMkLst>
            <pc:docMk/>
            <pc:sldMk cId="0" sldId="276"/>
            <ac:spMk id="23556" creationId="{7C0B5BD0-6B14-4167-BAB2-ABA595DDB40A}"/>
          </ac:spMkLst>
        </pc:spChg>
        <pc:spChg chg="mod">
          <ac:chgData name="Xuan Shanli" userId="f83fcc78b2861389" providerId="LiveId" clId="{A3545878-85AC-4842-AB8F-B0D4692642A6}" dt="2023-07-12T01:44:56.776" v="646" actId="1076"/>
          <ac:spMkLst>
            <pc:docMk/>
            <pc:sldMk cId="0" sldId="276"/>
            <ac:spMk id="23557" creationId="{FB189389-7634-494C-9977-47C5006F445F}"/>
          </ac:spMkLst>
        </pc:spChg>
        <pc:spChg chg="mod">
          <ac:chgData name="Xuan Shanli" userId="f83fcc78b2861389" providerId="LiveId" clId="{A3545878-85AC-4842-AB8F-B0D4692642A6}" dt="2023-07-12T01:45:00.136" v="647" actId="1076"/>
          <ac:spMkLst>
            <pc:docMk/>
            <pc:sldMk cId="0" sldId="276"/>
            <ac:spMk id="23560" creationId="{CB402ABB-C06F-4D2C-8FE4-925DEE2A9757}"/>
          </ac:spMkLst>
        </pc:spChg>
      </pc:sldChg>
      <pc:sldChg chg="modSp add mod">
        <pc:chgData name="Xuan Shanli" userId="f83fcc78b2861389" providerId="LiveId" clId="{A3545878-85AC-4842-AB8F-B0D4692642A6}" dt="2023-07-12T01:48:03.207" v="667" actId="1076"/>
        <pc:sldMkLst>
          <pc:docMk/>
          <pc:sldMk cId="0" sldId="277"/>
        </pc:sldMkLst>
        <pc:spChg chg="mod">
          <ac:chgData name="Xuan Shanli" userId="f83fcc78b2861389" providerId="LiveId" clId="{A3545878-85AC-4842-AB8F-B0D4692642A6}" dt="2023-07-12T01:47:26.420" v="662" actId="20577"/>
          <ac:spMkLst>
            <pc:docMk/>
            <pc:sldMk cId="0" sldId="277"/>
            <ac:spMk id="24578" creationId="{8FA9F72D-D64B-4D35-9E03-0EF3F2E746C3}"/>
          </ac:spMkLst>
        </pc:spChg>
        <pc:spChg chg="mod">
          <ac:chgData name="Xuan Shanli" userId="f83fcc78b2861389" providerId="LiveId" clId="{A3545878-85AC-4842-AB8F-B0D4692642A6}" dt="2023-07-12T01:47:32.788" v="663" actId="1076"/>
          <ac:spMkLst>
            <pc:docMk/>
            <pc:sldMk cId="0" sldId="277"/>
            <ac:spMk id="24579" creationId="{E0AD0DEF-0E86-4809-B33A-A1AB38E3DC0D}"/>
          </ac:spMkLst>
        </pc:spChg>
        <pc:spChg chg="mod">
          <ac:chgData name="Xuan Shanli" userId="f83fcc78b2861389" providerId="LiveId" clId="{A3545878-85AC-4842-AB8F-B0D4692642A6}" dt="2023-07-12T01:47:39.620" v="664" actId="1076"/>
          <ac:spMkLst>
            <pc:docMk/>
            <pc:sldMk cId="0" sldId="277"/>
            <ac:spMk id="24580" creationId="{EE8B967E-190D-49B7-AF08-47E65A9D284C}"/>
          </ac:spMkLst>
        </pc:spChg>
        <pc:spChg chg="mod">
          <ac:chgData name="Xuan Shanli" userId="f83fcc78b2861389" providerId="LiveId" clId="{A3545878-85AC-4842-AB8F-B0D4692642A6}" dt="2023-07-12T01:47:44.809" v="665" actId="1076"/>
          <ac:spMkLst>
            <pc:docMk/>
            <pc:sldMk cId="0" sldId="277"/>
            <ac:spMk id="24581" creationId="{28B793A8-E6C0-42AE-92ED-5683A82093D0}"/>
          </ac:spMkLst>
        </pc:spChg>
        <pc:spChg chg="mod">
          <ac:chgData name="Xuan Shanli" userId="f83fcc78b2861389" providerId="LiveId" clId="{A3545878-85AC-4842-AB8F-B0D4692642A6}" dt="2023-07-12T01:47:55.724" v="666" actId="1076"/>
          <ac:spMkLst>
            <pc:docMk/>
            <pc:sldMk cId="0" sldId="277"/>
            <ac:spMk id="24585" creationId="{2F002DB0-973F-4532-B0F9-C4909E9EB585}"/>
          </ac:spMkLst>
        </pc:spChg>
        <pc:spChg chg="mod">
          <ac:chgData name="Xuan Shanli" userId="f83fcc78b2861389" providerId="LiveId" clId="{A3545878-85AC-4842-AB8F-B0D4692642A6}" dt="2023-07-12T01:47:55.724" v="666" actId="1076"/>
          <ac:spMkLst>
            <pc:docMk/>
            <pc:sldMk cId="0" sldId="277"/>
            <ac:spMk id="24586" creationId="{C16085A2-04A7-41DF-9A48-CA9F3D1DD683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18" creationId="{82934803-EC24-4F8A-9140-ACC2D85AEB87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19" creationId="{5555B616-6DF8-47C2-A65F-8D6474AF260E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20" creationId="{8ED65A0B-EB82-4276-BF52-4624C649AD45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21" creationId="{D960B959-4F8E-49B4-BE41-66FE3DC42AF3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22" creationId="{A8EF8904-F23C-4CCD-8B85-3D55B4DE5A1A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23" creationId="{90055C14-FAB4-4143-AE58-FC3A05A96605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24" creationId="{89D29310-4409-4F43-A71B-6C5F795FF615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25" creationId="{D45A0B43-DDEF-4066-8B6B-F7B17727839F}"/>
          </ac:spMkLst>
        </pc:spChg>
        <pc:spChg chg="mod">
          <ac:chgData name="Xuan Shanli" userId="f83fcc78b2861389" providerId="LiveId" clId="{A3545878-85AC-4842-AB8F-B0D4692642A6}" dt="2023-07-12T01:48:03.207" v="667" actId="1076"/>
          <ac:spMkLst>
            <pc:docMk/>
            <pc:sldMk cId="0" sldId="277"/>
            <ac:spMk id="24726" creationId="{80366A66-5BA7-45D4-9699-7D6A76DECAE5}"/>
          </ac:spMkLst>
        </pc:spChg>
        <pc:graphicFrameChg chg="mod">
          <ac:chgData name="Xuan Shanli" userId="f83fcc78b2861389" providerId="LiveId" clId="{A3545878-85AC-4842-AB8F-B0D4692642A6}" dt="2023-07-12T01:48:03.207" v="667" actId="1076"/>
          <ac:graphicFrameMkLst>
            <pc:docMk/>
            <pc:sldMk cId="0" sldId="277"/>
            <ac:graphicFrameMk id="24695" creationId="{1E6B4CD6-9C39-4171-AABA-252B94B7F9C7}"/>
          </ac:graphicFrameMkLst>
        </pc:graphicFrameChg>
        <pc:graphicFrameChg chg="mod">
          <ac:chgData name="Xuan Shanli" userId="f83fcc78b2861389" providerId="LiveId" clId="{A3545878-85AC-4842-AB8F-B0D4692642A6}" dt="2023-07-12T01:48:03.207" v="667" actId="1076"/>
          <ac:graphicFrameMkLst>
            <pc:docMk/>
            <pc:sldMk cId="0" sldId="277"/>
            <ac:graphicFrameMk id="24731" creationId="{27A5206E-BA46-4A4A-8470-06B868994A9B}"/>
          </ac:graphicFrameMkLst>
        </pc:graphicFrameChg>
      </pc:sldChg>
      <pc:sldChg chg="modSp add">
        <pc:chgData name="Xuan Shanli" userId="f83fcc78b2861389" providerId="LiveId" clId="{A3545878-85AC-4842-AB8F-B0D4692642A6}" dt="2023-07-12T01:48:58.207" v="677" actId="1076"/>
        <pc:sldMkLst>
          <pc:docMk/>
          <pc:sldMk cId="0" sldId="279"/>
        </pc:sldMkLst>
        <pc:spChg chg="mod">
          <ac:chgData name="Xuan Shanli" userId="f83fcc78b2861389" providerId="LiveId" clId="{A3545878-85AC-4842-AB8F-B0D4692642A6}" dt="2023-07-12T01:48:18.043" v="668" actId="122"/>
          <ac:spMkLst>
            <pc:docMk/>
            <pc:sldMk cId="0" sldId="279"/>
            <ac:spMk id="26626" creationId="{6862B974-FFAF-4CB9-A351-3C3333C469BF}"/>
          </ac:spMkLst>
        </pc:spChg>
        <pc:spChg chg="mod">
          <ac:chgData name="Xuan Shanli" userId="f83fcc78b2861389" providerId="LiveId" clId="{A3545878-85AC-4842-AB8F-B0D4692642A6}" dt="2023-07-12T01:48:26.509" v="671" actId="20577"/>
          <ac:spMkLst>
            <pc:docMk/>
            <pc:sldMk cId="0" sldId="279"/>
            <ac:spMk id="26627" creationId="{0DE7B3AF-FF3D-42A7-A67E-C76DED1272CB}"/>
          </ac:spMkLst>
        </pc:spChg>
        <pc:spChg chg="mod">
          <ac:chgData name="Xuan Shanli" userId="f83fcc78b2861389" providerId="LiveId" clId="{A3545878-85AC-4842-AB8F-B0D4692642A6}" dt="2023-07-12T01:48:35.030" v="672" actId="1076"/>
          <ac:spMkLst>
            <pc:docMk/>
            <pc:sldMk cId="0" sldId="279"/>
            <ac:spMk id="26630" creationId="{D7793A93-A8D1-4E52-8D14-CBBC79B30C53}"/>
          </ac:spMkLst>
        </pc:spChg>
        <pc:spChg chg="mod">
          <ac:chgData name="Xuan Shanli" userId="f83fcc78b2861389" providerId="LiveId" clId="{A3545878-85AC-4842-AB8F-B0D4692642A6}" dt="2023-07-12T01:48:38.156" v="673" actId="1076"/>
          <ac:spMkLst>
            <pc:docMk/>
            <pc:sldMk cId="0" sldId="279"/>
            <ac:spMk id="26631" creationId="{0291C084-F27F-4922-BCF3-7A89BEEA1F7A}"/>
          </ac:spMkLst>
        </pc:spChg>
        <pc:spChg chg="mod">
          <ac:chgData name="Xuan Shanli" userId="f83fcc78b2861389" providerId="LiveId" clId="{A3545878-85AC-4842-AB8F-B0D4692642A6}" dt="2023-07-12T01:48:51.618" v="676" actId="1076"/>
          <ac:spMkLst>
            <pc:docMk/>
            <pc:sldMk cId="0" sldId="279"/>
            <ac:spMk id="26632" creationId="{D2E70C3A-EFD4-4E17-850B-68448192125D}"/>
          </ac:spMkLst>
        </pc:spChg>
        <pc:spChg chg="mod">
          <ac:chgData name="Xuan Shanli" userId="f83fcc78b2861389" providerId="LiveId" clId="{A3545878-85AC-4842-AB8F-B0D4692642A6}" dt="2023-07-12T01:48:58.207" v="677" actId="1076"/>
          <ac:spMkLst>
            <pc:docMk/>
            <pc:sldMk cId="0" sldId="279"/>
            <ac:spMk id="26655" creationId="{5C25BD28-EF9F-4616-B65E-18C1BA27B725}"/>
          </ac:spMkLst>
        </pc:spChg>
        <pc:spChg chg="mod">
          <ac:chgData name="Xuan Shanli" userId="f83fcc78b2861389" providerId="LiveId" clId="{A3545878-85AC-4842-AB8F-B0D4692642A6}" dt="2023-07-12T01:48:58.207" v="677" actId="1076"/>
          <ac:spMkLst>
            <pc:docMk/>
            <pc:sldMk cId="0" sldId="279"/>
            <ac:spMk id="26656" creationId="{992351B2-1E22-42DA-986F-0138AF6DF5BA}"/>
          </ac:spMkLst>
        </pc:spChg>
        <pc:spChg chg="mod">
          <ac:chgData name="Xuan Shanli" userId="f83fcc78b2861389" providerId="LiveId" clId="{A3545878-85AC-4842-AB8F-B0D4692642A6}" dt="2023-07-12T01:48:58.207" v="677" actId="1076"/>
          <ac:spMkLst>
            <pc:docMk/>
            <pc:sldMk cId="0" sldId="279"/>
            <ac:spMk id="26657" creationId="{395EEA57-36B2-4693-8FDA-D0FCF91CC7B9}"/>
          </ac:spMkLst>
        </pc:spChg>
        <pc:spChg chg="mod">
          <ac:chgData name="Xuan Shanli" userId="f83fcc78b2861389" providerId="LiveId" clId="{A3545878-85AC-4842-AB8F-B0D4692642A6}" dt="2023-07-12T01:48:58.207" v="677" actId="1076"/>
          <ac:spMkLst>
            <pc:docMk/>
            <pc:sldMk cId="0" sldId="279"/>
            <ac:spMk id="26658" creationId="{7AC5E402-1321-4DEC-BD9A-1A61E457CE0C}"/>
          </ac:spMkLst>
        </pc:spChg>
        <pc:spChg chg="mod">
          <ac:chgData name="Xuan Shanli" userId="f83fcc78b2861389" providerId="LiveId" clId="{A3545878-85AC-4842-AB8F-B0D4692642A6}" dt="2023-07-12T01:48:58.207" v="677" actId="1076"/>
          <ac:spMkLst>
            <pc:docMk/>
            <pc:sldMk cId="0" sldId="279"/>
            <ac:spMk id="26659" creationId="{C0932DA1-38E8-4BE2-B453-E08BE3421DEB}"/>
          </ac:spMkLst>
        </pc:spChg>
        <pc:spChg chg="mod">
          <ac:chgData name="Xuan Shanli" userId="f83fcc78b2861389" providerId="LiveId" clId="{A3545878-85AC-4842-AB8F-B0D4692642A6}" dt="2023-07-12T01:48:47.519" v="674" actId="1076"/>
          <ac:spMkLst>
            <pc:docMk/>
            <pc:sldMk cId="0" sldId="279"/>
            <ac:spMk id="26662" creationId="{D11B0EAC-AD23-413F-BEEE-5F6F2BFE2A19}"/>
          </ac:spMkLst>
        </pc:spChg>
        <pc:graphicFrameChg chg="mod">
          <ac:chgData name="Xuan Shanli" userId="f83fcc78b2861389" providerId="LiveId" clId="{A3545878-85AC-4842-AB8F-B0D4692642A6}" dt="2023-07-12T01:48:58.207" v="677" actId="1076"/>
          <ac:graphicFrameMkLst>
            <pc:docMk/>
            <pc:sldMk cId="0" sldId="279"/>
            <ac:graphicFrameMk id="26643" creationId="{230ED13F-0FE3-4622-8953-A4217FF5EBE8}"/>
          </ac:graphicFrameMkLst>
        </pc:graphicFrameChg>
        <pc:graphicFrameChg chg="mod">
          <ac:chgData name="Xuan Shanli" userId="f83fcc78b2861389" providerId="LiveId" clId="{A3545878-85AC-4842-AB8F-B0D4692642A6}" dt="2023-07-12T01:48:58.207" v="677" actId="1076"/>
          <ac:graphicFrameMkLst>
            <pc:docMk/>
            <pc:sldMk cId="0" sldId="279"/>
            <ac:graphicFrameMk id="26667" creationId="{9518F1C4-2666-494D-8380-32B96FD765CD}"/>
          </ac:graphicFrameMkLst>
        </pc:graphicFrameChg>
      </pc:sldChg>
      <pc:sldChg chg="addSp delSp modSp add mod">
        <pc:chgData name="Xuan Shanli" userId="f83fcc78b2861389" providerId="LiveId" clId="{A3545878-85AC-4842-AB8F-B0D4692642A6}" dt="2023-07-12T01:18:32.101" v="40" actId="1076"/>
        <pc:sldMkLst>
          <pc:docMk/>
          <pc:sldMk cId="0" sldId="295"/>
        </pc:sldMkLst>
        <pc:spChg chg="mod">
          <ac:chgData name="Xuan Shanli" userId="f83fcc78b2861389" providerId="LiveId" clId="{A3545878-85AC-4842-AB8F-B0D4692642A6}" dt="2023-07-12T01:18:16.247" v="38" actId="122"/>
          <ac:spMkLst>
            <pc:docMk/>
            <pc:sldMk cId="0" sldId="295"/>
            <ac:spMk id="2050" creationId="{34D6E5D2-9E35-48BB-93DA-A21501F234DA}"/>
          </ac:spMkLst>
        </pc:spChg>
        <pc:picChg chg="add mod">
          <ac:chgData name="Xuan Shanli" userId="f83fcc78b2861389" providerId="LiveId" clId="{A3545878-85AC-4842-AB8F-B0D4692642A6}" dt="2023-07-12T01:18:32.101" v="40" actId="1076"/>
          <ac:picMkLst>
            <pc:docMk/>
            <pc:sldMk cId="0" sldId="295"/>
            <ac:picMk id="3" creationId="{52C828FA-EB77-4908-ADEB-7AD48175F45C}"/>
          </ac:picMkLst>
        </pc:picChg>
        <pc:picChg chg="del">
          <ac:chgData name="Xuan Shanli" userId="f83fcc78b2861389" providerId="LiveId" clId="{A3545878-85AC-4842-AB8F-B0D4692642A6}" dt="2023-07-12T01:18:11.712" v="37" actId="478"/>
          <ac:picMkLst>
            <pc:docMk/>
            <pc:sldMk cId="0" sldId="295"/>
            <ac:picMk id="4099" creationId="{0088ED14-2001-4B9F-90AC-D218E23C7267}"/>
          </ac:picMkLst>
        </pc:picChg>
      </pc:sldChg>
      <pc:sldChg chg="modSp add mod modAnim">
        <pc:chgData name="Xuan Shanli" userId="f83fcc78b2861389" providerId="LiveId" clId="{A3545878-85AC-4842-AB8F-B0D4692642A6}" dt="2023-07-12T01:20:12.032" v="55"/>
        <pc:sldMkLst>
          <pc:docMk/>
          <pc:sldMk cId="0" sldId="296"/>
        </pc:sldMkLst>
        <pc:spChg chg="mod">
          <ac:chgData name="Xuan Shanli" userId="f83fcc78b2861389" providerId="LiveId" clId="{A3545878-85AC-4842-AB8F-B0D4692642A6}" dt="2023-07-12T01:18:40.142" v="42" actId="122"/>
          <ac:spMkLst>
            <pc:docMk/>
            <pc:sldMk cId="0" sldId="296"/>
            <ac:spMk id="4098" creationId="{8BFEA1EF-BA23-415E-8628-9E364CB3C116}"/>
          </ac:spMkLst>
        </pc:spChg>
        <pc:spChg chg="mod">
          <ac:chgData name="Xuan Shanli" userId="f83fcc78b2861389" providerId="LiveId" clId="{A3545878-85AC-4842-AB8F-B0D4692642A6}" dt="2023-07-12T01:18:48.579" v="44" actId="14100"/>
          <ac:spMkLst>
            <pc:docMk/>
            <pc:sldMk cId="0" sldId="296"/>
            <ac:spMk id="4099" creationId="{10E283A2-00A8-4AFC-9AD9-BE9ED1B3927C}"/>
          </ac:spMkLst>
        </pc:spChg>
        <pc:spChg chg="mod">
          <ac:chgData name="Xuan Shanli" userId="f83fcc78b2861389" providerId="LiveId" clId="{A3545878-85AC-4842-AB8F-B0D4692642A6}" dt="2023-07-12T01:20:12.032" v="55"/>
          <ac:spMkLst>
            <pc:docMk/>
            <pc:sldMk cId="0" sldId="296"/>
            <ac:spMk id="4100" creationId="{85C292A9-6C16-4400-BFB7-08C444EFF64F}"/>
          </ac:spMkLst>
        </pc:spChg>
      </pc:sldChg>
      <pc:sldChg chg="modSp add mod">
        <pc:chgData name="Xuan Shanli" userId="f83fcc78b2861389" providerId="LiveId" clId="{A3545878-85AC-4842-AB8F-B0D4692642A6}" dt="2023-07-12T01:23:46.784" v="109" actId="1076"/>
        <pc:sldMkLst>
          <pc:docMk/>
          <pc:sldMk cId="0" sldId="297"/>
        </pc:sldMkLst>
        <pc:spChg chg="mod">
          <ac:chgData name="Xuan Shanli" userId="f83fcc78b2861389" providerId="LiveId" clId="{A3545878-85AC-4842-AB8F-B0D4692642A6}" dt="2023-07-12T01:23:22.271" v="105" actId="20577"/>
          <ac:spMkLst>
            <pc:docMk/>
            <pc:sldMk cId="0" sldId="297"/>
            <ac:spMk id="6146" creationId="{8F0FFE68-1995-46EB-B216-00C513BB5FA2}"/>
          </ac:spMkLst>
        </pc:spChg>
        <pc:spChg chg="mod">
          <ac:chgData name="Xuan Shanli" userId="f83fcc78b2861389" providerId="LiveId" clId="{A3545878-85AC-4842-AB8F-B0D4692642A6}" dt="2023-07-12T01:23:32.984" v="108" actId="20577"/>
          <ac:spMkLst>
            <pc:docMk/>
            <pc:sldMk cId="0" sldId="297"/>
            <ac:spMk id="6147" creationId="{B00170BE-AEE6-4670-97CC-0884D0F7DA33}"/>
          </ac:spMkLst>
        </pc:spChg>
        <pc:spChg chg="mod">
          <ac:chgData name="Xuan Shanli" userId="f83fcc78b2861389" providerId="LiveId" clId="{A3545878-85AC-4842-AB8F-B0D4692642A6}" dt="2023-07-12T01:23:46.784" v="109" actId="1076"/>
          <ac:spMkLst>
            <pc:docMk/>
            <pc:sldMk cId="0" sldId="297"/>
            <ac:spMk id="6148" creationId="{4D181558-FAA6-4FA6-8859-8FDC070FB4CF}"/>
          </ac:spMkLst>
        </pc:spChg>
        <pc:spChg chg="mod">
          <ac:chgData name="Xuan Shanli" userId="f83fcc78b2861389" providerId="LiveId" clId="{A3545878-85AC-4842-AB8F-B0D4692642A6}" dt="2023-07-12T01:23:46.784" v="109" actId="1076"/>
          <ac:spMkLst>
            <pc:docMk/>
            <pc:sldMk cId="0" sldId="297"/>
            <ac:spMk id="6149" creationId="{C80675DD-931A-4C0E-99D6-9385399B9D55}"/>
          </ac:spMkLst>
        </pc:spChg>
        <pc:spChg chg="mod">
          <ac:chgData name="Xuan Shanli" userId="f83fcc78b2861389" providerId="LiveId" clId="{A3545878-85AC-4842-AB8F-B0D4692642A6}" dt="2023-07-12T01:23:46.784" v="109" actId="1076"/>
          <ac:spMkLst>
            <pc:docMk/>
            <pc:sldMk cId="0" sldId="297"/>
            <ac:spMk id="6151" creationId="{24AD2348-A204-4401-84D4-8FDBA30791BD}"/>
          </ac:spMkLst>
        </pc:spChg>
        <pc:spChg chg="mod">
          <ac:chgData name="Xuan Shanli" userId="f83fcc78b2861389" providerId="LiveId" clId="{A3545878-85AC-4842-AB8F-B0D4692642A6}" dt="2023-07-12T01:23:46.784" v="109" actId="1076"/>
          <ac:spMkLst>
            <pc:docMk/>
            <pc:sldMk cId="0" sldId="297"/>
            <ac:spMk id="6153" creationId="{8B79FA68-E93E-4D44-B464-D92A1AEB4D5F}"/>
          </ac:spMkLst>
        </pc:spChg>
        <pc:spChg chg="mod">
          <ac:chgData name="Xuan Shanli" userId="f83fcc78b2861389" providerId="LiveId" clId="{A3545878-85AC-4842-AB8F-B0D4692642A6}" dt="2023-07-12T01:23:46.784" v="109" actId="1076"/>
          <ac:spMkLst>
            <pc:docMk/>
            <pc:sldMk cId="0" sldId="297"/>
            <ac:spMk id="6154" creationId="{D636C24E-7893-43EE-B6F4-0757C9836BED}"/>
          </ac:spMkLst>
        </pc:spChg>
        <pc:spChg chg="mod">
          <ac:chgData name="Xuan Shanli" userId="f83fcc78b2861389" providerId="LiveId" clId="{A3545878-85AC-4842-AB8F-B0D4692642A6}" dt="2023-07-12T01:23:46.784" v="109" actId="1076"/>
          <ac:spMkLst>
            <pc:docMk/>
            <pc:sldMk cId="0" sldId="297"/>
            <ac:spMk id="6155" creationId="{E10FEB9F-9B5F-4BE2-819C-83274800F3B1}"/>
          </ac:spMkLst>
        </pc:spChg>
        <pc:inkChg chg="mod">
          <ac:chgData name="Xuan Shanli" userId="f83fcc78b2861389" providerId="LiveId" clId="{A3545878-85AC-4842-AB8F-B0D4692642A6}" dt="2023-07-12T01:23:46.784" v="109" actId="1076"/>
          <ac:inkMkLst>
            <pc:docMk/>
            <pc:sldMk cId="0" sldId="297"/>
            <ac:inkMk id="43" creationId="{A2209367-A9E7-4C56-A910-E0ED309023A7}"/>
          </ac:inkMkLst>
        </pc:inkChg>
      </pc:sldChg>
      <pc:sldChg chg="modSp add mod">
        <pc:chgData name="Xuan Shanli" userId="f83fcc78b2861389" providerId="LiveId" clId="{A3545878-85AC-4842-AB8F-B0D4692642A6}" dt="2023-07-12T01:25:08.128" v="132" actId="1076"/>
        <pc:sldMkLst>
          <pc:docMk/>
          <pc:sldMk cId="0" sldId="298"/>
        </pc:sldMkLst>
        <pc:spChg chg="mod">
          <ac:chgData name="Xuan Shanli" userId="f83fcc78b2861389" providerId="LiveId" clId="{A3545878-85AC-4842-AB8F-B0D4692642A6}" dt="2023-07-12T01:23:59.723" v="116" actId="20577"/>
          <ac:spMkLst>
            <pc:docMk/>
            <pc:sldMk cId="0" sldId="298"/>
            <ac:spMk id="7170" creationId="{BD9B0F67-F98A-4802-893A-3A58A076B6B4}"/>
          </ac:spMkLst>
        </pc:spChg>
        <pc:spChg chg="mod">
          <ac:chgData name="Xuan Shanli" userId="f83fcc78b2861389" providerId="LiveId" clId="{A3545878-85AC-4842-AB8F-B0D4692642A6}" dt="2023-07-12T01:24:07.129" v="119" actId="20577"/>
          <ac:spMkLst>
            <pc:docMk/>
            <pc:sldMk cId="0" sldId="298"/>
            <ac:spMk id="7171" creationId="{204112C9-779F-41EF-943F-3B3456068461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2" creationId="{877BA67F-7BEC-4456-B5C9-102C7793BA21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3" creationId="{3BB34741-918B-43D7-AC44-8EB6956FEE2F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4" creationId="{2E5F6499-2A95-4001-9EE6-061D429F0576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5" creationId="{0FDEE0A2-8E92-4075-91ED-ACCCE45FF4A5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6" creationId="{211A83A1-039C-43DC-85CA-B258D30E6BE1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7" creationId="{D9D1FF78-3FA8-42C3-905D-4FE8DAE1086B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8" creationId="{0D40AC5B-F39C-4DAE-B7CF-49D08F1ECCB1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79" creationId="{F9873243-BDE9-4B52-9CAE-F1CF2DFD73F3}"/>
          </ac:spMkLst>
        </pc:spChg>
        <pc:spChg chg="mod">
          <ac:chgData name="Xuan Shanli" userId="f83fcc78b2861389" providerId="LiveId" clId="{A3545878-85AC-4842-AB8F-B0D4692642A6}" dt="2023-07-12T01:24:20.106" v="120" actId="1076"/>
          <ac:spMkLst>
            <pc:docMk/>
            <pc:sldMk cId="0" sldId="298"/>
            <ac:spMk id="7180" creationId="{6053F232-1036-491F-B5AB-853CC48BD941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81" creationId="{2D07E71B-9097-4FF5-936B-04864302897E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82" creationId="{4946960A-08EC-4751-BAFF-6CF777A50773}"/>
          </ac:spMkLst>
        </pc:spChg>
        <pc:spChg chg="mod">
          <ac:chgData name="Xuan Shanli" userId="f83fcc78b2861389" providerId="LiveId" clId="{A3545878-85AC-4842-AB8F-B0D4692642A6}" dt="2023-07-12T01:24:38.972" v="124" actId="1076"/>
          <ac:spMkLst>
            <pc:docMk/>
            <pc:sldMk cId="0" sldId="298"/>
            <ac:spMk id="7183" creationId="{B32FF989-58FB-466D-BA6A-A6D2578EBF7C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84" creationId="{316F8973-F62D-4DAC-B41D-539C674626D8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85" creationId="{DCE70589-321F-4CAA-AAF1-5B663837F213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86" creationId="{94A334D4-A245-4DC2-A8B8-D463B880B428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87" creationId="{B3058BDB-1992-46DC-8214-B7F3775A6DD0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88" creationId="{48282117-BBDF-42D4-957E-DC800DD773DC}"/>
          </ac:spMkLst>
        </pc:spChg>
        <pc:spChg chg="mod">
          <ac:chgData name="Xuan Shanli" userId="f83fcc78b2861389" providerId="LiveId" clId="{A3545878-85AC-4842-AB8F-B0D4692642A6}" dt="2023-07-12T01:24:38.972" v="124" actId="1076"/>
          <ac:spMkLst>
            <pc:docMk/>
            <pc:sldMk cId="0" sldId="298"/>
            <ac:spMk id="7189" creationId="{282353FB-48E5-4290-B942-ECDACA531881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0" creationId="{6F11AA64-46CB-4752-B756-95FDAE0F4CE0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1" creationId="{8FEC264A-FE87-41CF-85EF-F0B69C3FDA67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2" creationId="{06034D29-42FB-46A3-AFDB-33DBC46E174A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3" creationId="{E239E1C4-E0E9-4579-A7FB-9EFBB589F931}"/>
          </ac:spMkLst>
        </pc:spChg>
        <pc:spChg chg="mod">
          <ac:chgData name="Xuan Shanli" userId="f83fcc78b2861389" providerId="LiveId" clId="{A3545878-85AC-4842-AB8F-B0D4692642A6}" dt="2023-07-12T01:24:38.972" v="124" actId="1076"/>
          <ac:spMkLst>
            <pc:docMk/>
            <pc:sldMk cId="0" sldId="298"/>
            <ac:spMk id="7194" creationId="{03B9CA04-110F-4761-BE8E-9917079555AB}"/>
          </ac:spMkLst>
        </pc:spChg>
        <pc:spChg chg="mod">
          <ac:chgData name="Xuan Shanli" userId="f83fcc78b2861389" providerId="LiveId" clId="{A3545878-85AC-4842-AB8F-B0D4692642A6}" dt="2023-07-12T01:25:08.128" v="132" actId="1076"/>
          <ac:spMkLst>
            <pc:docMk/>
            <pc:sldMk cId="0" sldId="298"/>
            <ac:spMk id="7195" creationId="{5515D786-7928-4F5C-9651-141947A8DC21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6" creationId="{9980511E-4BD4-4666-8A95-977FA19FF49D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7" creationId="{E49773E5-28C9-4D1A-8EF9-34B56B5B9F25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8" creationId="{7BEB77BC-6267-4F71-9571-DA59B8CFF401}"/>
          </ac:spMkLst>
        </pc:spChg>
        <pc:spChg chg="mod">
          <ac:chgData name="Xuan Shanli" userId="f83fcc78b2861389" providerId="LiveId" clId="{A3545878-85AC-4842-AB8F-B0D4692642A6}" dt="2023-07-12T01:25:05.731" v="131" actId="1076"/>
          <ac:spMkLst>
            <pc:docMk/>
            <pc:sldMk cId="0" sldId="298"/>
            <ac:spMk id="7199" creationId="{555D04BA-3F70-4867-8C25-27804ADBF886}"/>
          </ac:spMkLst>
        </pc:spChg>
        <pc:picChg chg="mod">
          <ac:chgData name="Xuan Shanli" userId="f83fcc78b2861389" providerId="LiveId" clId="{A3545878-85AC-4842-AB8F-B0D4692642A6}" dt="2023-07-12T01:24:47.673" v="128" actId="1076"/>
          <ac:picMkLst>
            <pc:docMk/>
            <pc:sldMk cId="0" sldId="298"/>
            <ac:picMk id="12320" creationId="{8EFA2451-C3A8-49AA-9826-144BBC45F956}"/>
          </ac:picMkLst>
        </pc:picChg>
        <pc:inkChg chg="mod">
          <ac:chgData name="Xuan Shanli" userId="f83fcc78b2861389" providerId="LiveId" clId="{A3545878-85AC-4842-AB8F-B0D4692642A6}" dt="2023-07-12T01:24:20.106" v="120" actId="1076"/>
          <ac:inkMkLst>
            <pc:docMk/>
            <pc:sldMk cId="0" sldId="298"/>
            <ac:inkMk id="24" creationId="{A19938E2-7451-4F0A-8F89-27EC100F6887}"/>
          </ac:inkMkLst>
        </pc:inkChg>
      </pc:sldChg>
      <pc:sldChg chg="modSp add mod">
        <pc:chgData name="Xuan Shanli" userId="f83fcc78b2861389" providerId="LiveId" clId="{A3545878-85AC-4842-AB8F-B0D4692642A6}" dt="2023-07-12T01:33:12.635" v="296" actId="1076"/>
        <pc:sldMkLst>
          <pc:docMk/>
          <pc:sldMk cId="0" sldId="299"/>
        </pc:sldMkLst>
        <pc:spChg chg="mod">
          <ac:chgData name="Xuan Shanli" userId="f83fcc78b2861389" providerId="LiveId" clId="{A3545878-85AC-4842-AB8F-B0D4692642A6}" dt="2023-07-12T01:31:46.986" v="272" actId="20577"/>
          <ac:spMkLst>
            <pc:docMk/>
            <pc:sldMk cId="0" sldId="299"/>
            <ac:spMk id="12290" creationId="{0A040DC7-DC0C-4926-8803-01EA3DEF25AF}"/>
          </ac:spMkLst>
        </pc:spChg>
        <pc:spChg chg="mod">
          <ac:chgData name="Xuan Shanli" userId="f83fcc78b2861389" providerId="LiveId" clId="{A3545878-85AC-4842-AB8F-B0D4692642A6}" dt="2023-07-12T01:32:43.137" v="290" actId="1076"/>
          <ac:spMkLst>
            <pc:docMk/>
            <pc:sldMk cId="0" sldId="299"/>
            <ac:spMk id="12291" creationId="{8D23849A-7039-406A-ACC3-0BFE2E460485}"/>
          </ac:spMkLst>
        </pc:spChg>
        <pc:spChg chg="mod">
          <ac:chgData name="Xuan Shanli" userId="f83fcc78b2861389" providerId="LiveId" clId="{A3545878-85AC-4842-AB8F-B0D4692642A6}" dt="2023-07-12T01:32:43.137" v="290" actId="1076"/>
          <ac:spMkLst>
            <pc:docMk/>
            <pc:sldMk cId="0" sldId="299"/>
            <ac:spMk id="12292" creationId="{8E6E036C-CB28-4EC9-AA10-214347EAD43B}"/>
          </ac:spMkLst>
        </pc:spChg>
        <pc:spChg chg="mod">
          <ac:chgData name="Xuan Shanli" userId="f83fcc78b2861389" providerId="LiveId" clId="{A3545878-85AC-4842-AB8F-B0D4692642A6}" dt="2023-07-12T01:32:31.925" v="289" actId="14100"/>
          <ac:spMkLst>
            <pc:docMk/>
            <pc:sldMk cId="0" sldId="299"/>
            <ac:spMk id="12293" creationId="{8C6942C2-3EE0-4003-BF6A-5E76A07EA703}"/>
          </ac:spMkLst>
        </pc:spChg>
        <pc:spChg chg="mod">
          <ac:chgData name="Xuan Shanli" userId="f83fcc78b2861389" providerId="LiveId" clId="{A3545878-85AC-4842-AB8F-B0D4692642A6}" dt="2023-07-12T01:32:47.014" v="291" actId="1076"/>
          <ac:spMkLst>
            <pc:docMk/>
            <pc:sldMk cId="0" sldId="299"/>
            <ac:spMk id="12295" creationId="{A09B113D-895C-4040-9BDF-7994DABF974A}"/>
          </ac:spMkLst>
        </pc:spChg>
        <pc:spChg chg="mod">
          <ac:chgData name="Xuan Shanli" userId="f83fcc78b2861389" providerId="LiveId" clId="{A3545878-85AC-4842-AB8F-B0D4692642A6}" dt="2023-07-12T01:32:51.472" v="292" actId="1076"/>
          <ac:spMkLst>
            <pc:docMk/>
            <pc:sldMk cId="0" sldId="299"/>
            <ac:spMk id="12296" creationId="{F057D6E7-C436-4899-928D-C2889AC9FFCD}"/>
          </ac:spMkLst>
        </pc:spChg>
        <pc:spChg chg="mod">
          <ac:chgData name="Xuan Shanli" userId="f83fcc78b2861389" providerId="LiveId" clId="{A3545878-85AC-4842-AB8F-B0D4692642A6}" dt="2023-07-12T01:32:53.998" v="293" actId="1076"/>
          <ac:spMkLst>
            <pc:docMk/>
            <pc:sldMk cId="0" sldId="299"/>
            <ac:spMk id="12298" creationId="{AF48CD1A-EFB8-47D8-A962-2EE93C3E293B}"/>
          </ac:spMkLst>
        </pc:spChg>
        <pc:spChg chg="mod">
          <ac:chgData name="Xuan Shanli" userId="f83fcc78b2861389" providerId="LiveId" clId="{A3545878-85AC-4842-AB8F-B0D4692642A6}" dt="2023-07-12T01:33:03.838" v="294" actId="1076"/>
          <ac:spMkLst>
            <pc:docMk/>
            <pc:sldMk cId="0" sldId="299"/>
            <ac:spMk id="12299" creationId="{62FF907E-2CD6-4F16-83FE-FEB5016D29F9}"/>
          </ac:spMkLst>
        </pc:spChg>
        <pc:spChg chg="mod">
          <ac:chgData name="Xuan Shanli" userId="f83fcc78b2861389" providerId="LiveId" clId="{A3545878-85AC-4842-AB8F-B0D4692642A6}" dt="2023-07-12T01:33:12.635" v="296" actId="1076"/>
          <ac:spMkLst>
            <pc:docMk/>
            <pc:sldMk cId="0" sldId="299"/>
            <ac:spMk id="12300" creationId="{C92A1BF8-97BA-4A76-A21C-6228676EF978}"/>
          </ac:spMkLst>
        </pc:spChg>
        <pc:spChg chg="mod">
          <ac:chgData name="Xuan Shanli" userId="f83fcc78b2861389" providerId="LiveId" clId="{A3545878-85AC-4842-AB8F-B0D4692642A6}" dt="2023-07-12T01:33:06.140" v="295" actId="1076"/>
          <ac:spMkLst>
            <pc:docMk/>
            <pc:sldMk cId="0" sldId="299"/>
            <ac:spMk id="12301" creationId="{A6D45251-B0DA-4998-BA48-918C19BAB26C}"/>
          </ac:spMkLst>
        </pc:spChg>
      </pc:sldChg>
      <pc:sldChg chg="modSp add mod">
        <pc:chgData name="Xuan Shanli" userId="f83fcc78b2861389" providerId="LiveId" clId="{A3545878-85AC-4842-AB8F-B0D4692642A6}" dt="2023-07-12T01:34:12.597" v="307" actId="20577"/>
        <pc:sldMkLst>
          <pc:docMk/>
          <pc:sldMk cId="0" sldId="300"/>
        </pc:sldMkLst>
        <pc:spChg chg="mod">
          <ac:chgData name="Xuan Shanli" userId="f83fcc78b2861389" providerId="LiveId" clId="{A3545878-85AC-4842-AB8F-B0D4692642A6}" dt="2023-07-12T01:34:02.642" v="305" actId="20577"/>
          <ac:spMkLst>
            <pc:docMk/>
            <pc:sldMk cId="0" sldId="300"/>
            <ac:spMk id="26626" creationId="{47D3EFDF-4D51-4C6B-83CD-A08CF59D8240}"/>
          </ac:spMkLst>
        </pc:spChg>
        <pc:spChg chg="mod">
          <ac:chgData name="Xuan Shanli" userId="f83fcc78b2861389" providerId="LiveId" clId="{A3545878-85AC-4842-AB8F-B0D4692642A6}" dt="2023-07-12T01:34:12.597" v="307" actId="20577"/>
          <ac:spMkLst>
            <pc:docMk/>
            <pc:sldMk cId="0" sldId="300"/>
            <ac:spMk id="26627" creationId="{0BB9720C-C3ED-4FEE-8250-C5A63842567F}"/>
          </ac:spMkLst>
        </pc:spChg>
      </pc:sldChg>
      <pc:sldChg chg="modSp add">
        <pc:chgData name="Xuan Shanli" userId="f83fcc78b2861389" providerId="LiveId" clId="{A3545878-85AC-4842-AB8F-B0D4692642A6}" dt="2023-07-12T01:45:41.448" v="654" actId="1076"/>
        <pc:sldMkLst>
          <pc:docMk/>
          <pc:sldMk cId="0" sldId="301"/>
        </pc:sldMkLst>
        <pc:spChg chg="mod">
          <ac:chgData name="Xuan Shanli" userId="f83fcc78b2861389" providerId="LiveId" clId="{A3545878-85AC-4842-AB8F-B0D4692642A6}" dt="2023-07-12T01:45:06.474" v="648" actId="122"/>
          <ac:spMkLst>
            <pc:docMk/>
            <pc:sldMk cId="0" sldId="301"/>
            <ac:spMk id="23554" creationId="{F5C050F0-E6AF-403D-96F3-48F01896C9FD}"/>
          </ac:spMkLst>
        </pc:spChg>
        <pc:spChg chg="mod">
          <ac:chgData name="Xuan Shanli" userId="f83fcc78b2861389" providerId="LiveId" clId="{A3545878-85AC-4842-AB8F-B0D4692642A6}" dt="2023-07-12T01:45:16.704" v="651" actId="20577"/>
          <ac:spMkLst>
            <pc:docMk/>
            <pc:sldMk cId="0" sldId="301"/>
            <ac:spMk id="23555" creationId="{C66B8A20-C17D-4BEF-AD16-4534CC8FC671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56" creationId="{90D76A0C-12E2-46FC-928C-7C1D6BDB396B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57" creationId="{551B2DD0-2E79-4AC8-AF8A-05E10ADE2909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58" creationId="{C02A4BAE-5D21-4716-806C-3C716F78F8AD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59" creationId="{4ABEE5E6-FD17-42A3-A18C-5E99F4E0387A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0" creationId="{25BDA136-3E64-4479-847E-7F740F014D8A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1" creationId="{EA00A1EC-985F-4A90-993D-0B92C2761769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2" creationId="{5F76191A-DF14-42DE-95D3-0F26BB31D0D5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3" creationId="{A2FE3063-71C2-4B13-966C-743D01233781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4" creationId="{D4B2CE57-C02B-48B7-928E-92538E3F3182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5" creationId="{ED3DA73C-8CA1-42F2-AA05-AE5860509EDC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6" creationId="{2C2E64C6-2ECF-40E4-8FBF-6B98043071B0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7" creationId="{7AFB53DA-F53A-4F69-9080-DF98114BE89B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8" creationId="{2DA070EA-6A05-4737-868F-5083A15D8F6A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69" creationId="{BEE7F06B-69BD-43AF-8FE9-F620ABF5BC7A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0" creationId="{D48635E7-5A64-447C-B93D-8CB89EF72569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1" creationId="{ADDE2001-7F18-4162-AC0B-547A31C2117C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2" creationId="{1C2E018C-488B-44BC-B23A-A7294F3B3E98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3" creationId="{5F139E83-5322-42FB-997C-9FAD85388E0A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4" creationId="{4CB42290-008E-47F9-9153-9522575EA825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5" creationId="{D3B38C2D-C8AD-4D38-AE02-A9E147C16AC5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6" creationId="{CC34BCF2-E9CA-403B-B00D-AB251AC48B93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7" creationId="{3EA8A91E-2191-4B55-81C4-57106EED4A87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8" creationId="{717526E3-604D-47E8-8DAB-0EF737E648F6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79" creationId="{40DB2E74-3518-4385-AB83-57C6EC46EC66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80" creationId="{960C9803-F5FD-46D1-8B66-C221C1A8F31C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81" creationId="{3F1A2A31-98C9-4870-8F09-8144B32E526D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82" creationId="{3B90F46C-0916-453F-95F8-B2CFDE9D6306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83" creationId="{A6AAEBDB-817E-49C5-BFBE-C01F3137CAE0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84" creationId="{41FC9158-2D03-43F9-830A-D47B2D81540D}"/>
          </ac:spMkLst>
        </pc:spChg>
        <pc:spChg chg="mod">
          <ac:chgData name="Xuan Shanli" userId="f83fcc78b2861389" providerId="LiveId" clId="{A3545878-85AC-4842-AB8F-B0D4692642A6}" dt="2023-07-12T01:45:41.448" v="654" actId="1076"/>
          <ac:spMkLst>
            <pc:docMk/>
            <pc:sldMk cId="0" sldId="301"/>
            <ac:spMk id="23585" creationId="{4812BAD4-3646-4E1F-ACA4-A206EDEC4567}"/>
          </ac:spMkLst>
        </pc:spChg>
      </pc:sldChg>
      <pc:sldChg chg="modSp add mod modAnim">
        <pc:chgData name="Xuan Shanli" userId="f83fcc78b2861389" providerId="LiveId" clId="{A3545878-85AC-4842-AB8F-B0D4692642A6}" dt="2023-07-12T01:49:33.029" v="701" actId="1035"/>
        <pc:sldMkLst>
          <pc:docMk/>
          <pc:sldMk cId="0" sldId="302"/>
        </pc:sldMkLst>
        <pc:spChg chg="mod">
          <ac:chgData name="Xuan Shanli" userId="f83fcc78b2861389" providerId="LiveId" clId="{A3545878-85AC-4842-AB8F-B0D4692642A6}" dt="2023-07-12T01:49:03.238" v="678" actId="122"/>
          <ac:spMkLst>
            <pc:docMk/>
            <pc:sldMk cId="0" sldId="302"/>
            <ac:spMk id="27650" creationId="{4EC4982E-6852-4032-B8E6-3AB3AB609F3F}"/>
          </ac:spMkLst>
        </pc:spChg>
        <pc:spChg chg="mod">
          <ac:chgData name="Xuan Shanli" userId="f83fcc78b2861389" providerId="LiveId" clId="{A3545878-85AC-4842-AB8F-B0D4692642A6}" dt="2023-07-12T01:49:13.477" v="681" actId="20577"/>
          <ac:spMkLst>
            <pc:docMk/>
            <pc:sldMk cId="0" sldId="302"/>
            <ac:spMk id="27651" creationId="{B3F6C5DE-7487-478F-A022-B5C071CDD405}"/>
          </ac:spMkLst>
        </pc:spChg>
        <pc:spChg chg="mod">
          <ac:chgData name="Xuan Shanli" userId="f83fcc78b2861389" providerId="LiveId" clId="{A3545878-85AC-4842-AB8F-B0D4692642A6}" dt="2023-07-12T01:49:33.029" v="701" actId="1035"/>
          <ac:spMkLst>
            <pc:docMk/>
            <pc:sldMk cId="0" sldId="302"/>
            <ac:spMk id="27654" creationId="{806E8558-5E93-4630-A2A1-1EEF60998BAF}"/>
          </ac:spMkLst>
        </pc:spChg>
      </pc:sldChg>
      <pc:sldChg chg="modSp add mod">
        <pc:chgData name="Xuan Shanli" userId="f83fcc78b2861389" providerId="LiveId" clId="{A3545878-85AC-4842-AB8F-B0D4692642A6}" dt="2023-07-12T01:50:40.025" v="718" actId="1076"/>
        <pc:sldMkLst>
          <pc:docMk/>
          <pc:sldMk cId="724700392" sldId="303"/>
        </pc:sldMkLst>
        <pc:spChg chg="mod">
          <ac:chgData name="Xuan Shanli" userId="f83fcc78b2861389" providerId="LiveId" clId="{A3545878-85AC-4842-AB8F-B0D4692642A6}" dt="2023-07-12T01:50:40.025" v="718" actId="1076"/>
          <ac:spMkLst>
            <pc:docMk/>
            <pc:sldMk cId="724700392" sldId="303"/>
            <ac:spMk id="2" creationId="{C03D5F88-4DC2-42B2-B04E-788621A2196D}"/>
          </ac:spMkLst>
        </pc:spChg>
        <pc:spChg chg="mod">
          <ac:chgData name="Xuan Shanli" userId="f83fcc78b2861389" providerId="LiveId" clId="{A3545878-85AC-4842-AB8F-B0D4692642A6}" dt="2023-07-12T01:49:38.391" v="702" actId="122"/>
          <ac:spMkLst>
            <pc:docMk/>
            <pc:sldMk cId="724700392" sldId="303"/>
            <ac:spMk id="23554" creationId="{F5C050F0-E6AF-403D-96F3-48F01896C9FD}"/>
          </ac:spMkLst>
        </pc:spChg>
        <pc:spChg chg="mod">
          <ac:chgData name="Xuan Shanli" userId="f83fcc78b2861389" providerId="LiveId" clId="{A3545878-85AC-4842-AB8F-B0D4692642A6}" dt="2023-07-12T01:50:14.747" v="712" actId="20577"/>
          <ac:spMkLst>
            <pc:docMk/>
            <pc:sldMk cId="724700392" sldId="303"/>
            <ac:spMk id="23555" creationId="{C66B8A20-C17D-4BEF-AD16-4534CC8FC671}"/>
          </ac:spMkLst>
        </pc:spChg>
        <pc:spChg chg="mod">
          <ac:chgData name="Xuan Shanli" userId="f83fcc78b2861389" providerId="LiveId" clId="{A3545878-85AC-4842-AB8F-B0D4692642A6}" dt="2023-07-12T01:50:27.868" v="714" actId="1076"/>
          <ac:spMkLst>
            <pc:docMk/>
            <pc:sldMk cId="724700392" sldId="303"/>
            <ac:spMk id="23557" creationId="{551B2DD0-2E79-4AC8-AF8A-05E10ADE2909}"/>
          </ac:spMkLst>
        </pc:spChg>
      </pc:sldChg>
      <pc:sldChg chg="modSp add mod">
        <pc:chgData name="Xuan Shanli" userId="f83fcc78b2861389" providerId="LiveId" clId="{A3545878-85AC-4842-AB8F-B0D4692642A6}" dt="2023-07-12T01:51:03.017" v="728" actId="255"/>
        <pc:sldMkLst>
          <pc:docMk/>
          <pc:sldMk cId="485889946" sldId="304"/>
        </pc:sldMkLst>
        <pc:spChg chg="mod">
          <ac:chgData name="Xuan Shanli" userId="f83fcc78b2861389" providerId="LiveId" clId="{A3545878-85AC-4842-AB8F-B0D4692642A6}" dt="2023-07-12T01:51:03.017" v="728" actId="255"/>
          <ac:spMkLst>
            <pc:docMk/>
            <pc:sldMk cId="485889946" sldId="304"/>
            <ac:spMk id="2" creationId="{C03D5F88-4DC2-42B2-B04E-788621A2196D}"/>
          </ac:spMkLst>
        </pc:spChg>
        <pc:spChg chg="mod">
          <ac:chgData name="Xuan Shanli" userId="f83fcc78b2861389" providerId="LiveId" clId="{A3545878-85AC-4842-AB8F-B0D4692642A6}" dt="2023-07-12T01:50:52.940" v="725" actId="20577"/>
          <ac:spMkLst>
            <pc:docMk/>
            <pc:sldMk cId="485889946" sldId="304"/>
            <ac:spMk id="23554" creationId="{F5C050F0-E6AF-403D-96F3-48F01896C9FD}"/>
          </ac:spMkLst>
        </pc:spChg>
        <pc:spChg chg="mod">
          <ac:chgData name="Xuan Shanli" userId="f83fcc78b2861389" providerId="LiveId" clId="{A3545878-85AC-4842-AB8F-B0D4692642A6}" dt="2023-07-12T01:50:55.768" v="726" actId="1076"/>
          <ac:spMkLst>
            <pc:docMk/>
            <pc:sldMk cId="485889946" sldId="304"/>
            <ac:spMk id="23557" creationId="{551B2DD0-2E79-4AC8-AF8A-05E10ADE2909}"/>
          </ac:spMkLst>
        </pc:spChg>
      </pc:sldChg>
      <pc:sldChg chg="modSp add mod">
        <pc:chgData name="Xuan Shanli" userId="f83fcc78b2861389" providerId="LiveId" clId="{A3545878-85AC-4842-AB8F-B0D4692642A6}" dt="2023-07-12T01:51:58.356" v="761" actId="1076"/>
        <pc:sldMkLst>
          <pc:docMk/>
          <pc:sldMk cId="2593160337" sldId="305"/>
        </pc:sldMkLst>
        <pc:spChg chg="mod">
          <ac:chgData name="Xuan Shanli" userId="f83fcc78b2861389" providerId="LiveId" clId="{A3545878-85AC-4842-AB8F-B0D4692642A6}" dt="2023-07-12T01:51:58.356" v="761" actId="1076"/>
          <ac:spMkLst>
            <pc:docMk/>
            <pc:sldMk cId="2593160337" sldId="305"/>
            <ac:spMk id="2" creationId="{C03D5F88-4DC2-42B2-B04E-788621A2196D}"/>
          </ac:spMkLst>
        </pc:spChg>
        <pc:spChg chg="mod">
          <ac:chgData name="Xuan Shanli" userId="f83fcc78b2861389" providerId="LiveId" clId="{A3545878-85AC-4842-AB8F-B0D4692642A6}" dt="2023-07-12T01:51:51.878" v="759" actId="20577"/>
          <ac:spMkLst>
            <pc:docMk/>
            <pc:sldMk cId="2593160337" sldId="305"/>
            <ac:spMk id="23554" creationId="{F5C050F0-E6AF-403D-96F3-48F01896C9FD}"/>
          </ac:spMkLst>
        </pc:spChg>
        <pc:spChg chg="mod">
          <ac:chgData name="Xuan Shanli" userId="f83fcc78b2861389" providerId="LiveId" clId="{A3545878-85AC-4842-AB8F-B0D4692642A6}" dt="2023-07-12T01:51:55.501" v="760" actId="20577"/>
          <ac:spMkLst>
            <pc:docMk/>
            <pc:sldMk cId="2593160337" sldId="305"/>
            <ac:spMk id="23557" creationId="{551B2DD0-2E79-4AC8-AF8A-05E10ADE2909}"/>
          </ac:spMkLst>
        </pc:spChg>
      </pc:sldChg>
      <pc:sldMasterChg chg="addSp modSp mod">
        <pc:chgData name="Xuan Shanli" userId="f83fcc78b2861389" providerId="LiveId" clId="{A3545878-85AC-4842-AB8F-B0D4692642A6}" dt="2023-07-12T01:17:06.900" v="15" actId="1076"/>
        <pc:sldMasterMkLst>
          <pc:docMk/>
          <pc:sldMasterMk cId="1570593571" sldId="2147483648"/>
        </pc:sldMasterMkLst>
        <pc:spChg chg="add mod">
          <ac:chgData name="Xuan Shanli" userId="f83fcc78b2861389" providerId="LiveId" clId="{A3545878-85AC-4842-AB8F-B0D4692642A6}" dt="2023-07-12T01:17:06.900" v="15" actId="1076"/>
          <ac:spMkLst>
            <pc:docMk/>
            <pc:sldMasterMk cId="1570593571" sldId="2147483648"/>
            <ac:spMk id="7" creationId="{0BF69D49-D662-47F2-AA7A-0DC684C1FEFC}"/>
          </ac:spMkLst>
        </pc:spChg>
      </pc:sldMasterChg>
    </pc:docChg>
  </pc:docChgLst>
  <pc:docChgLst>
    <pc:chgData name="Xuan Shanli" userId="f83fcc78b2861389" providerId="LiveId" clId="{4230563B-FDFA-46B2-9C96-D0ECA5226652}"/>
    <pc:docChg chg="custSel modMainMaster">
      <pc:chgData name="Xuan Shanli" userId="f83fcc78b2861389" providerId="LiveId" clId="{4230563B-FDFA-46B2-9C96-D0ECA5226652}" dt="2023-07-11T01:40:40.042" v="191" actId="29295"/>
      <pc:docMkLst>
        <pc:docMk/>
      </pc:docMkLst>
      <pc:sldMasterChg chg="addSp delSp modSp mod">
        <pc:chgData name="Xuan Shanli" userId="f83fcc78b2861389" providerId="LiveId" clId="{4230563B-FDFA-46B2-9C96-D0ECA5226652}" dt="2023-07-11T01:40:40.042" v="191" actId="29295"/>
        <pc:sldMasterMkLst>
          <pc:docMk/>
          <pc:sldMasterMk cId="1570593571" sldId="2147483648"/>
        </pc:sldMasterMkLst>
        <pc:picChg chg="add mod">
          <ac:chgData name="Xuan Shanli" userId="f83fcc78b2861389" providerId="LiveId" clId="{4230563B-FDFA-46B2-9C96-D0ECA5226652}" dt="2023-07-11T01:40:40.042" v="191" actId="29295"/>
          <ac:picMkLst>
            <pc:docMk/>
            <pc:sldMasterMk cId="1570593571" sldId="2147483648"/>
            <ac:picMk id="8" creationId="{732FBCFF-EB38-4558-86A8-969E81E06656}"/>
          </ac:picMkLst>
        </pc:picChg>
        <pc:picChg chg="del">
          <ac:chgData name="Xuan Shanli" userId="f83fcc78b2861389" providerId="LiveId" clId="{4230563B-FDFA-46B2-9C96-D0ECA5226652}" dt="2023-07-11T01:38:21.465" v="0" actId="478"/>
          <ac:picMkLst>
            <pc:docMk/>
            <pc:sldMasterMk cId="1570593571" sldId="2147483648"/>
            <ac:picMk id="11" creationId="{879212B1-3B53-4BE0-B069-F91D4C7339CC}"/>
          </ac:picMkLst>
        </pc:picChg>
      </pc:sldMasterChg>
    </pc:docChg>
  </pc:docChgLst>
  <pc:docChgLst>
    <pc:chgData name="Xuan Shanli" userId="f83fcc78b2861389" providerId="LiveId" clId="{1A25F97B-E525-4A09-BB1C-DE3CEF856A52}"/>
    <pc:docChg chg="modSld modMainMaster">
      <pc:chgData name="Xuan Shanli" userId="f83fcc78b2861389" providerId="LiveId" clId="{1A25F97B-E525-4A09-BB1C-DE3CEF856A52}" dt="2023-08-18T14:44:54.627" v="26" actId="255"/>
      <pc:docMkLst>
        <pc:docMk/>
      </pc:docMkLst>
      <pc:sldChg chg="modSp mod">
        <pc:chgData name="Xuan Shanli" userId="f83fcc78b2861389" providerId="LiveId" clId="{1A25F97B-E525-4A09-BB1C-DE3CEF856A52}" dt="2023-08-18T14:44:14.728" v="22" actId="207"/>
        <pc:sldMkLst>
          <pc:docMk/>
          <pc:sldMk cId="0" sldId="279"/>
        </pc:sldMkLst>
        <pc:spChg chg="mod">
          <ac:chgData name="Xuan Shanli" userId="f83fcc78b2861389" providerId="LiveId" clId="{1A25F97B-E525-4A09-BB1C-DE3CEF856A52}" dt="2023-08-18T14:44:14.728" v="22" actId="207"/>
          <ac:spMkLst>
            <pc:docMk/>
            <pc:sldMk cId="0" sldId="279"/>
            <ac:spMk id="26662" creationId="{D11B0EAC-AD23-413F-BEEE-5F6F2BFE2A19}"/>
          </ac:spMkLst>
        </pc:spChg>
      </pc:sldChg>
      <pc:sldChg chg="modSp">
        <pc:chgData name="Xuan Shanli" userId="f83fcc78b2861389" providerId="LiveId" clId="{1A25F97B-E525-4A09-BB1C-DE3CEF856A52}" dt="2023-08-18T14:44:54.627" v="26" actId="255"/>
        <pc:sldMkLst>
          <pc:docMk/>
          <pc:sldMk cId="0" sldId="302"/>
        </pc:sldMkLst>
        <pc:spChg chg="mod">
          <ac:chgData name="Xuan Shanli" userId="f83fcc78b2861389" providerId="LiveId" clId="{1A25F97B-E525-4A09-BB1C-DE3CEF856A52}" dt="2023-08-18T14:44:54.627" v="26" actId="255"/>
          <ac:spMkLst>
            <pc:docMk/>
            <pc:sldMk cId="0" sldId="302"/>
            <ac:spMk id="27650" creationId="{4EC4982E-6852-4032-B8E6-3AB3AB609F3F}"/>
          </ac:spMkLst>
        </pc:spChg>
        <pc:spChg chg="mod">
          <ac:chgData name="Xuan Shanli" userId="f83fcc78b2861389" providerId="LiveId" clId="{1A25F97B-E525-4A09-BB1C-DE3CEF856A52}" dt="2023-08-18T14:44:35.504" v="24" actId="1076"/>
          <ac:spMkLst>
            <pc:docMk/>
            <pc:sldMk cId="0" sldId="302"/>
            <ac:spMk id="27654" creationId="{806E8558-5E93-4630-A2A1-1EEF60998BAF}"/>
          </ac:spMkLst>
        </pc:spChg>
      </pc:sldChg>
      <pc:sldMasterChg chg="addSp modSp mod">
        <pc:chgData name="Xuan Shanli" userId="f83fcc78b2861389" providerId="LiveId" clId="{1A25F97B-E525-4A09-BB1C-DE3CEF856A52}" dt="2023-08-18T13:45:55.332" v="20" actId="207"/>
        <pc:sldMasterMkLst>
          <pc:docMk/>
          <pc:sldMasterMk cId="1570593571" sldId="2147483648"/>
        </pc:sldMasterMkLst>
        <pc:spChg chg="mod">
          <ac:chgData name="Xuan Shanli" userId="f83fcc78b2861389" providerId="LiveId" clId="{1A25F97B-E525-4A09-BB1C-DE3CEF856A52}" dt="2023-08-18T13:44:31.089" v="5"/>
          <ac:spMkLst>
            <pc:docMk/>
            <pc:sldMasterMk cId="1570593571" sldId="2147483648"/>
            <ac:spMk id="7" creationId="{0BF69D49-D662-47F2-AA7A-0DC684C1FEFC}"/>
          </ac:spMkLst>
        </pc:spChg>
        <pc:spChg chg="add mod">
          <ac:chgData name="Xuan Shanli" userId="f83fcc78b2861389" providerId="LiveId" clId="{1A25F97B-E525-4A09-BB1C-DE3CEF856A52}" dt="2023-08-18T13:45:55.332" v="20" actId="207"/>
          <ac:spMkLst>
            <pc:docMk/>
            <pc:sldMasterMk cId="1570593571" sldId="2147483648"/>
            <ac:spMk id="11" creationId="{2D7DAF4D-B22D-4150-A203-A6AA487DF453}"/>
          </ac:spMkLst>
        </pc:sp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2:26:09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5853 2822 15195</inkml:trace>
  <inkml:trace contextRef="#ctx0" brushRef="#br0" timeOffset="32340.77">3132 4071 3849,'-7'-44'1144,"4"1"-1488,8 5 400,6 7-8,4 5 0,17 7-64,5-1-200,12-1 128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2T00:17:1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1624 0 0,'44'-16'1080'0'0,"33"21"-579"0"0,-42-1-288 0 0,371 12-5 0 0,139-51-92 0 0,13 24-116 0 0,161-8 516 0 0,1091-70 1577 0 0,-448 34-136 0 0,-1096 38-751 0 0,279-34-1430 0 0,-502 43-268 0 0,3-5-240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F2480-65DA-4A02-BC1E-4D5A4CD4F44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3ADA2-49ED-493F-AC7E-CC12582EC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3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900F2B0-563B-4174-A097-E8D15DBFB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3CC770-94E1-4B48-AAC4-B3DE061849BA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0A9E2C6-C449-47D4-999C-601A03643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0406A0-F7FB-44BB-9789-6506E1D3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F134386-1FE9-4DFD-8E5A-19E00A455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9BA64C-2B73-4883-85C6-77419DE78897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940476B-B750-4FD3-A497-BA09E968F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271E7BF-97B4-489B-9013-986990A89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3DAFD66-3739-4A4E-9D53-3B8337DCF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0A8E30-D413-4CF8-ACB7-DF72AADE3F52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05A5AD9-5AB2-47D4-A42E-DA2176F5F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0A6BF13-DB39-4622-A8C3-9237A9873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B015A8A-656A-458E-B461-014B51AFD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578A02-6DF7-43AF-A572-AAC5A464E499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F40DFA6-A50A-4F17-84CD-3A34E9B22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C5A065E-EB98-4EE4-BB1B-78B9EDC1F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F1B3447-9A1D-4A41-ACF7-68EB5ACB0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97B782-6E14-400F-9519-ECC5086C143D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9B3E09D-9AAC-442E-A439-BEC2A3AE4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B9DCF67-1206-47D1-9B83-4089609DB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6294D86-41B3-4A15-8E03-4FB6A2043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45AED8-BA2E-48A5-94D8-9F00E616C094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9961A5E-30D4-407D-8929-6D77401934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2C1CED5-0818-4A0C-A76C-4C6D2C106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B83D794-D7A1-49DF-8AA0-DDA34E421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223683-2534-4281-9CD5-6BD8A21F6525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DD147E-060F-45A2-8E16-EA71F9CBF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62A9BED-2E1A-4CFA-A5B8-AC8061820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DAF2A63-B3D1-4059-9EB9-02A396DBF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32A523-CFE7-4F04-81F4-CAA2A1C5F1C6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CB5045D-8667-4E45-B3CE-A15861FC3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E330B8F-275C-4F0C-B6A1-76067728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312E002-EB0D-41BE-9038-0D2E58154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21358F-3C75-4E85-92A5-5E05C643412E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0F0BBA1-AB07-4D25-B62F-CE7152EC7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47F560B-18D6-4FC0-8292-DAF10CEA7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25EC71A-43C9-4890-8CFC-79DA31C81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0B048-D059-4FDD-99FC-C5FFF6E494CD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CAD99FA-EFD4-46A3-BECA-4A2DB2D1D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D9A8BDC-0EBD-419B-9949-E9D03DBB2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7A4E9E8-D52E-4A0D-92BD-C1D05ADD8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8CE374-7736-4C96-A154-208DC8272CC8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3F32B4E-1586-4845-AED7-3B11FB132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5C50044-263C-4D7E-8750-EEA885857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D6B01DD-2C65-4541-BB56-A24D3A374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662D92-DC5C-4FE7-952D-F9EBF6D5656A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768A16B-7F3E-4B87-8642-AED677665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A94520-8049-4497-AA57-F827420CE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87F5CA6-8F77-42C5-9187-062E070EB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6E948C-8ED5-4873-BE8D-A075766996F7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869E933-0055-4B89-8DA1-83164BE07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58CC5FB-7F81-4341-94FA-0D6C18A09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FE02FCE-2636-4B6D-91A3-5FA8D25AE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6D64F3-9523-4D97-A1F4-6F1E3907E4B7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739FAA2-479D-4125-AC2C-C9F8F2823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6B4A67F-9AEA-4ADE-83F1-EF0CAED1B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8975D42-ECEF-4F54-8489-01C7FE1FC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B7332C-2004-480A-B12D-9CD5E79A4283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EF81399-F272-4547-A923-6598F6078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EFC5928-811F-4256-876B-55E42E067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18E417D-BA1C-4346-92A6-B14B70993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29A18C-59C2-41C0-AC01-76DA6CC636DD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310F37E-7AA8-4583-B2E3-FA9B2D990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0CB4A13-A070-499A-BFBB-3C84FBFCD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52D6730-A77A-4859-8615-FF688829E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AFE23A-2928-4525-8E7A-675618273525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876CC65-53CD-48E2-AF68-485F50BF3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4E5A5A2-813D-4BCF-A58E-0DD2F063E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2107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C47AE46-894D-4BDE-B0FB-59906680F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8C5D4C1-9940-4542-8259-6B7CD9260474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B590A88-5C03-4C7C-A137-3C5DAA72A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DC46245-A291-4032-BA7D-C66F84983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FAFFE23-CF9B-4E16-98FE-E7BD95A80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90E0F1-27D9-41A6-9B5E-F4CC4B671C9A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0442DF4-0C85-415E-B96A-C7AD4D459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A759963-E6EA-4F3B-BAC9-25C54EDC3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AE96E6A-0541-4D29-B5F6-DEBAEF200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1D5037-C716-44E7-A01F-5626E443C26B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29052C2-9B51-4DF5-8155-F8D1BCCD7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4761A9D-E76D-4B25-AD9A-ADFC829EF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061AE20-3804-438D-8BA5-C83DEE4BE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D636F7-EDCA-4C54-84DF-049DCF531E43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D7A129A-74B7-438C-9BE4-1D0EAF245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FCAE93E-3BD0-47D4-AB72-B680F0E8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1D9C2AD-6D89-496D-8B44-C8CDB4AAF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D5DA65-C53A-413D-B028-DCA4B08193A9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4A18877-4704-4708-891A-136058528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A995E1A-EA39-4642-91F0-795245C20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3BE44DF-079C-4286-B555-108D0D7DF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840808-86D2-4B2E-9608-37E47107008D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5283988-C53C-4B96-9D8D-8E2AB23EE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7B5B7E5-0082-4D9B-9667-FE88EBBB4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346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3130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D8AAB29-F5C0-4AFE-BB39-D3FC784F5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1F68C0-7C7A-488A-88E4-89008FBE6FF6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BA1386A-AF0B-4DB9-9041-9F56E7F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F60B23D-A610-466F-856F-79DC873EB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047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A18E3B4-FC37-481F-8AB9-D7DBB8E36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E155B4-E80F-4478-9E1F-130D9BC1D634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18106AC-E764-4B9F-B34A-ABD05C185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01757E0-B3DB-48EC-BB46-D0E686C23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F29992D-A35B-46BD-9022-B0FD801DE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169257-F2E6-45AC-85AE-7C7915A93C3D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11FAEDD-564B-4B09-90C6-B71733152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E08A6FC-8C03-4DE3-AB9B-219BEF8DC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1B0E8A3-8A55-4F42-9DC7-9ED46BB4B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D0173A-99B4-42B2-8C90-5B7EAAE56B2F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2522BF5-B946-4412-8FA0-3785B9E88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9EBD6AF-51C1-4032-9033-87EA53132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AB650C9-152C-4157-B60B-3CB31F24E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1E3998-F51E-4C0F-A912-C54C0E14CA0B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60FCB26-DC6B-4B4D-869C-303E7A183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473C87D-662D-4BA2-82CC-43C1BAB9C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913933B-6AF2-4DB9-885E-4D8162965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3B0A31-F145-4760-948A-5E04BB1DA520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C41BF1F-7584-4C12-9392-526818FF9C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D337364-A5A2-4CF1-8AE4-DB66589BA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59B8014-0BEF-4F9F-B2A9-3E9D077EE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85F24E-56AA-4E61-BEDC-F40623199400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BC18789-912E-4013-BBE2-29F02D6DE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2F41418-8A5C-4A32-91EF-62CCF4484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5DC-A0CA-4835-B0C4-EBE73A48A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962AE-74C1-49C7-9E72-3AB0B8BE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9526E-47A4-4EE2-A449-98BF8DA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C22B-F53C-48FA-AD45-51732DF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37F-1D63-4793-A45B-C14D1006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5DC6-DF92-4F96-A566-50F88F99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BB77-3D7C-4DB6-8E63-515CE2F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55BB-9D6F-4C85-ADDB-22069FDE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4D82-87F5-45C2-9699-2D00264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466B-F322-4E53-AC54-6A4068A0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5EBC4-0335-4FA6-8BDC-CDD6F4BE3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CB61C-A79C-46B8-B38D-34732BFD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5D380-2C0A-4CA3-AF33-F3EF7C0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7FB5-4893-4FE8-8645-F75F9599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279DE-305C-4CA3-A626-6FEA996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3204-55AD-4324-8047-6CBDD987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DFCD3-C978-49A5-847E-56D036A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292C-0754-4F62-B475-B8C572C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 useBgFill="1">
        <p:nvSpPr>
          <p:cNvPr id="5" name="页脚占位符 4">
            <a:extLst>
              <a:ext uri="{FF2B5EF4-FFF2-40B4-BE49-F238E27FC236}">
                <a16:creationId xmlns:a16="http://schemas.microsoft.com/office/drawing/2014/main" id="{B9223FAE-1245-4EEE-99D3-887D43C7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444C-B1C5-45F9-A466-32EB7F0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ED26-DFD3-4EFD-BF58-19458C2B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549C9-4FD7-4515-8CC4-F7D771FE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FD5E1-AB90-4C47-B53F-8C0ECDF6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DB525-81A7-4ED0-8BAE-1AC8D20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92FB7-5E98-4E66-ABA9-1747058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F838B-C66F-42F7-8456-5B65A3A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1F12-8D6C-4267-8A0E-6BC736FA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649DBD-26B8-4112-9D33-34C32AF0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7C6B-06A5-4F95-A468-4612935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F0349-B7EA-49D9-A88E-CAFFB85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2C9B8-ABB8-4D45-8E29-A394915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45DAF-4E50-4CA9-8840-8A16CCA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014D6-2C8F-4732-A1BB-0778EAEC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2369C-6D3E-48B0-AD2F-AF95688F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2D3D8-4F11-4142-9B47-BF67023EA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40AA84-75B4-49B9-84CE-A069B0A31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98992-A749-4A98-A466-743A858B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19682-608D-46B1-8A6F-5162BE83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EE624-225E-4A5E-BA6E-D5CD76ED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7E8C-27E3-42C3-ADF0-CF50EED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A1A6B-42F7-43CD-8AFE-CBFA91C7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D3EA22-263C-4ED0-88B5-5D6B1610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F847-C486-4264-B0C5-544D109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BCC70-1340-423E-B281-EAF81CAF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2741B9-EAA0-487F-8E86-602BC4F3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B7927-A35A-4B26-8BEC-D1CB2A4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89C-1530-46B6-9537-2AD4145F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8A917-E46C-4E99-A83E-102C1735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8061E-7CB2-4971-A699-9E5FEF26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6CAB2-BF01-48D4-83E0-229D2F6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B3A80-8542-440B-8566-F3C0AB5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D824-34D2-4702-99A6-56602467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C83D3-866D-47DA-932D-71F0021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4E3D5-B34A-406A-B7A4-4932DD61D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CB096-8A98-4EBC-B748-F153E59A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E0707-4BDF-4026-9824-6F3D68E4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E11A4-C5DB-40F6-B9FE-15A2752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348D-0933-40D9-BFCF-E20AE5B9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51A12-17BD-4E8D-ABE0-E1E9ED16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EF56-1C4B-4071-A702-3528BF1F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A2BD-7293-4E5A-A529-2BD6571A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246D-F710-47E8-B0EB-F7C8D906C2D0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C9E9-FFC7-445E-A0D9-AC3D9D2E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88C2-2980-484E-8D76-16D59E8C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58D2-2584-4E9D-9BAB-8A5C325690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EF6404-B5C3-4CC6-8E6D-40CFF6C7826C}"/>
              </a:ext>
            </a:extLst>
          </p:cNvPr>
          <p:cNvSpPr/>
          <p:nvPr userDrawn="1"/>
        </p:nvSpPr>
        <p:spPr>
          <a:xfrm>
            <a:off x="0" y="0"/>
            <a:ext cx="28135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90E22A-2B2F-4DEF-BEBF-C9582B7309BB}"/>
              </a:ext>
            </a:extLst>
          </p:cNvPr>
          <p:cNvSpPr txBox="1"/>
          <p:nvPr userDrawn="1"/>
        </p:nvSpPr>
        <p:spPr>
          <a:xfrm>
            <a:off x="-90156" y="977001"/>
            <a:ext cx="461665" cy="5199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HFUT  </a:t>
            </a:r>
            <a:r>
              <a:rPr lang="en-US" altLang="zh-CN" sz="1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School of Computer and Information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2FBCFF-EB38-4558-86A8-969E81E0665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127" y="6234713"/>
            <a:ext cx="2157978" cy="486762"/>
          </a:xfrm>
          <a:prstGeom prst="rect">
            <a:avLst/>
          </a:prstGeom>
          <a:effectLst>
            <a:glow>
              <a:schemeClr val="accent1">
                <a:lumMod val="60000"/>
                <a:lumOff val="40000"/>
                <a:alpha val="38000"/>
              </a:schemeClr>
            </a:glo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F69D49-D662-47F2-AA7A-0DC684C1FEFC}"/>
              </a:ext>
            </a:extLst>
          </p:cNvPr>
          <p:cNvSpPr txBox="1"/>
          <p:nvPr userDrawn="1"/>
        </p:nvSpPr>
        <p:spPr>
          <a:xfrm>
            <a:off x="234740" y="6262042"/>
            <a:ext cx="507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CHAP 6 Pointer &amp; Reference of C++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7DAF4D-B22D-4150-A203-A6AA487DF453}"/>
              </a:ext>
            </a:extLst>
          </p:cNvPr>
          <p:cNvSpPr txBox="1"/>
          <p:nvPr userDrawn="1"/>
        </p:nvSpPr>
        <p:spPr>
          <a:xfrm rot="-2700000">
            <a:off x="1530641" y="2973336"/>
            <a:ext cx="9278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12253"/>
                </a:solidFill>
              </a:rPr>
              <a:t>CHAPTER  6 Pointer </a:t>
            </a:r>
            <a:r>
              <a:rPr lang="en-US" altLang="zh-CN" sz="4000" dirty="0">
                <a:solidFill>
                  <a:srgbClr val="0A6BA9"/>
                </a:solidFill>
              </a:rPr>
              <a:t>&amp; Reference of C++</a:t>
            </a:r>
            <a:endParaRPr lang="zh-CN" altLang="en-US" sz="4000" dirty="0">
              <a:solidFill>
                <a:srgbClr val="0A6B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4.wav"/><Relationship Id="rId4" Type="http://schemas.openxmlformats.org/officeDocument/2006/relationships/audio" Target="../media/audio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4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audio" Target="../media/audio1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1.wav"/><Relationship Id="rId5" Type="http://schemas.openxmlformats.org/officeDocument/2006/relationships/audio" Target="../media/audio5.wav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4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6.wav"/><Relationship Id="rId4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6.wav"/><Relationship Id="rId4" Type="http://schemas.openxmlformats.org/officeDocument/2006/relationships/audio" Target="../media/audio3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4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9.wav"/><Relationship Id="rId5" Type="http://schemas.openxmlformats.org/officeDocument/2006/relationships/audio" Target="../media/audio3.wav"/><Relationship Id="rId4" Type="http://schemas.openxmlformats.org/officeDocument/2006/relationships/audio" Target="../media/audio13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audio" Target="../media/audio3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6.wav"/><Relationship Id="rId5" Type="http://schemas.openxmlformats.org/officeDocument/2006/relationships/audio" Target="../media/audio4.wav"/><Relationship Id="rId4" Type="http://schemas.openxmlformats.org/officeDocument/2006/relationships/audio" Target="../media/audio5.wav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7.wav"/><Relationship Id="rId5" Type="http://schemas.openxmlformats.org/officeDocument/2006/relationships/audio" Target="../media/audio3.wav"/><Relationship Id="rId4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8.wav"/><Relationship Id="rId5" Type="http://schemas.openxmlformats.org/officeDocument/2006/relationships/audio" Target="../media/audio6.wav"/><Relationship Id="rId4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audio" Target="../media/audio2.wav"/><Relationship Id="rId7" Type="http://schemas.openxmlformats.org/officeDocument/2006/relationships/audio" Target="../media/audio10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9.wav"/><Relationship Id="rId5" Type="http://schemas.openxmlformats.org/officeDocument/2006/relationships/audio" Target="../media/audio3.wav"/><Relationship Id="rId4" Type="http://schemas.openxmlformats.org/officeDocument/2006/relationships/audio" Target="../media/audio4.wav"/><Relationship Id="rId9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D6E5D2-9E35-48BB-93DA-A21501F23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6426" y="2857500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6000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第六章   指针与引用</a:t>
            </a:r>
            <a:endParaRPr lang="en-US" altLang="zh-CN" sz="6000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C828FA-EB77-4908-ADEB-7AD48175F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0" y="250148"/>
            <a:ext cx="1924050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95ED135-CE27-48C4-B3E6-35C9BD7A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497" y="381000"/>
            <a:ext cx="9728703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      【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举例：</a:t>
            </a: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打印数组中的奇数。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040DC7-DC0C-4926-8803-01EA3DEF2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04" y="304800"/>
            <a:ext cx="9710596" cy="6096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⒉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指针与字符串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8D23849A-7039-406A-ACC3-0BFE2E460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74" y="788193"/>
            <a:ext cx="538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字符串在内存中可以存储为两种形式：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8E6E036C-CB28-4EC9-AA10-214347EA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73" y="1185068"/>
            <a:ext cx="20193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字符数组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8C6942C2-3EE0-4003-BF6A-5E76A07EA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04" y="1598614"/>
            <a:ext cx="11920396" cy="55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指针可以指向字符数组或字符串常量，通过指针引用字符数组或字符串的各个字符。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A09B113D-895C-4040-9BDF-7994DABF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73" y="2051050"/>
            <a:ext cx="8216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char  *</a:t>
            </a:r>
            <a:r>
              <a:rPr lang="en-US" altLang="zh-CN" sz="2400" b="1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chp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,  str[ ]=”Hello!”;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说明字符指针和字符数组*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chp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= str;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指针指向字符数组*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 &lt;&lt; *(</a:t>
            </a: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chp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+ 2));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通过指针引用数组元素*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F057D6E7-C436-4899-928D-C2889AC9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73" y="3320278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字符串常量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AF48CD1A-EFB8-47D8-A962-2EE93C3E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38" y="3842159"/>
            <a:ext cx="6890326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char  *</a:t>
            </a:r>
            <a:r>
              <a:rPr lang="en-US" altLang="zh-CN" sz="2400" b="1" dirty="0" err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szP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说明字符指针*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szP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= “Hello!”;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指针指向字符串*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&lt;&lt; </a:t>
            </a: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szP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通过指针引用字符串*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62FF907E-2CD6-4F16-83FE-FEB5016D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38" y="5162866"/>
            <a:ext cx="510618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说明指针时，可以同时赋初值，如：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C92A1BF8-97BA-4A76-A21C-6228676E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38" y="5526627"/>
            <a:ext cx="31489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char  *</a:t>
            </a:r>
            <a:r>
              <a:rPr lang="en-US" altLang="zh-CN" sz="2400" b="1" dirty="0" err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strp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=“Hello!”;</a:t>
            </a:r>
            <a:endParaRPr lang="en-US" altLang="zh-CN" sz="2400" dirty="0">
              <a:solidFill>
                <a:srgbClr val="00FFFF"/>
              </a:solidFill>
            </a:endParaRPr>
          </a:p>
        </p:txBody>
      </p:sp>
      <p:sp>
        <p:nvSpPr>
          <p:cNvPr id="12301" name="AutoShape 13">
            <a:extLst>
              <a:ext uri="{FF2B5EF4-FFF2-40B4-BE49-F238E27FC236}">
                <a16:creationId xmlns:a16="http://schemas.microsoft.com/office/drawing/2014/main" id="{A6D45251-B0DA-4998-BA48-918C19BAB26C}"/>
              </a:ext>
            </a:extLst>
          </p:cNvPr>
          <p:cNvSpPr>
            <a:spLocks/>
          </p:cNvSpPr>
          <p:nvPr/>
        </p:nvSpPr>
        <p:spPr bwMode="auto">
          <a:xfrm>
            <a:off x="4724400" y="5526627"/>
            <a:ext cx="5257800" cy="436563"/>
          </a:xfrm>
          <a:prstGeom prst="callout1">
            <a:avLst>
              <a:gd name="adj1" fmla="val 117454"/>
              <a:gd name="adj2" fmla="val 97824"/>
              <a:gd name="adj3" fmla="val 117454"/>
              <a:gd name="adj4" fmla="val -18056"/>
            </a:avLst>
          </a:prstGeom>
          <a:noFill/>
          <a:ln w="9525">
            <a:solidFill>
              <a:srgbClr val="00FFFF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赋值表示将字符串的地址赋给指针！</a:t>
            </a:r>
            <a:endParaRPr lang="zh-CN" altLang="en-US" sz="240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build="p" autoUpdateAnimBg="0"/>
      <p:bldP spid="12293" grpId="0" autoUpdateAnimBg="0"/>
      <p:bldP spid="12295" grpId="0" build="p" autoUpdateAnimBg="0"/>
      <p:bldP spid="12296" grpId="0" autoUpdateAnimBg="0"/>
      <p:bldP spid="12298" grpId="0" build="p" autoUpdateAnimBg="0"/>
      <p:bldP spid="12299" grpId="0" autoUpdateAnimBg="0"/>
      <p:bldP spid="12300" grpId="0" autoUpdateAnimBg="0"/>
      <p:bldP spid="1230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47D3EFDF-4D51-4C6B-83CD-A08CF59D8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04" y="188914"/>
            <a:ext cx="9710596" cy="515937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       【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举例：</a:t>
            </a: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将字符串中的大写字母转化对应的小写字母。</a:t>
            </a:r>
          </a:p>
        </p:txBody>
      </p:sp>
      <p:sp>
        <p:nvSpPr>
          <p:cNvPr id="26627" name="Text Box 5">
            <a:extLst>
              <a:ext uri="{FF2B5EF4-FFF2-40B4-BE49-F238E27FC236}">
                <a16:creationId xmlns:a16="http://schemas.microsoft.com/office/drawing/2014/main" id="{0BB9720C-C3ED-4FEE-8250-C5A63842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680" y="667318"/>
            <a:ext cx="7344172" cy="637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iomanip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char str[80], *p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cin.getline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(str, 80);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p = str;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while(*p){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if (*p &gt;= 'A' &amp;&amp; *p &lt;= 'Z'){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	*p += 32;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	++p;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p = str;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 &lt;&lt; p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</a:rPr>
              <a:t>} 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48B133A-AA20-4F7F-B889-580D333BE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04" y="381000"/>
            <a:ext cx="9710596" cy="4572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       将无符号的八进制字符串转换为十进制整数。</a:t>
            </a:r>
          </a:p>
        </p:txBody>
      </p:sp>
      <p:graphicFrame>
        <p:nvGraphicFramePr>
          <p:cNvPr id="13359" name="Group 47">
            <a:extLst>
              <a:ext uri="{FF2B5EF4-FFF2-40B4-BE49-F238E27FC236}">
                <a16:creationId xmlns:a16="http://schemas.microsoft.com/office/drawing/2014/main" id="{65E863FD-B4F2-452C-838A-283F87E57A17}"/>
              </a:ext>
            </a:extLst>
          </p:cNvPr>
          <p:cNvGraphicFramePr>
            <a:graphicFrameLocks noGrp="1"/>
          </p:cNvGraphicFramePr>
          <p:nvPr/>
        </p:nvGraphicFramePr>
        <p:xfrm>
          <a:off x="8869363" y="1219200"/>
          <a:ext cx="1143000" cy="246062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34" name="Rectangle 22">
            <a:extLst>
              <a:ext uri="{FF2B5EF4-FFF2-40B4-BE49-F238E27FC236}">
                <a16:creationId xmlns:a16="http://schemas.microsoft.com/office/drawing/2014/main" id="{45E550BB-9AEA-4D1B-B5A6-C91369F2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363" y="3962400"/>
            <a:ext cx="11430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35" name="Text Box 23">
            <a:extLst>
              <a:ext uri="{FF2B5EF4-FFF2-40B4-BE49-F238E27FC236}">
                <a16:creationId xmlns:a16="http://schemas.microsoft.com/office/drawing/2014/main" id="{BF9795AD-25C0-478D-BC76-3B9B4415F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0963" y="11430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</a:p>
        </p:txBody>
      </p:sp>
      <p:sp>
        <p:nvSpPr>
          <p:cNvPr id="13336" name="Text Box 24">
            <a:extLst>
              <a:ext uri="{FF2B5EF4-FFF2-40B4-BE49-F238E27FC236}">
                <a16:creationId xmlns:a16="http://schemas.microsoft.com/office/drawing/2014/main" id="{A3BAF1C3-4084-4E05-8CBE-82A0ADD8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4763" y="3962400"/>
            <a:ext cx="3693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13337" name="AutoShape 25">
            <a:extLst>
              <a:ext uri="{FF2B5EF4-FFF2-40B4-BE49-F238E27FC236}">
                <a16:creationId xmlns:a16="http://schemas.microsoft.com/office/drawing/2014/main" id="{53B2BF08-4CA1-4541-A813-BB2547E349A8}"/>
              </a:ext>
            </a:extLst>
          </p:cNvPr>
          <p:cNvSpPr>
            <a:spLocks/>
          </p:cNvSpPr>
          <p:nvPr/>
        </p:nvSpPr>
        <p:spPr bwMode="auto">
          <a:xfrm>
            <a:off x="7878763" y="1371600"/>
            <a:ext cx="990600" cy="2819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0391AAEE-A633-4260-AF15-74F84C8D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6563" y="39624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2CFC052B-B366-4F7A-A657-D43ED813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163" y="1219200"/>
            <a:ext cx="5231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‘5’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28F86F54-1EE9-4693-A0DB-7BD487D96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163" y="1600200"/>
            <a:ext cx="5231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‘5’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E9714029-B441-4368-90A0-4F2D1CA6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163" y="2057400"/>
            <a:ext cx="5231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‘6’</a:t>
            </a:r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15FAFEF9-BB12-4BB4-BF9D-5732AC6F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964" y="2438400"/>
            <a:ext cx="60815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‘\0’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B6676C03-B829-4015-9873-E670F2588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00" y="5468903"/>
            <a:ext cx="74321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思考题：将</a:t>
            </a:r>
            <a:r>
              <a:rPr kumimoji="0" lang="en-US" altLang="zh-CN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kumimoji="0" lang="zh-CN" altLang="en-US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位十六进值字符串转化为十进制字符串。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nimBg="1"/>
      <p:bldP spid="13335" grpId="0" autoUpdateAnimBg="0"/>
      <p:bldP spid="13336" grpId="0" autoUpdateAnimBg="0"/>
      <p:bldP spid="13337" grpId="0" animBg="1"/>
      <p:bldP spid="13338" grpId="0" autoUpdateAnimBg="0"/>
      <p:bldP spid="13339" grpId="0" autoUpdateAnimBg="0"/>
      <p:bldP spid="13340" grpId="0" autoUpdateAnimBg="0"/>
      <p:bldP spid="13341" grpId="0" autoUpdateAnimBg="0"/>
      <p:bldP spid="13342" grpId="0" autoUpdateAnimBg="0"/>
      <p:bldP spid="133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186023C-8563-4673-9CD3-4348EE1C6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657" y="381000"/>
            <a:ext cx="9701543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⒊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二维数组的地址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C2AD8371-3D22-48DF-A1EE-0E7D61B66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30" y="799029"/>
            <a:ext cx="66405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如下说明数组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a[3][4] = {{1,2,3,4},{5,6,7,8},{9,10,11,12}};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5B4DCC8-2F8C-41F5-89B0-9AEF1D0E7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330" y="1546168"/>
            <a:ext cx="26439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其二维结构如下：</a:t>
            </a:r>
          </a:p>
        </p:txBody>
      </p:sp>
      <p:graphicFrame>
        <p:nvGraphicFramePr>
          <p:cNvPr id="14341" name="Group 5">
            <a:extLst>
              <a:ext uri="{FF2B5EF4-FFF2-40B4-BE49-F238E27FC236}">
                <a16:creationId xmlns:a16="http://schemas.microsoft.com/office/drawing/2014/main" id="{9D9C2C21-89C5-458B-91C6-71087C36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42826"/>
              </p:ext>
            </p:extLst>
          </p:nvPr>
        </p:nvGraphicFramePr>
        <p:xfrm>
          <a:off x="5723424" y="1728421"/>
          <a:ext cx="3200400" cy="1379539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15" marB="46815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63" name="AutoShape 27">
            <a:extLst>
              <a:ext uri="{FF2B5EF4-FFF2-40B4-BE49-F238E27FC236}">
                <a16:creationId xmlns:a16="http://schemas.microsoft.com/office/drawing/2014/main" id="{22DBFAD2-5392-425D-98F9-E31628BD15AB}"/>
              </a:ext>
            </a:extLst>
          </p:cNvPr>
          <p:cNvSpPr>
            <a:spLocks/>
          </p:cNvSpPr>
          <p:nvPr/>
        </p:nvSpPr>
        <p:spPr bwMode="auto">
          <a:xfrm>
            <a:off x="4549062" y="1843090"/>
            <a:ext cx="228600" cy="1295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行</a:t>
            </a:r>
          </a:p>
        </p:txBody>
      </p:sp>
      <p:sp>
        <p:nvSpPr>
          <p:cNvPr id="14364" name="AutoShape 28">
            <a:extLst>
              <a:ext uri="{FF2B5EF4-FFF2-40B4-BE49-F238E27FC236}">
                <a16:creationId xmlns:a16="http://schemas.microsoft.com/office/drawing/2014/main" id="{DBDBED72-03E0-4A48-B45D-69ED7F7A3205}"/>
              </a:ext>
            </a:extLst>
          </p:cNvPr>
          <p:cNvSpPr>
            <a:spLocks/>
          </p:cNvSpPr>
          <p:nvPr/>
        </p:nvSpPr>
        <p:spPr bwMode="auto">
          <a:xfrm rot="-5400000">
            <a:off x="7171224" y="1760260"/>
            <a:ext cx="304800" cy="3200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00FFFF"/>
            </a:solidFill>
            <a:round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列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CFF66C16-C3D2-4234-8762-F663A6A9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56" y="3592769"/>
            <a:ext cx="59958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为了便于索引，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将数组分为两级管理。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9C5CCA2C-19EC-4B73-B25F-DB5609731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586" y="1740936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CC27376E-62F5-438D-8BB4-525A73FC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586" y="2198136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28E3DDDA-80C5-4E8E-83B0-24150B692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586" y="2655336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94A3AA98-2A9B-4393-82DF-60D85655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7" y="4024828"/>
            <a:ext cx="1191134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理解为一维数组， 数组有三个元素，它们分别为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。各个元素又是一个有四个元素的一维数组。</a:t>
            </a:r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8D5A2CC5-2CA2-41D7-B961-380AD706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57" y="4782493"/>
            <a:ext cx="4139573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从地址的角度看：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第一行的首地址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a+1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第二行的首地址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a+2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第三行的首地址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EE28EFC5-9208-48FF-BC17-D0C7E07C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557" y="5544493"/>
            <a:ext cx="3317875" cy="4699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a+1 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地址一次加一行。</a:t>
            </a:r>
          </a:p>
        </p:txBody>
      </p:sp>
      <p:sp>
        <p:nvSpPr>
          <p:cNvPr id="14372" name="Text Box 36">
            <a:extLst>
              <a:ext uri="{FF2B5EF4-FFF2-40B4-BE49-F238E27FC236}">
                <a16:creationId xmlns:a16="http://schemas.microsoft.com/office/drawing/2014/main" id="{3D78EB6A-F2D7-4B06-A5F7-AAD70543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56" y="6306493"/>
            <a:ext cx="61721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行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列数组元素的地址可以由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]+j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得到。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63" grpId="0" animBg="1" autoUpdateAnimBg="0"/>
      <p:bldP spid="14364" grpId="0" animBg="1" autoUpdateAnimBg="0"/>
      <p:bldP spid="14365" grpId="0" autoUpdateAnimBg="0"/>
      <p:bldP spid="14366" grpId="0" autoUpdateAnimBg="0"/>
      <p:bldP spid="14367" grpId="0" autoUpdateAnimBg="0"/>
      <p:bldP spid="14368" grpId="0" autoUpdateAnimBg="0"/>
      <p:bldP spid="14369" grpId="0" autoUpdateAnimBg="0"/>
      <p:bldP spid="14370" grpId="0" autoUpdateAnimBg="0"/>
      <p:bldP spid="14371" grpId="0" animBg="1" autoUpdateAnimBg="0"/>
      <p:bldP spid="143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194D0BDB-7079-4B74-9A4B-4A9A8ED70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553" y="304800"/>
            <a:ext cx="9719647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FFFF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b">
            <a:normAutofit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⑷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数组名地址的两级管理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05C26D81-13FF-419B-8B88-E39DACAB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1685153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E21B9719-630F-42D7-8A3C-24D6EABD48D9}"/>
              </a:ext>
            </a:extLst>
          </p:cNvPr>
          <p:cNvSpPr>
            <a:spLocks/>
          </p:cNvSpPr>
          <p:nvPr/>
        </p:nvSpPr>
        <p:spPr bwMode="auto">
          <a:xfrm>
            <a:off x="3124200" y="1680242"/>
            <a:ext cx="457200" cy="463846"/>
          </a:xfrm>
          <a:prstGeom prst="leftBrace">
            <a:avLst>
              <a:gd name="adj1" fmla="val 0"/>
              <a:gd name="adj2" fmla="val 47801"/>
            </a:avLst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CA9843D7-D95D-4B92-B634-511DA4B30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035865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5FAEA2AC-F84A-4D4D-8889-5A2424B21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645465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E84EAB3C-7884-4FA9-BE5A-0E86F52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331265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6DEAFD8F-C8DB-4153-AD91-1B01BB6E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1264465"/>
            <a:ext cx="609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E55569D1-2A01-43E4-B702-D0EC6F174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35865"/>
            <a:ext cx="49009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[0]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[1]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[2]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[3]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DFC7923D-5708-41D9-AC41-D78F6B46C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74065"/>
            <a:ext cx="609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43FB9888-C5B5-4949-B88E-578D1F50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45465"/>
            <a:ext cx="49009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[0]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[1]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[2]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[3]</a:t>
            </a:r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5A2028E0-3787-4646-9A62-4FE53F596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59865"/>
            <a:ext cx="609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CE96EC56-59B9-41E3-BB6C-E820E196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31265"/>
            <a:ext cx="49009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[0]</a:t>
            </a: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[1]</a:t>
            </a:r>
            <a:r>
              <a:rPr kumimoji="0"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[2]    </a:t>
            </a:r>
            <a:r>
              <a:rPr kumimoji="0"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  <a:r>
              <a:rPr kumimoji="0"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[3]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3D593AE3-43A4-44D0-896D-071CCE1D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797846"/>
            <a:ext cx="354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⑸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等价地址及其管理方式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4CF1CEC4-435E-40D8-877B-86C355A2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21865"/>
            <a:ext cx="7773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数组名是数组的地址，而且是常量，* 运算不改变其值！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C342E853-F598-44C6-9E7E-89DBB345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702865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以下三种地址等价：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9ABB61E2-3FF7-4B92-AF59-6C5DBD74C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160065"/>
            <a:ext cx="6177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a+i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82362392-17B7-4BDA-BB58-40F8C63F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60065"/>
            <a:ext cx="9350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*(a+i)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9A794BCF-9E8E-4E99-87A5-3AF26D94F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4160065"/>
            <a:ext cx="8133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 i ]</a:t>
            </a:r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6F83F82F-87F7-41CE-8643-F0AAA5DEA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388665"/>
            <a:ext cx="10668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6901FB64-C1F3-46C9-8858-84846B759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035865"/>
            <a:ext cx="0" cy="3352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9288CDF8-E7FB-4862-9C59-046559EDA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035865"/>
            <a:ext cx="6858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7" name="Line 23">
            <a:extLst>
              <a:ext uri="{FF2B5EF4-FFF2-40B4-BE49-F238E27FC236}">
                <a16:creationId xmlns:a16="http://schemas.microsoft.com/office/drawing/2014/main" id="{49F9BF88-B32B-4B87-A4DD-1BD81F5F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035865"/>
            <a:ext cx="0" cy="5334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00BEE59B-EDDF-4D3C-87E7-E4F8E7C9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112066"/>
            <a:ext cx="5461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加法按行递增</a:t>
            </a: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37959BA6-E529-4924-9507-502FD1050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617265"/>
            <a:ext cx="12192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FCBAFB30-1BC8-42E3-9664-5AF52BAFC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617265"/>
            <a:ext cx="0" cy="38100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8A986D18-1C06-4E12-913F-1094A5E35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998265"/>
            <a:ext cx="34290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DB3919AB-321A-4EEC-964F-957E3AE0E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959665"/>
            <a:ext cx="0" cy="403860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655D3D3C-9C92-439B-B6AC-7478F4491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59665"/>
            <a:ext cx="64008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id="{9C161CB3-F2BB-481A-A98C-CC1303B7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541065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加法按列递增</a:t>
            </a:r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736EBBA9-AFE0-4778-8A53-87F7CC71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303065"/>
            <a:ext cx="12605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</a:rPr>
              <a:t>(a+1)+1</a:t>
            </a:r>
          </a:p>
        </p:txBody>
      </p:sp>
      <p:sp>
        <p:nvSpPr>
          <p:cNvPr id="16426" name="Text Box 42">
            <a:extLst>
              <a:ext uri="{FF2B5EF4-FFF2-40B4-BE49-F238E27FC236}">
                <a16:creationId xmlns:a16="http://schemas.microsoft.com/office/drawing/2014/main" id="{D29889E2-14F5-488B-B3C0-5842C44E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5303065"/>
            <a:ext cx="138080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</a:rPr>
              <a:t>*(a+1)+1</a:t>
            </a:r>
          </a:p>
        </p:txBody>
      </p:sp>
      <p:sp>
        <p:nvSpPr>
          <p:cNvPr id="16427" name="AutoShape 43">
            <a:extLst>
              <a:ext uri="{FF2B5EF4-FFF2-40B4-BE49-F238E27FC236}">
                <a16:creationId xmlns:a16="http://schemas.microsoft.com/office/drawing/2014/main" id="{7DD22515-5154-49F9-807A-1C9E9D7F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17265"/>
            <a:ext cx="2971800" cy="609600"/>
          </a:xfrm>
          <a:prstGeom prst="cloudCallout">
            <a:avLst>
              <a:gd name="adj1" fmla="val -99681"/>
              <a:gd name="adj2" fmla="val 118231"/>
            </a:avLst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CC"/>
                </a:solidFill>
                <a:ea typeface="楷体_GB2312" pitchFamily="49" charset="-122"/>
              </a:rPr>
              <a:t>差别？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2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nimBg="1"/>
      <p:bldP spid="16389" grpId="0" autoUpdateAnimBg="0"/>
      <p:bldP spid="16390" grpId="0" autoUpdateAnimBg="0"/>
      <p:bldP spid="16391" grpId="0" autoUpdateAnimBg="0"/>
      <p:bldP spid="16393" grpId="0" autoUpdateAnimBg="0"/>
      <p:bldP spid="16395" grpId="0" autoUpdateAnimBg="0"/>
      <p:bldP spid="16397" grpId="0" autoUpdateAnimBg="0"/>
      <p:bldP spid="16398" grpId="0" autoUpdateAnimBg="0"/>
      <p:bldP spid="16399" grpId="0" autoUpdateAnimBg="0"/>
      <p:bldP spid="16400" grpId="0" autoUpdateAnimBg="0"/>
      <p:bldP spid="16401" grpId="0" autoUpdateAnimBg="0"/>
      <p:bldP spid="16402" grpId="0" autoUpdateAnimBg="0"/>
      <p:bldP spid="16403" grpId="0" autoUpdateAnimBg="0"/>
      <p:bldP spid="16408" grpId="0" autoUpdateAnimBg="0"/>
      <p:bldP spid="16414" grpId="0" autoUpdateAnimBg="0"/>
      <p:bldP spid="16425" grpId="0" autoUpdateAnimBg="0"/>
      <p:bldP spid="16426" grpId="0" autoUpdateAnimBg="0"/>
      <p:bldP spid="1642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87F0FF7E-82E6-48D5-8F6A-966F825DD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871" y="457200"/>
            <a:ext cx="9665329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⑹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数组名表示数组元素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31E1CEC6-1B44-4EAF-8EBA-77B3B375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230" y="1507845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a[ </a:t>
            </a:r>
            <a:r>
              <a:rPr kumimoji="0"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][ j ]</a:t>
            </a:r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5E4BCCCE-51B7-4F73-89B9-950187E2E275}"/>
              </a:ext>
            </a:extLst>
          </p:cNvPr>
          <p:cNvSpPr>
            <a:spLocks/>
          </p:cNvSpPr>
          <p:nvPr/>
        </p:nvSpPr>
        <p:spPr bwMode="auto">
          <a:xfrm>
            <a:off x="2627229" y="1203045"/>
            <a:ext cx="304800" cy="1143000"/>
          </a:xfrm>
          <a:prstGeom prst="leftBrace">
            <a:avLst>
              <a:gd name="adj1" fmla="val 0"/>
              <a:gd name="adj2" fmla="val 50000"/>
            </a:avLst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DD719FB3-B41E-4D1D-B9F7-54524829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342" y="1014132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(*(a + </a:t>
            </a:r>
            <a:r>
              <a:rPr kumimoji="0"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))[ j ]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9C8CE761-1C14-4211-A1EC-2F75780B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393" y="1547532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*(</a:t>
            </a: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*(a + </a:t>
            </a:r>
            <a:r>
              <a:rPr kumimoji="0"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+j)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4F6BC526-6E5A-46F9-8DF0-705DB1180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629" y="2080932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*(a[ i ]+j)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1E91EC58-FAA1-4E62-A1A0-EF264271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94" y="3008457"/>
            <a:ext cx="26439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⑺</a:t>
            </a:r>
            <a:r>
              <a:rPr kumimoji="0"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指针与二维数组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68E7485D-BAD3-4C8F-BA5C-D98EEEBE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632" y="3389457"/>
            <a:ext cx="2438786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*p, a[3][4];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p=a;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a[</a:t>
            </a:r>
            <a:r>
              <a:rPr kumimoji="0"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][j]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*(p+4*</a:t>
            </a:r>
            <a:r>
              <a:rPr kumimoji="0"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i+j</a:t>
            </a:r>
            <a:r>
              <a:rPr kumimoji="0"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等价！</a:t>
            </a:r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59C617F5-7BAB-41EC-BAFC-33069F1A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838200"/>
            <a:ext cx="1295400" cy="41148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B9002154-DFFB-400B-B407-088AAC3A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838200"/>
            <a:ext cx="1295400" cy="457200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a[0][0]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E57DD5C3-293B-4EC9-9E3A-0D457375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33" y="811782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D3FB91A8-0FAB-4B9B-B209-0CCE50A2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295400"/>
            <a:ext cx="1295400" cy="457200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a[0][1]</a:t>
            </a:r>
            <a:endParaRPr lang="en-US" altLang="zh-CN" sz="24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E553AEAF-3BFC-4472-8ECB-B100AD82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752600"/>
            <a:ext cx="1295400" cy="457200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a[0][2]</a:t>
            </a:r>
            <a:endParaRPr lang="en-US" altLang="zh-CN" sz="2400"/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414EF63E-31D7-42F6-9BBF-A2C2EC05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838200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</a:rPr>
              <a:t>a[0]</a:t>
            </a:r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FBB34CB7-F1B9-4690-AB6D-04A245EC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209800"/>
            <a:ext cx="12954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a[1][0]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9867E0F4-2C9D-43B2-9E80-6CA6CF21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667000"/>
            <a:ext cx="12954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a[1][1]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B5903173-4082-42BF-BC11-31EF3D8A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124200"/>
            <a:ext cx="12954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a[1][2]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0F5445DD-F65D-4E00-9C6C-F39CCA31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2209800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a[1]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7F51E907-C25A-47B7-8E79-94D0560A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581400"/>
            <a:ext cx="12954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a[2][0]</a:t>
            </a:r>
            <a:endParaRPr lang="en-US" altLang="zh-CN" sz="2400">
              <a:solidFill>
                <a:srgbClr val="66FF33"/>
              </a:solidFill>
            </a:endParaRP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19E51BE8-B7D3-4C61-8CD1-278FFCD0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038600"/>
            <a:ext cx="12954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a[2][1]</a:t>
            </a:r>
            <a:endParaRPr lang="en-US" altLang="zh-CN" sz="2400">
              <a:solidFill>
                <a:srgbClr val="66FF33"/>
              </a:solidFill>
            </a:endParaRPr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57B45003-0830-4341-AB34-D6D94D47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495800"/>
            <a:ext cx="12954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a[2][2]</a:t>
            </a:r>
            <a:endParaRPr lang="en-US" altLang="zh-CN" sz="2400">
              <a:solidFill>
                <a:srgbClr val="66FF33"/>
              </a:solidFill>
            </a:endParaRP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168B8264-2E2D-4AAE-A683-292FDC6C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581400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a[2]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069248C7-90B0-4DA6-B57E-629F3FBC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34" y="2183382"/>
            <a:ext cx="7043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a+1</a:t>
            </a:r>
          </a:p>
        </p:txBody>
      </p:sp>
      <p:sp>
        <p:nvSpPr>
          <p:cNvPr id="17436" name="AutoShape 28">
            <a:extLst>
              <a:ext uri="{FF2B5EF4-FFF2-40B4-BE49-F238E27FC236}">
                <a16:creationId xmlns:a16="http://schemas.microsoft.com/office/drawing/2014/main" id="{965F79A4-485C-4A33-BFED-65ED19F6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33" y="9641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37" name="AutoShape 29">
            <a:extLst>
              <a:ext uri="{FF2B5EF4-FFF2-40B4-BE49-F238E27FC236}">
                <a16:creationId xmlns:a16="http://schemas.microsoft.com/office/drawing/2014/main" id="{F3773D27-02FD-43CB-866B-884DB88E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33" y="14213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7438" name="AutoShape 30">
            <a:extLst>
              <a:ext uri="{FF2B5EF4-FFF2-40B4-BE49-F238E27FC236}">
                <a16:creationId xmlns:a16="http://schemas.microsoft.com/office/drawing/2014/main" id="{BFB4D227-3263-4151-B4D7-3907645E0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33" y="18785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813FDFBA-A6BA-46C3-967F-55C6031C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33" y="23357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0" name="Text Box 32">
            <a:extLst>
              <a:ext uri="{FF2B5EF4-FFF2-40B4-BE49-F238E27FC236}">
                <a16:creationId xmlns:a16="http://schemas.microsoft.com/office/drawing/2014/main" id="{D4CB8375-2200-4073-B5CB-7517AE56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200400"/>
            <a:ext cx="108104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</a:rPr>
              <a:t>a[1]+2</a:t>
            </a:r>
          </a:p>
        </p:txBody>
      </p:sp>
      <p:sp>
        <p:nvSpPr>
          <p:cNvPr id="17441" name="AutoShape 33">
            <a:extLst>
              <a:ext uri="{FF2B5EF4-FFF2-40B4-BE49-F238E27FC236}">
                <a16:creationId xmlns:a16="http://schemas.microsoft.com/office/drawing/2014/main" id="{41C49422-23D0-4619-9842-DE53A194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3622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2" name="AutoShape 34">
            <a:extLst>
              <a:ext uri="{FF2B5EF4-FFF2-40B4-BE49-F238E27FC236}">
                <a16:creationId xmlns:a16="http://schemas.microsoft.com/office/drawing/2014/main" id="{9F1F680B-3D15-4924-A957-CEA27A66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3" name="AutoShape 35">
            <a:extLst>
              <a:ext uri="{FF2B5EF4-FFF2-40B4-BE49-F238E27FC236}">
                <a16:creationId xmlns:a16="http://schemas.microsoft.com/office/drawing/2014/main" id="{0E6F55F6-0C77-4582-8A3C-427C3DF9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8194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4" name="AutoShape 36">
            <a:extLst>
              <a:ext uri="{FF2B5EF4-FFF2-40B4-BE49-F238E27FC236}">
                <a16:creationId xmlns:a16="http://schemas.microsoft.com/office/drawing/2014/main" id="{185C4211-5362-47DC-AF12-96D9C3BE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0480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5" name="AutoShape 37">
            <a:extLst>
              <a:ext uri="{FF2B5EF4-FFF2-40B4-BE49-F238E27FC236}">
                <a16:creationId xmlns:a16="http://schemas.microsoft.com/office/drawing/2014/main" id="{40AAB627-C1F3-43E1-A278-C67FEDCB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276600"/>
            <a:ext cx="533400" cy="228600"/>
          </a:xfrm>
          <a:prstGeom prst="homePlate">
            <a:avLst>
              <a:gd name="adj" fmla="val 58333"/>
            </a:avLst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46" name="AutoShape 38">
            <a:extLst>
              <a:ext uri="{FF2B5EF4-FFF2-40B4-BE49-F238E27FC236}">
                <a16:creationId xmlns:a16="http://schemas.microsoft.com/office/drawing/2014/main" id="{834E6CD7-0C30-4033-900E-00C0E449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33" y="11927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7447" name="AutoShape 39">
            <a:extLst>
              <a:ext uri="{FF2B5EF4-FFF2-40B4-BE49-F238E27FC236}">
                <a16:creationId xmlns:a16="http://schemas.microsoft.com/office/drawing/2014/main" id="{3B4640C8-886F-4A6E-9BCA-9D007803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33" y="16499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7448" name="AutoShape 40">
            <a:extLst>
              <a:ext uri="{FF2B5EF4-FFF2-40B4-BE49-F238E27FC236}">
                <a16:creationId xmlns:a16="http://schemas.microsoft.com/office/drawing/2014/main" id="{EF9F5804-B5A1-4714-8A53-7FE635AF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33" y="210718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4"/>
                                            </p:cond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3" grpId="0" autoUpdateAnimBg="0"/>
      <p:bldP spid="17414" grpId="0" animBg="1"/>
      <p:bldP spid="17415" grpId="0" autoUpdateAnimBg="0"/>
      <p:bldP spid="17416" grpId="0" autoUpdateAnimBg="0"/>
      <p:bldP spid="17417" grpId="0" autoUpdateAnimBg="0"/>
      <p:bldP spid="17418" grpId="0" autoUpdateAnimBg="0"/>
      <p:bldP spid="17420" grpId="0" build="p" autoUpdateAnimBg="0"/>
      <p:bldP spid="17421" grpId="0" animBg="1"/>
      <p:bldP spid="17422" grpId="0" animBg="1" autoUpdateAnimBg="0"/>
      <p:bldP spid="17423" grpId="0" autoUpdateAnimBg="0"/>
      <p:bldP spid="17424" grpId="0" animBg="1" autoUpdateAnimBg="0"/>
      <p:bldP spid="17425" grpId="0" animBg="1" autoUpdateAnimBg="0"/>
      <p:bldP spid="17426" grpId="0" autoUpdateAnimBg="0"/>
      <p:bldP spid="17427" grpId="0" animBg="1" autoUpdateAnimBg="0"/>
      <p:bldP spid="17428" grpId="0" animBg="1" autoUpdateAnimBg="0"/>
      <p:bldP spid="17429" grpId="0" animBg="1" autoUpdateAnimBg="0"/>
      <p:bldP spid="17430" grpId="0" autoUpdateAnimBg="0"/>
      <p:bldP spid="17431" grpId="0" animBg="1" autoUpdateAnimBg="0"/>
      <p:bldP spid="17432" grpId="0" animBg="1" autoUpdateAnimBg="0"/>
      <p:bldP spid="17433" grpId="0" animBg="1" autoUpdateAnimBg="0"/>
      <p:bldP spid="17434" grpId="0" autoUpdateAnimBg="0"/>
      <p:bldP spid="17435" grpId="0" autoUpdateAnimBg="0"/>
      <p:bldP spid="17436" grpId="0" animBg="1"/>
      <p:bldP spid="17437" grpId="0" animBg="1" autoUpdateAnimBg="0"/>
      <p:bldP spid="17438" grpId="0" animBg="1"/>
      <p:bldP spid="17439" grpId="0" animBg="1"/>
      <p:bldP spid="17440" grpId="0" autoUpdateAnimBg="0"/>
      <p:bldP spid="17441" grpId="0" animBg="1"/>
      <p:bldP spid="17442" grpId="0" animBg="1"/>
      <p:bldP spid="17443" grpId="0" animBg="1"/>
      <p:bldP spid="17444" grpId="0" animBg="1"/>
      <p:bldP spid="17445" grpId="0" animBg="1"/>
      <p:bldP spid="17446" grpId="0" animBg="1" autoUpdateAnimBg="0"/>
      <p:bldP spid="17447" grpId="0" animBg="1" autoUpdateAnimBg="0"/>
      <p:bldP spid="1744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ECCDE9B-6F76-4A2E-9637-8EED0B94E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765" y="181315"/>
            <a:ext cx="10972800" cy="4572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【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举例：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A2DSearch.cpp】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在数组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中查找输入的数，输出行列位置。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DB6E5A-CBB7-47D6-8FE6-AB2D53CB2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604" y="381000"/>
            <a:ext cx="11751398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6.3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 针 数 组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CC0E9280-7C5D-40FB-A305-57AF4811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04" y="838200"/>
            <a:ext cx="1192039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指针是存放其它数据对象地址的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。因此，指针可以构成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数组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。每个数组元素为一个指针变量，且在内存中连续存放。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11D1C050-AA72-4D12-A9BB-A3CD62CC3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513" y="1634016"/>
            <a:ext cx="26439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指针数组的说明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A64FCE87-9454-4A11-B016-4B9348DB3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14" y="2033928"/>
            <a:ext cx="508213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说明格式：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[const exp]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3DE1B456-71A5-4B39-8549-F02B9809F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450" y="2390092"/>
            <a:ext cx="193864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   *p[ 4 ];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899E7C87-1EC4-42A8-83EF-A36375AE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14" y="2992330"/>
            <a:ext cx="8491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含义是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在内存中开辟空间，并指明元素所指向的对象的类型。</a:t>
            </a:r>
            <a:endParaRPr lang="zh-CN" altLang="en-US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0509" name="Group 29">
            <a:extLst>
              <a:ext uri="{FF2B5EF4-FFF2-40B4-BE49-F238E27FC236}">
                <a16:creationId xmlns:a16="http://schemas.microsoft.com/office/drawing/2014/main" id="{8F0D861E-619D-4E0B-83D1-58AE07C28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15724"/>
              </p:ext>
            </p:extLst>
          </p:nvPr>
        </p:nvGraphicFramePr>
        <p:xfrm>
          <a:off x="10407713" y="3579239"/>
          <a:ext cx="990600" cy="188595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p[ 0 ]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p[ 1 ]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p[ 2 ]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p[ 3 ]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0" name="AutoShape 20">
            <a:extLst>
              <a:ext uri="{FF2B5EF4-FFF2-40B4-BE49-F238E27FC236}">
                <a16:creationId xmlns:a16="http://schemas.microsoft.com/office/drawing/2014/main" id="{10310A92-F2B2-4D83-B3BD-5EDA6C3C4364}"/>
              </a:ext>
            </a:extLst>
          </p:cNvPr>
          <p:cNvSpPr>
            <a:spLocks/>
          </p:cNvSpPr>
          <p:nvPr/>
        </p:nvSpPr>
        <p:spPr bwMode="auto">
          <a:xfrm>
            <a:off x="6597713" y="3836413"/>
            <a:ext cx="3581400" cy="438150"/>
          </a:xfrm>
          <a:prstGeom prst="callout1">
            <a:avLst>
              <a:gd name="adj1" fmla="val -17394"/>
              <a:gd name="adj2" fmla="val 3190"/>
              <a:gd name="adj3" fmla="val -17394"/>
              <a:gd name="adj4" fmla="val 102394"/>
            </a:avLst>
          </a:prstGeom>
          <a:noFill/>
          <a:ln w="12700">
            <a:solidFill>
              <a:srgbClr val="FFFF00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为数组的地址。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98453F7E-B85B-4BE1-A5E9-9E56DDB11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14" y="3506765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使用前必须让各元素指向对象。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0162B004-362C-46C5-8F5B-AB2EB0A0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14" y="4350848"/>
            <a:ext cx="7584425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, a[3][4],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*p[3];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=0;i&lt;3;i++){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p[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]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= a[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*(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p[2] 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+ 1) = 2;  /*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通过指针数组引用数组元素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a[2][1]*/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500" grpId="0" animBg="1" autoUpdateAnimBg="0"/>
      <p:bldP spid="20501" grpId="0" autoUpdateAnimBg="0"/>
      <p:bldP spid="205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AB851FE-98EC-4AC4-9491-4FA12599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497" y="188640"/>
            <a:ext cx="9728703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⒉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指针数组的应用举例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5734CD71-051E-4178-BA70-3CB99D2D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73" y="607608"/>
            <a:ext cx="334448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指针数组与多维数组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BF74200A-F36B-4FA0-86C4-29A29196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867" y="598555"/>
            <a:ext cx="57217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通过指针数组按数学方式输出数组的值。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44F6E9C6-48E1-4BAB-8E9E-2BA68E1EF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829" y="1055755"/>
            <a:ext cx="6462580" cy="594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iomanip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a[3][4] = {{1, 2, 3, 4}, {5, 6, 7, 8}, {9, 10, 11, 12}};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*p[3];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p[0] = a[0];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p[1] = a[1] 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p[2] = a[2];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= 0;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 3;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++){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for(j = 0; j &lt; 4;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(5) &lt;&lt;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p[</a:t>
            </a:r>
            <a:r>
              <a:rPr lang="en-US" altLang="zh-CN" sz="2000" b="1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][j]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1581" name="Group 77">
            <a:extLst>
              <a:ext uri="{FF2B5EF4-FFF2-40B4-BE49-F238E27FC236}">
                <a16:creationId xmlns:a16="http://schemas.microsoft.com/office/drawing/2014/main" id="{3DCCF92D-D107-4F24-A19A-54C1D409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05605"/>
              </p:ext>
            </p:extLst>
          </p:nvPr>
        </p:nvGraphicFramePr>
        <p:xfrm>
          <a:off x="8632055" y="2900000"/>
          <a:ext cx="2895600" cy="14525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9 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0000" marR="90000" marT="46814" marB="46814" horzOverflow="overflow">
                    <a:lnL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600" name="Group 96">
            <a:extLst>
              <a:ext uri="{FF2B5EF4-FFF2-40B4-BE49-F238E27FC236}">
                <a16:creationId xmlns:a16="http://schemas.microsoft.com/office/drawing/2014/main" id="{85CB9D88-1719-43D1-8815-51F9DA40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6734"/>
              </p:ext>
            </p:extLst>
          </p:nvPr>
        </p:nvGraphicFramePr>
        <p:xfrm>
          <a:off x="9394055" y="4652599"/>
          <a:ext cx="914400" cy="1377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FF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</a:t>
                      </a:r>
                    </a:p>
                  </a:txBody>
                  <a:tcPr marL="90000" marR="90000" marT="46780" marB="4678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42" name="Text Box 38">
            <a:extLst>
              <a:ext uri="{FF2B5EF4-FFF2-40B4-BE49-F238E27FC236}">
                <a16:creationId xmlns:a16="http://schemas.microsoft.com/office/drawing/2014/main" id="{5275E3C3-4792-48EB-83C0-16822D7B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69" y="4652599"/>
            <a:ext cx="7460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p[0]</a:t>
            </a:r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0B03A4C1-E273-48AA-911F-7E9E1F32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4455" y="2442799"/>
            <a:ext cx="250771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数组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的二维结构</a:t>
            </a:r>
          </a:p>
        </p:txBody>
      </p:sp>
      <p:sp>
        <p:nvSpPr>
          <p:cNvPr id="21544" name="Text Box 40">
            <a:extLst>
              <a:ext uri="{FF2B5EF4-FFF2-40B4-BE49-F238E27FC236}">
                <a16:creationId xmlns:a16="http://schemas.microsoft.com/office/drawing/2014/main" id="{6EC05AC8-0FEC-4262-BDEF-7077C73C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69" y="5109799"/>
            <a:ext cx="7460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p[1]</a:t>
            </a:r>
          </a:p>
        </p:txBody>
      </p:sp>
      <p:sp>
        <p:nvSpPr>
          <p:cNvPr id="21545" name="Text Box 41">
            <a:extLst>
              <a:ext uri="{FF2B5EF4-FFF2-40B4-BE49-F238E27FC236}">
                <a16:creationId xmlns:a16="http://schemas.microsoft.com/office/drawing/2014/main" id="{C1992092-0B59-4B3E-B886-E23B33C0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056" y="5566999"/>
            <a:ext cx="7460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p[2]</a:t>
            </a:r>
          </a:p>
        </p:txBody>
      </p:sp>
      <p:sp>
        <p:nvSpPr>
          <p:cNvPr id="21546" name="Text Box 42">
            <a:extLst>
              <a:ext uri="{FF2B5EF4-FFF2-40B4-BE49-F238E27FC236}">
                <a16:creationId xmlns:a16="http://schemas.microsoft.com/office/drawing/2014/main" id="{9E4E66C8-71A6-4544-A246-2612F2A7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0256" y="4652599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a[0]</a:t>
            </a:r>
          </a:p>
        </p:txBody>
      </p:sp>
      <p:sp>
        <p:nvSpPr>
          <p:cNvPr id="21547" name="Text Box 43">
            <a:extLst>
              <a:ext uri="{FF2B5EF4-FFF2-40B4-BE49-F238E27FC236}">
                <a16:creationId xmlns:a16="http://schemas.microsoft.com/office/drawing/2014/main" id="{8BD5BFA3-29AD-491F-8B52-6A1158FB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0256" y="5109799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a[1]</a:t>
            </a:r>
          </a:p>
        </p:txBody>
      </p:sp>
      <p:sp>
        <p:nvSpPr>
          <p:cNvPr id="21548" name="Text Box 44">
            <a:extLst>
              <a:ext uri="{FF2B5EF4-FFF2-40B4-BE49-F238E27FC236}">
                <a16:creationId xmlns:a16="http://schemas.microsoft.com/office/drawing/2014/main" id="{9EA87967-581C-4625-8BC1-B4AB12BB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0256" y="5566999"/>
            <a:ext cx="7299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a[2]</a:t>
            </a:r>
          </a:p>
        </p:txBody>
      </p:sp>
      <p:sp>
        <p:nvSpPr>
          <p:cNvPr id="21549" name="AutoShape 45">
            <a:extLst>
              <a:ext uri="{FF2B5EF4-FFF2-40B4-BE49-F238E27FC236}">
                <a16:creationId xmlns:a16="http://schemas.microsoft.com/office/drawing/2014/main" id="{022F468A-2593-408C-B825-A6B2456E67B6}"/>
              </a:ext>
            </a:extLst>
          </p:cNvPr>
          <p:cNvSpPr>
            <a:spLocks/>
          </p:cNvSpPr>
          <p:nvPr/>
        </p:nvSpPr>
        <p:spPr bwMode="auto">
          <a:xfrm>
            <a:off x="7931969" y="3177859"/>
            <a:ext cx="685800" cy="18720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E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50" name="AutoShape 46">
            <a:extLst>
              <a:ext uri="{FF2B5EF4-FFF2-40B4-BE49-F238E27FC236}">
                <a16:creationId xmlns:a16="http://schemas.microsoft.com/office/drawing/2014/main" id="{71B486A7-E22B-4691-9E3D-EB44CF163904}"/>
              </a:ext>
            </a:extLst>
          </p:cNvPr>
          <p:cNvSpPr>
            <a:spLocks/>
          </p:cNvSpPr>
          <p:nvPr/>
        </p:nvSpPr>
        <p:spPr bwMode="auto">
          <a:xfrm>
            <a:off x="7945567" y="3585638"/>
            <a:ext cx="684000" cy="19080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E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51" name="AutoShape 47">
            <a:extLst>
              <a:ext uri="{FF2B5EF4-FFF2-40B4-BE49-F238E27FC236}">
                <a16:creationId xmlns:a16="http://schemas.microsoft.com/office/drawing/2014/main" id="{4FEB486B-4EB9-45D3-A9EC-CA4ADFD74777}"/>
              </a:ext>
            </a:extLst>
          </p:cNvPr>
          <p:cNvSpPr>
            <a:spLocks/>
          </p:cNvSpPr>
          <p:nvPr/>
        </p:nvSpPr>
        <p:spPr bwMode="auto">
          <a:xfrm>
            <a:off x="7937868" y="4094599"/>
            <a:ext cx="685800" cy="17640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E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52" name="AutoShape 48">
            <a:extLst>
              <a:ext uri="{FF2B5EF4-FFF2-40B4-BE49-F238E27FC236}">
                <a16:creationId xmlns:a16="http://schemas.microsoft.com/office/drawing/2014/main" id="{D119B12B-A048-47F1-9312-FD860A4316D8}"/>
              </a:ext>
            </a:extLst>
          </p:cNvPr>
          <p:cNvSpPr>
            <a:spLocks/>
          </p:cNvSpPr>
          <p:nvPr/>
        </p:nvSpPr>
        <p:spPr bwMode="auto">
          <a:xfrm>
            <a:off x="2871739" y="6030845"/>
            <a:ext cx="3581400" cy="457200"/>
          </a:xfrm>
          <a:prstGeom prst="borderCallout2">
            <a:avLst>
              <a:gd name="adj1" fmla="val 25000"/>
              <a:gd name="adj2" fmla="val -2130"/>
              <a:gd name="adj3" fmla="val 25000"/>
              <a:gd name="adj4" fmla="val -8847"/>
              <a:gd name="adj5" fmla="val -92196"/>
              <a:gd name="adj6" fmla="val -9056"/>
            </a:avLst>
          </a:prstGeom>
          <a:noFill/>
          <a:ln w="12700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每输出一行，打印回车。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8" grpId="0" autoUpdateAnimBg="0"/>
      <p:bldP spid="21509" grpId="0" autoUpdateAnimBg="0"/>
      <p:bldP spid="21542" grpId="0" autoUpdateAnimBg="0"/>
      <p:bldP spid="21543" grpId="0" autoUpdateAnimBg="0"/>
      <p:bldP spid="21544" grpId="0" autoUpdateAnimBg="0"/>
      <p:bldP spid="21545" grpId="0" autoUpdateAnimBg="0"/>
      <p:bldP spid="21546" grpId="0" autoUpdateAnimBg="0"/>
      <p:bldP spid="21547" grpId="0" autoUpdateAnimBg="0"/>
      <p:bldP spid="21548" grpId="0" autoUpdateAnimBg="0"/>
      <p:bldP spid="21549" grpId="0" animBg="1"/>
      <p:bldP spid="21550" grpId="0" animBg="1"/>
      <p:bldP spid="21551" grpId="0" animBg="1"/>
      <p:bldP spid="2155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BFEA1EF-BA23-415E-8628-9E364CB3C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658" y="457200"/>
            <a:ext cx="11751398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6.1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指针的概念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10E283A2-00A8-4AFC-9AD9-BE9ED1B3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7" y="914401"/>
            <a:ext cx="119113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的重要特征，是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访问内存数据和程序的灵活高效的手段。 </a:t>
            </a:r>
            <a:endParaRPr lang="zh-CN" altLang="en-US" sz="2400" dirty="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85C292A9-6C16-4400-BFB7-08C444EF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15" y="1376066"/>
            <a:ext cx="32095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C++</a:t>
            </a:r>
            <a:r>
              <a:rPr lang="zh-CN" altLang="en-US" sz="2400" b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指针支持：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函数的地址调用；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动态分配内存；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数组的地址引用。  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⑷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泛型等                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B9CE9FC-1B22-485E-97E0-F778C2EAE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091" y="381000"/>
            <a:ext cx="11776364" cy="533400"/>
          </a:xfrm>
        </p:spPr>
        <p:txBody>
          <a:bodyPr wrap="none"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6.4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访问二维数组的指针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2CEA6D9F-0FD8-4FBD-9CB4-21124E56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2" y="854076"/>
            <a:ext cx="1191490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指针加一的性质和二维数组名相同时，指针指向数组后，可以通过二维索引的方式</a:t>
            </a:r>
            <a:endParaRPr lang="en-US" altLang="zh-CN" sz="2400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访问二维数组。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7C0B5BD0-6B14-4167-BAB2-ABA595DD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928" y="1759528"/>
            <a:ext cx="385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访问二维数组的指针定义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FB189389-7634-494C-9977-47C5006F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54" y="2184979"/>
            <a:ext cx="3744913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形式：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 int   a[3][4], (*p)[4];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CB402ABB-C06F-4D2C-8FE4-925DEE2A9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54" y="3595255"/>
            <a:ext cx="4275137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p[</a:t>
            </a:r>
            <a:r>
              <a:rPr lang="en-US" altLang="zh-CN" sz="28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][j]         *(*(p + </a:t>
            </a:r>
            <a:r>
              <a:rPr lang="en-US" altLang="zh-CN" sz="28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+ 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*(p[</a:t>
            </a:r>
            <a:r>
              <a:rPr lang="en-US" altLang="zh-CN" sz="28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] + j)     ( *(p + </a:t>
            </a:r>
            <a:r>
              <a:rPr lang="en-US" altLang="zh-CN" sz="28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))[j]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zh-CN" sz="28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0775B9B3-2E0A-4FE2-8685-85B7B5CF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17" y="3054928"/>
            <a:ext cx="385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访问二维数组的方式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  <p:bldP spid="23557" grpId="0" autoUpdateAnimBg="0"/>
      <p:bldP spid="23560" grpId="0" autoUpdateAnimBg="0"/>
      <p:bldP spid="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382" y="301626"/>
            <a:ext cx="11764567" cy="533400"/>
          </a:xfrm>
        </p:spPr>
        <p:txBody>
          <a:bodyPr wrap="none"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6.5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指向指针的指针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C66B8A20-C17D-4BEF-AD16-4534CC8FC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82" y="854076"/>
            <a:ext cx="1194261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如果指针变量的内容存放其它指针的地址，称该指针为指向指针的指针。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90D76A0C-12E2-46FC-928C-7C1D6BDB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45" y="1387476"/>
            <a:ext cx="385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指向指针的指针的说明：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745" y="1706564"/>
            <a:ext cx="2343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形式：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**p;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C02A4BAE-5D21-4716-806C-3C716F78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959" y="2528888"/>
            <a:ext cx="124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**p;</a:t>
            </a:r>
          </a:p>
        </p:txBody>
      </p:sp>
      <p:sp>
        <p:nvSpPr>
          <p:cNvPr id="23559" name="AutoShape 7">
            <a:extLst>
              <a:ext uri="{FF2B5EF4-FFF2-40B4-BE49-F238E27FC236}">
                <a16:creationId xmlns:a16="http://schemas.microsoft.com/office/drawing/2014/main" id="{4ABEE5E6-FD17-42A3-A18C-5E99F4E0387A}"/>
              </a:ext>
            </a:extLst>
          </p:cNvPr>
          <p:cNvSpPr>
            <a:spLocks/>
          </p:cNvSpPr>
          <p:nvPr/>
        </p:nvSpPr>
        <p:spPr bwMode="auto">
          <a:xfrm>
            <a:off x="4354945" y="2503489"/>
            <a:ext cx="4343400" cy="373063"/>
          </a:xfrm>
          <a:prstGeom prst="callout1">
            <a:avLst>
              <a:gd name="adj1" fmla="val 120426"/>
              <a:gd name="adj2" fmla="val 97370"/>
              <a:gd name="adj3" fmla="val 120426"/>
              <a:gd name="adj4" fmla="val -31213"/>
            </a:avLst>
          </a:prstGeom>
          <a:noFill/>
          <a:ln w="12700">
            <a:solidFill>
              <a:srgbClr val="FFFFF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是一个指向整形指针的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25BDA136-3E64-4479-847E-7F740F01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10" y="2876552"/>
            <a:ext cx="3122612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x, *p, **q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x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 = &amp;x;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q = &amp;p;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&lt;&lt;</a:t>
            </a:r>
            <a:r>
              <a:rPr lang="en-US" altLang="zh-CN" sz="20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*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  &lt;&lt; </a:t>
            </a:r>
            <a:r>
              <a:rPr lang="en-US" altLang="zh-CN" sz="20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  </a:t>
            </a:r>
            <a:endParaRPr lang="en-US" altLang="zh-CN" sz="20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561" name="AutoShape 9">
            <a:extLst>
              <a:ext uri="{FF2B5EF4-FFF2-40B4-BE49-F238E27FC236}">
                <a16:creationId xmlns:a16="http://schemas.microsoft.com/office/drawing/2014/main" id="{EA00A1EC-985F-4A90-993D-0B92C2761769}"/>
              </a:ext>
            </a:extLst>
          </p:cNvPr>
          <p:cNvSpPr>
            <a:spLocks/>
          </p:cNvSpPr>
          <p:nvPr/>
        </p:nvSpPr>
        <p:spPr bwMode="auto">
          <a:xfrm>
            <a:off x="3440545" y="3976688"/>
            <a:ext cx="3124200" cy="381000"/>
          </a:xfrm>
          <a:prstGeom prst="accentCallout2">
            <a:avLst>
              <a:gd name="adj1" fmla="val 30000"/>
              <a:gd name="adj2" fmla="val -2440"/>
              <a:gd name="adj3" fmla="val 30000"/>
              <a:gd name="adj4" fmla="val -36991"/>
              <a:gd name="adj5" fmla="val 80833"/>
              <a:gd name="adj6" fmla="val -37093"/>
            </a:avLst>
          </a:prstGeom>
          <a:noFill/>
          <a:ln w="127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为指向整型的指针。</a:t>
            </a:r>
          </a:p>
        </p:txBody>
      </p: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5F76191A-DF14-42DE-95D3-0F26BB31D0D5}"/>
              </a:ext>
            </a:extLst>
          </p:cNvPr>
          <p:cNvSpPr>
            <a:spLocks/>
          </p:cNvSpPr>
          <p:nvPr/>
        </p:nvSpPr>
        <p:spPr bwMode="auto">
          <a:xfrm>
            <a:off x="3507221" y="3503613"/>
            <a:ext cx="3656013" cy="349250"/>
          </a:xfrm>
          <a:prstGeom prst="callout1">
            <a:avLst>
              <a:gd name="adj1" fmla="val 121917"/>
              <a:gd name="adj2" fmla="val 96875"/>
              <a:gd name="adj3" fmla="val 121917"/>
              <a:gd name="adj4" fmla="val -14065"/>
            </a:avLst>
          </a:prstGeom>
          <a:noFill/>
          <a:ln w="12700">
            <a:solidFill>
              <a:schemeClr val="bg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q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为指向整型指针的指针。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A2FE3063-71C2-4B13-966C-743D0123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145" y="3798888"/>
            <a:ext cx="10668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D4B2CE57-C02B-48B7-928E-92538E3F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945" y="379888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ED3DA73C-8CA1-42F2-AA05-AE586050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145" y="4637088"/>
            <a:ext cx="1066800" cy="457200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2C2E64C6-2ECF-40E4-8FBF-6B980430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233" y="46370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7AFB53DA-F53A-4F69-9080-DF98114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145" y="5703888"/>
            <a:ext cx="1066800" cy="457200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2DA070EA-6A05-4737-868F-5083A15D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233" y="570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q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BEE7F06B-69BD-43AF-8FE9-F620ABF5B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0071" y="3875089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D48635E7-5A64-447C-B93D-8CB89EF7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0071" y="4651376"/>
            <a:ext cx="854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3000H</a:t>
            </a:r>
          </a:p>
        </p:txBody>
      </p:sp>
      <p:sp>
        <p:nvSpPr>
          <p:cNvPr id="23571" name="Line 19">
            <a:extLst>
              <a:ext uri="{FF2B5EF4-FFF2-40B4-BE49-F238E27FC236}">
                <a16:creationId xmlns:a16="http://schemas.microsoft.com/office/drawing/2014/main" id="{ADDE2001-7F18-4162-AC0B-547A31C21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145" y="4010026"/>
            <a:ext cx="5257800" cy="563562"/>
          </a:xfrm>
          <a:prstGeom prst="line">
            <a:avLst/>
          </a:prstGeom>
          <a:noFill/>
          <a:ln w="12700">
            <a:solidFill>
              <a:srgbClr val="CC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1C2E018C-488B-44BC-B23A-A7294F3B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645" y="3798888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F139E83-5322-42FB-997C-9FAD85388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145" y="4654551"/>
            <a:ext cx="5257800" cy="254000"/>
          </a:xfrm>
          <a:prstGeom prst="line">
            <a:avLst/>
          </a:prstGeom>
          <a:noFill/>
          <a:ln w="12700">
            <a:solidFill>
              <a:srgbClr val="CC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4CB42290-008E-47F9-9153-9522575EA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9145" y="4637088"/>
            <a:ext cx="1081088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D3B38C2D-C8AD-4D38-AE02-A9E147C16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345" y="5302252"/>
            <a:ext cx="5181600" cy="477837"/>
          </a:xfrm>
          <a:prstGeom prst="line">
            <a:avLst/>
          </a:prstGeom>
          <a:noFill/>
          <a:ln w="12700">
            <a:solidFill>
              <a:srgbClr val="CC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CC34BCF2-E9CA-403B-B00D-AB251AC4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9145" y="5703888"/>
            <a:ext cx="1081088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3000H</a:t>
            </a: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3EA8A91E-2191-4B55-81C4-57106EED4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897" y="5662960"/>
            <a:ext cx="0" cy="650528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717526E3-604D-47E8-8DAB-0EF737E64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897" y="6313488"/>
            <a:ext cx="3680048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40DB2E74-3518-4385-AB83-57C6EC46E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9945" y="5932488"/>
            <a:ext cx="0" cy="3810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960C9803-F5FD-46D1-8B66-C221C1A8F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945" y="5932488"/>
            <a:ext cx="2514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3F1A2A31-98C9-4870-8F09-8144B32E5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74545" y="4865688"/>
            <a:ext cx="0" cy="1066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3B90F46C-0916-453F-95F8-B2CFDE9D6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1145" y="4865688"/>
            <a:ext cx="5334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A6AAEBDB-817E-49C5-BFBE-C01F3137C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7145" y="4865688"/>
            <a:ext cx="762000" cy="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41FC9158-2D03-43F9-830A-D47B2D815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7145" y="3951288"/>
            <a:ext cx="0" cy="9144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4812BAD4-3646-4E1F-ACA4-A206EDEC4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7145" y="3951288"/>
            <a:ext cx="1143000" cy="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  <p:bldP spid="23557" grpId="0" autoUpdateAnimBg="0"/>
      <p:bldP spid="23558" grpId="0" autoUpdateAnimBg="0"/>
      <p:bldP spid="23559" grpId="0" animBg="1" autoUpdateAnimBg="0"/>
      <p:bldP spid="23560" grpId="0" autoUpdateAnimBg="0"/>
      <p:bldP spid="23561" grpId="0" animBg="1" autoUpdateAnimBg="0"/>
      <p:bldP spid="23562" grpId="0" animBg="1" autoUpdateAnimBg="0"/>
      <p:bldP spid="23563" grpId="0" animBg="1"/>
      <p:bldP spid="23564" grpId="0" autoUpdateAnimBg="0"/>
      <p:bldP spid="23565" grpId="0" animBg="1"/>
      <p:bldP spid="23566" grpId="0" autoUpdateAnimBg="0"/>
      <p:bldP spid="23567" grpId="0" animBg="1"/>
      <p:bldP spid="23568" grpId="0" autoUpdateAnimBg="0"/>
      <p:bldP spid="23569" grpId="0" autoUpdateAnimBg="0"/>
      <p:bldP spid="23570" grpId="0" autoUpdateAnimBg="0"/>
      <p:bldP spid="23572" grpId="0" autoUpdateAnimBg="0"/>
      <p:bldP spid="23574" grpId="0" animBg="1" autoUpdateAnimBg="0"/>
      <p:bldP spid="2357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A9F72D-D64B-4D35-9E03-0EF3F2E74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381000"/>
            <a:ext cx="9695873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00FFCC"/>
                </a:solidFill>
                <a:ea typeface="华文新魏" panose="02010800040101010101" pitchFamily="2" charset="-122"/>
              </a:rPr>
              <a:t>       ⒉</a:t>
            </a:r>
            <a:r>
              <a:rPr lang="zh-CN" altLang="en-US" sz="2400" b="1" dirty="0">
                <a:solidFill>
                  <a:srgbClr val="00FFCC"/>
                </a:solidFill>
                <a:ea typeface="楷体_GB2312" pitchFamily="49" charset="-122"/>
              </a:rPr>
              <a:t>指向指针的指针的应用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0AD0DEF-0E86-4809-B33A-A1AB38E3D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64" y="713312"/>
            <a:ext cx="753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指向指针的指针一般用于多维数组和指针数组的操作。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E8B967E-190D-49B7-AF08-47E65A9D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64" y="1109484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  <a:ea typeface="楷体_GB2312" pitchFamily="49" charset="-122"/>
              </a:rPr>
              <a:t>多维数组</a:t>
            </a:r>
            <a:endParaRPr lang="zh-CN" altLang="en-US" sz="2400" dirty="0">
              <a:solidFill>
                <a:srgbClr val="66FFFF"/>
              </a:solidFill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28B793A8-E6C0-42AE-92ED-5683A8209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26" y="1502824"/>
            <a:ext cx="5880100" cy="56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a[3][4] = {1,2,3,4,5,6,7,8,9,10,11,12,}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 *</a:t>
            </a:r>
            <a:r>
              <a:rPr lang="en-US" altLang="zh-CN" sz="2000" b="1" dirty="0" err="1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[3] = {a[0] , a[1] , a[2] 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,j,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**p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p=</a:t>
            </a:r>
            <a:r>
              <a:rPr lang="en-US" altLang="zh-CN" sz="2000" b="1" dirty="0" err="1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zh-CN" sz="2000" b="1" dirty="0">
                <a:solidFill>
                  <a:srgbClr val="66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=0 ;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&lt;3;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for (j=0 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&lt;4 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(5) &lt;&lt; 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*(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*(</a:t>
            </a:r>
            <a:r>
              <a:rPr lang="en-US" altLang="zh-CN" sz="2000" b="1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p+i</a:t>
            </a: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)+ </a:t>
            </a:r>
            <a:r>
              <a:rPr lang="en-US" altLang="zh-CN" sz="2000" b="1" dirty="0">
                <a:solidFill>
                  <a:srgbClr val="CCFF3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  )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2000" b="1" dirty="0" err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24585" name="AutoShape 9">
            <a:extLst>
              <a:ext uri="{FF2B5EF4-FFF2-40B4-BE49-F238E27FC236}">
                <a16:creationId xmlns:a16="http://schemas.microsoft.com/office/drawing/2014/main" id="{2F002DB0-973F-4532-B0F9-C4909E9EB585}"/>
              </a:ext>
            </a:extLst>
          </p:cNvPr>
          <p:cNvSpPr>
            <a:spLocks/>
          </p:cNvSpPr>
          <p:nvPr/>
        </p:nvSpPr>
        <p:spPr bwMode="auto">
          <a:xfrm rot="-5400000">
            <a:off x="4481800" y="5264445"/>
            <a:ext cx="711200" cy="609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CCFF"/>
                </a:solidFill>
                <a:latin typeface="Arial" panose="020B0604020202020204" pitchFamily="34" charset="0"/>
                <a:ea typeface="楷体_GB2312" pitchFamily="49" charset="-122"/>
              </a:rPr>
              <a:t>a[i]</a:t>
            </a:r>
          </a:p>
        </p:txBody>
      </p:sp>
      <p:sp>
        <p:nvSpPr>
          <p:cNvPr id="24586" name="AutoShape 10">
            <a:extLst>
              <a:ext uri="{FF2B5EF4-FFF2-40B4-BE49-F238E27FC236}">
                <a16:creationId xmlns:a16="http://schemas.microsoft.com/office/drawing/2014/main" id="{C16085A2-04A7-41DF-9A48-CA9F3D1DD683}"/>
              </a:ext>
            </a:extLst>
          </p:cNvPr>
          <p:cNvSpPr>
            <a:spLocks noChangeAspect="1"/>
          </p:cNvSpPr>
          <p:nvPr/>
        </p:nvSpPr>
        <p:spPr bwMode="auto">
          <a:xfrm rot="-5400000">
            <a:off x="4187544" y="5181214"/>
            <a:ext cx="1320800" cy="1334863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CC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CC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a[</a:t>
            </a:r>
            <a:r>
              <a:rPr lang="en-US" altLang="zh-CN" sz="2400" b="1" dirty="0" err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][j]</a:t>
            </a:r>
          </a:p>
        </p:txBody>
      </p:sp>
      <p:graphicFrame>
        <p:nvGraphicFramePr>
          <p:cNvPr id="24695" name="Group 119">
            <a:extLst>
              <a:ext uri="{FF2B5EF4-FFF2-40B4-BE49-F238E27FC236}">
                <a16:creationId xmlns:a16="http://schemas.microsoft.com/office/drawing/2014/main" id="{1E6B4CD6-9C39-4171-AABA-252B94B7F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55729"/>
              </p:ext>
            </p:extLst>
          </p:nvPr>
        </p:nvGraphicFramePr>
        <p:xfrm>
          <a:off x="9099374" y="2565400"/>
          <a:ext cx="2209800" cy="119538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731" name="Group 155">
            <a:extLst>
              <a:ext uri="{FF2B5EF4-FFF2-40B4-BE49-F238E27FC236}">
                <a16:creationId xmlns:a16="http://schemas.microsoft.com/office/drawing/2014/main" id="{27A5206E-BA46-4A4A-8470-06B868994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9049"/>
              </p:ext>
            </p:extLst>
          </p:nvPr>
        </p:nvGraphicFramePr>
        <p:xfrm>
          <a:off x="9099374" y="4041775"/>
          <a:ext cx="838200" cy="11953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18" name="Rectangle 142">
            <a:extLst>
              <a:ext uri="{FF2B5EF4-FFF2-40B4-BE49-F238E27FC236}">
                <a16:creationId xmlns:a16="http://schemas.microsoft.com/office/drawing/2014/main" id="{82934803-EC24-4F8A-9140-ACC2D85AE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374" y="5537199"/>
            <a:ext cx="838200" cy="3810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arr</a:t>
            </a:r>
          </a:p>
        </p:txBody>
      </p:sp>
      <p:sp>
        <p:nvSpPr>
          <p:cNvPr id="24719" name="Text Box 143">
            <a:extLst>
              <a:ext uri="{FF2B5EF4-FFF2-40B4-BE49-F238E27FC236}">
                <a16:creationId xmlns:a16="http://schemas.microsoft.com/office/drawing/2014/main" id="{5555B616-6DF8-47C2-A65F-8D6474AF2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737" y="4013199"/>
            <a:ext cx="5584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arr</a:t>
            </a:r>
          </a:p>
        </p:txBody>
      </p:sp>
      <p:sp>
        <p:nvSpPr>
          <p:cNvPr id="24720" name="Text Box 144">
            <a:extLst>
              <a:ext uri="{FF2B5EF4-FFF2-40B4-BE49-F238E27FC236}">
                <a16:creationId xmlns:a16="http://schemas.microsoft.com/office/drawing/2014/main" id="{8ED65A0B-EB82-4276-BF52-4624C649A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1887" y="5460999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33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4721" name="AutoShape 145">
            <a:extLst>
              <a:ext uri="{FF2B5EF4-FFF2-40B4-BE49-F238E27FC236}">
                <a16:creationId xmlns:a16="http://schemas.microsoft.com/office/drawing/2014/main" id="{D960B959-4F8E-49B4-BE41-66FE3DC4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774" y="4165599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CC"/>
          </a:solidFill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722" name="Text Box 146">
            <a:extLst>
              <a:ext uri="{FF2B5EF4-FFF2-40B4-BE49-F238E27FC236}">
                <a16:creationId xmlns:a16="http://schemas.microsoft.com/office/drawing/2014/main" id="{A8EF8904-F23C-4CCD-8B85-3D55B4DE5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088" y="4394199"/>
            <a:ext cx="7043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p+1</a:t>
            </a:r>
          </a:p>
        </p:txBody>
      </p:sp>
      <p:sp>
        <p:nvSpPr>
          <p:cNvPr id="24723" name="AutoShape 147">
            <a:extLst>
              <a:ext uri="{FF2B5EF4-FFF2-40B4-BE49-F238E27FC236}">
                <a16:creationId xmlns:a16="http://schemas.microsoft.com/office/drawing/2014/main" id="{90055C14-FAB4-4143-AE58-FC3A05A9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774" y="4546599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765E"/>
              </a:gs>
              <a:gs pos="50000">
                <a:srgbClr val="00FFCC"/>
              </a:gs>
              <a:gs pos="100000">
                <a:srgbClr val="00765E"/>
              </a:gs>
            </a:gsLst>
            <a:lin ang="5400000" scaled="1"/>
          </a:gradFill>
          <a:ln w="12700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4724" name="Line 148">
            <a:extLst>
              <a:ext uri="{FF2B5EF4-FFF2-40B4-BE49-F238E27FC236}">
                <a16:creationId xmlns:a16="http://schemas.microsoft.com/office/drawing/2014/main" id="{89D29310-4409-4F43-A71B-6C5F795FF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2174" y="4622799"/>
            <a:ext cx="3810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4725" name="Line 149">
            <a:extLst>
              <a:ext uri="{FF2B5EF4-FFF2-40B4-BE49-F238E27FC236}">
                <a16:creationId xmlns:a16="http://schemas.microsoft.com/office/drawing/2014/main" id="{D45A0B43-DDEF-4066-8B6B-F7B177278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2174" y="3174999"/>
            <a:ext cx="0" cy="144780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sp>
        <p:nvSpPr>
          <p:cNvPr id="24726" name="Line 150">
            <a:extLst>
              <a:ext uri="{FF2B5EF4-FFF2-40B4-BE49-F238E27FC236}">
                <a16:creationId xmlns:a16="http://schemas.microsoft.com/office/drawing/2014/main" id="{80366A66-5BA7-45D4-9699-7D6A76DEC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2174" y="3174999"/>
            <a:ext cx="381000" cy="0"/>
          </a:xfrm>
          <a:prstGeom prst="line">
            <a:avLst/>
          </a:prstGeom>
          <a:noFill/>
          <a:ln w="12700">
            <a:solidFill>
              <a:srgbClr val="00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1" grpId="0" autoUpdateAnimBg="0"/>
      <p:bldP spid="24585" grpId="0" animBg="1" autoUpdateAnimBg="0"/>
      <p:bldP spid="24586" grpId="0" animBg="1" autoUpdateAnimBg="0"/>
      <p:bldP spid="24718" grpId="0" animBg="1" autoUpdateAnimBg="0"/>
      <p:bldP spid="24719" grpId="0" autoUpdateAnimBg="0"/>
      <p:bldP spid="24720" grpId="0" autoUpdateAnimBg="0"/>
      <p:bldP spid="24721" grpId="0" animBg="1"/>
      <p:bldP spid="24722" grpId="0" autoUpdateAnimBg="0"/>
      <p:bldP spid="247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04820B9-A4C1-4A0D-9A70-6824ABE00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772" y="304800"/>
            <a:ext cx="11696016" cy="609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6.6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数组与函数参数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09554F7-43DC-4492-9BFA-4E1165A1A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1" y="793750"/>
            <a:ext cx="1191490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66FF33"/>
                </a:solidFill>
                <a:latin typeface="宋体" panose="02010600030101010101" pitchFamily="2" charset="-122"/>
                <a:ea typeface="楷体_GB2312" pitchFamily="49" charset="-122"/>
              </a:rPr>
              <a:t>问题：</a:t>
            </a:r>
            <a:r>
              <a:rPr lang="zh-CN" altLang="en-US" sz="2400" b="1" dirty="0">
                <a:solidFill>
                  <a:srgbClr val="FFCC00"/>
                </a:solidFill>
                <a:latin typeface="宋体" panose="02010600030101010101" pitchFamily="2" charset="-122"/>
                <a:ea typeface="楷体_GB2312" pitchFamily="49" charset="-122"/>
              </a:rPr>
              <a:t>引用数组时只能引用数组元素。如果用参数传递数组元素，则函数需要参数的量太多。为了解决此问题，可以</a:t>
            </a:r>
            <a:r>
              <a:rPr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通过指针传递数组的地址。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0D8072-9EC2-43BB-A611-724BB2C8A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407" y="1713944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1" kern="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【 </a:t>
            </a:r>
            <a:r>
              <a:rPr lang="zh-CN" altLang="en-US" sz="2400" b="1" kern="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案例 </a:t>
            </a:r>
            <a:r>
              <a:rPr lang="en-US" altLang="zh-CN" sz="2400" b="1" kern="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zh-CN" altLang="en-US" sz="2400" b="1" kern="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：通过函数求数组元素的平均值。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39782F9-826B-4695-875B-28DD95FB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663" y="2181960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指针法；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01D7D5C-BF7E-4CD5-BC72-92629E7B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663" y="2542322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形参为无下标数组；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4BDCE7E6-7442-4377-8993-E96152A7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663" y="2923322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形参为有下标数组。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40E7140-402E-4A32-A158-9A98CAF0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72" y="3479801"/>
            <a:ext cx="882047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说明：</a:t>
            </a:r>
            <a:endParaRPr lang="en-US" altLang="zh-CN" sz="2400" b="1" dirty="0">
              <a:solidFill>
                <a:srgbClr val="66FF33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66FF33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三种方法的实质都是传递地址，可以混用。</a:t>
            </a:r>
            <a:endParaRPr lang="zh-CN" altLang="en-US" sz="2400" b="1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EFE8974-C7E9-4EE7-951F-4AE95F7EB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06" y="4204973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形参的任何改变都影响实参。</a:t>
            </a:r>
            <a:endParaRPr lang="zh-CN" altLang="en-US" sz="2400" b="1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936B4B14-3151-4852-9BB6-9EC86BFA0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1" y="4604455"/>
            <a:ext cx="9144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⑶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函数中对数组的操作，下标不要超过数组的下标范围。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41824A65-3541-43B6-AADC-085830A1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5" y="260649"/>
            <a:ext cx="9977150" cy="658813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案例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：通过函数将字符串中的大写字母转换为小写字母。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9BB88410-1640-483E-AFE3-24C09C3EE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1438"/>
            <a:ext cx="11887200" cy="695180"/>
          </a:xfrm>
        </p:spPr>
        <p:txBody>
          <a:bodyPr/>
          <a:lstStyle/>
          <a:p>
            <a:pPr algn="l"/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列矩阵的主、副对角线上元素之和。注意，两条对角线相交的元素只加一次。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TextBox 2">
            <a:extLst>
              <a:ext uri="{FF2B5EF4-FFF2-40B4-BE49-F238E27FC236}">
                <a16:creationId xmlns:a16="http://schemas.microsoft.com/office/drawing/2014/main" id="{F81B8373-2E1E-4C03-B84A-C773146C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239" y="665740"/>
            <a:ext cx="830067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const int M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int fun(int b[M][M]); //</a:t>
            </a:r>
            <a:r>
              <a:rPr lang="zh-CN" altLang="en-US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原型声明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int a[M][M]={{1,3,5,7,9},{2,4,6,8,10},{2,3,4,5,6},{4,5,6,7,8},{1,3,4,5,6}};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int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iSum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iSum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= </a:t>
            </a:r>
            <a:r>
              <a:rPr lang="en-US" altLang="zh-CN" sz="20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fun(a)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  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 &lt;&lt; "sum = " &lt;&lt; </a:t>
            </a:r>
            <a:r>
              <a:rPr lang="en-US" altLang="zh-CN" sz="2000" dirty="0" err="1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iSum</a:t>
            </a: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 Unicode MS" pitchFamily="34" charset="-122"/>
                <a:ea typeface="Arial Unicode MS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int fun(</a:t>
            </a:r>
            <a:r>
              <a:rPr lang="en-US" altLang="zh-CN" sz="2000" dirty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</a:rPr>
              <a:t>int b[M][M]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int 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for (int 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= 0; 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&lt; M; 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    sum += b[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][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] + b[</a:t>
            </a:r>
            <a:r>
              <a:rPr lang="en-US" altLang="zh-CN" sz="2000" dirty="0" err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i</a:t>
            </a: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][M-1-i];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if (M %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    sum -= b[M/2][M/2];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    return sum;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D9603C1-B385-4954-8DA4-B4B3B7669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855" y="304800"/>
            <a:ext cx="11727987" cy="609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6.7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返回指针的函数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BCF30E6-FC9B-41D4-8FC3-091ADFF3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55" y="838200"/>
            <a:ext cx="1192414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概念：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函数可以返回一个值，也可以返回一个地址（指针），如果函数返回地址，该函数称为</a:t>
            </a: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返回指针的函数。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B4192E4-4E92-44E6-AED9-BB0CB337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22" y="1569027"/>
            <a:ext cx="5731354" cy="243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ea typeface="楷体_GB2312" pitchFamily="49" charset="-122"/>
              </a:rPr>
              <a:t>定义：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en-US" altLang="zh-CN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函数名（形参表）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 …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	}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4533AA5A-17EE-498E-B856-424C9573B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182" y="4193424"/>
            <a:ext cx="33589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max(int *a, int *b)</a:t>
            </a:r>
            <a:endParaRPr lang="en-US" altLang="zh-CN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4" grpId="0" build="p" autoUpdateAnimBg="0"/>
      <p:bldP spid="2560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BE757007-B54F-4CBF-8ECD-C8D256569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145" y="381000"/>
            <a:ext cx="533400" cy="6096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66FF33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举例：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在数组中查找第一个出现的数据。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24392DE-BBCC-46DA-B3A9-6F9E236AA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784" y="0"/>
            <a:ext cx="5917302" cy="689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*Search(int *, int &amp;,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a[10] = {12, 34, 67, 89, 123, 456, 43, -33, 136, -256};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*p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&gt;&gt;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p = Search(a,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if(p == NULL){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 not found!" &lt;&lt;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cout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iSel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&lt;&lt; "\'s position is: " &lt;&lt; p - a &lt;&lt;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endl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 *Search(int *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pArg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int &amp;s, int num){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*p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for (p =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pArg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; p &lt; </a:t>
            </a:r>
            <a:r>
              <a:rPr lang="en-US" altLang="zh-CN" sz="1700" b="1" dirty="0" err="1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pArg</a:t>
            </a: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num; ++p){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if(*p == 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return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700" b="1" dirty="0">
                <a:solidFill>
                  <a:srgbClr val="FFFF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zh-CN" sz="1700" b="1" dirty="0">
              <a:solidFill>
                <a:srgbClr val="FFFF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F446512-FE2C-4A47-9E7E-D397FEC30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304800"/>
            <a:ext cx="11736675" cy="457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6.8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指向函数的指针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C9BDE4A4-FB87-417A-9C91-B3D5627B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7" y="717550"/>
            <a:ext cx="1190567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概念：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函数为程序模块，函数要装载到内存中，函数在内存中</a:t>
            </a: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其首地址称为函数的</a:t>
            </a:r>
            <a:endParaRPr lang="en-US" altLang="zh-CN" sz="2400" b="1" dirty="0">
              <a:solidFill>
                <a:srgbClr val="66FF33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入口地址，用函数名表示。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语言可以通过指针指向函数的入口地址，从而实现通过指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针对函数的调用。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C1C169A-BD42-41FD-909C-8BEE4707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509" y="2035755"/>
            <a:ext cx="2667000" cy="3962400"/>
          </a:xfrm>
          <a:prstGeom prst="rect">
            <a:avLst/>
          </a:prstGeom>
          <a:noFill/>
          <a:ln w="9525">
            <a:solidFill>
              <a:srgbClr val="00FF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1ADD14D9-DFD3-4D8E-9A6C-B75F2D4E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022" y="2761243"/>
            <a:ext cx="181521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c=max(a,b);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4AF071BF-DDD4-48F6-9248-8BACB76BB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1510" y="3940755"/>
            <a:ext cx="2762593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int max(int x,int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  return (x&gt;=y?x:y);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30DE7829-2480-4093-A270-46FE9AD8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23" y="4742443"/>
            <a:ext cx="86784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</a:rPr>
              <a:t>2400</a:t>
            </a:r>
          </a:p>
        </p:txBody>
      </p:sp>
      <p:sp>
        <p:nvSpPr>
          <p:cNvPr id="27658" name="AutoShape 10">
            <a:extLst>
              <a:ext uri="{FF2B5EF4-FFF2-40B4-BE49-F238E27FC236}">
                <a16:creationId xmlns:a16="http://schemas.microsoft.com/office/drawing/2014/main" id="{A83A7BE1-473C-4049-8FF6-44D6D23BDD4C}"/>
              </a:ext>
            </a:extLst>
          </p:cNvPr>
          <p:cNvSpPr>
            <a:spLocks/>
          </p:cNvSpPr>
          <p:nvPr/>
        </p:nvSpPr>
        <p:spPr bwMode="auto">
          <a:xfrm>
            <a:off x="7698509" y="3026355"/>
            <a:ext cx="838200" cy="19812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00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E783214B-9F77-4894-90A7-5A08C7F0B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15" y="1939777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指向函数指针的定义：</a:t>
            </a:r>
            <a:endParaRPr lang="zh-CN" altLang="en-US" sz="2400" dirty="0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4375009B-531E-4971-8C6B-F3C213B11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15" y="2416756"/>
            <a:ext cx="309441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en-US" altLang="zh-CN" b="1" dirty="0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 *p )</a:t>
            </a: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(… );</a:t>
            </a:r>
          </a:p>
        </p:txBody>
      </p:sp>
      <p:sp>
        <p:nvSpPr>
          <p:cNvPr id="27661" name="AutoShape 13">
            <a:extLst>
              <a:ext uri="{FF2B5EF4-FFF2-40B4-BE49-F238E27FC236}">
                <a16:creationId xmlns:a16="http://schemas.microsoft.com/office/drawing/2014/main" id="{16B82563-6F7C-44EB-8EEB-BFCCF5E76ECA}"/>
              </a:ext>
            </a:extLst>
          </p:cNvPr>
          <p:cNvSpPr>
            <a:spLocks/>
          </p:cNvSpPr>
          <p:nvPr/>
        </p:nvSpPr>
        <p:spPr bwMode="auto">
          <a:xfrm>
            <a:off x="2946015" y="4016955"/>
            <a:ext cx="2073275" cy="533400"/>
          </a:xfrm>
          <a:prstGeom prst="accentCallout2">
            <a:avLst>
              <a:gd name="adj1" fmla="val 21431"/>
              <a:gd name="adj2" fmla="val -3676"/>
              <a:gd name="adj3" fmla="val 21431"/>
              <a:gd name="adj4" fmla="val -66005"/>
              <a:gd name="adj5" fmla="val -165181"/>
              <a:gd name="adj6" fmla="val -66157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函数的类型。</a:t>
            </a:r>
          </a:p>
        </p:txBody>
      </p:sp>
      <p:sp>
        <p:nvSpPr>
          <p:cNvPr id="27662" name="AutoShape 14">
            <a:extLst>
              <a:ext uri="{FF2B5EF4-FFF2-40B4-BE49-F238E27FC236}">
                <a16:creationId xmlns:a16="http://schemas.microsoft.com/office/drawing/2014/main" id="{E6826A58-2FA1-4FE7-AFD0-16407F50B348}"/>
              </a:ext>
            </a:extLst>
          </p:cNvPr>
          <p:cNvSpPr>
            <a:spLocks/>
          </p:cNvSpPr>
          <p:nvPr/>
        </p:nvSpPr>
        <p:spPr bwMode="auto">
          <a:xfrm>
            <a:off x="2931727" y="3407355"/>
            <a:ext cx="9144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74829"/>
              <a:gd name="adj5" fmla="val -46875"/>
              <a:gd name="adj6" fmla="val -75523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</a:p>
        </p:txBody>
      </p:sp>
      <p:sp>
        <p:nvSpPr>
          <p:cNvPr id="27663" name="AutoShape 15">
            <a:extLst>
              <a:ext uri="{FF2B5EF4-FFF2-40B4-BE49-F238E27FC236}">
                <a16:creationId xmlns:a16="http://schemas.microsoft.com/office/drawing/2014/main" id="{623521F1-B078-49B9-9F53-FE158EF55AD4}"/>
              </a:ext>
            </a:extLst>
          </p:cNvPr>
          <p:cNvSpPr>
            <a:spLocks/>
          </p:cNvSpPr>
          <p:nvPr/>
        </p:nvSpPr>
        <p:spPr bwMode="auto">
          <a:xfrm>
            <a:off x="3888989" y="2645356"/>
            <a:ext cx="914400" cy="333375"/>
          </a:xfrm>
          <a:prstGeom prst="callout1">
            <a:avLst>
              <a:gd name="adj1" fmla="val 122856"/>
              <a:gd name="adj2" fmla="val 87500"/>
              <a:gd name="adj3" fmla="val 122856"/>
              <a:gd name="adj4" fmla="val -65625"/>
            </a:avLst>
          </a:prstGeom>
          <a:noFill/>
          <a:ln w="9525">
            <a:solidFill>
              <a:srgbClr val="FFFF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函数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50961012-FDD4-4415-8BC8-CDB517ED3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15" y="4620207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使用过程：</a:t>
            </a:r>
            <a:endParaRPr lang="zh-CN" altLang="en-US" sz="2400"/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1FA59A6D-BD3C-4843-BF7D-EE457107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15" y="5028195"/>
            <a:ext cx="626675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定义函数和指向函数的指针；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指针指向函数；  </a:t>
            </a:r>
            <a:r>
              <a:rPr lang="en-US" altLang="zh-CN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p=</a:t>
            </a:r>
            <a:r>
              <a:rPr lang="en-US" altLang="zh-CN" sz="2400" b="1" dirty="0" err="1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funname</a:t>
            </a:r>
            <a:r>
              <a:rPr lang="en-US" altLang="zh-CN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99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通过指针引用函数。格式：   </a:t>
            </a:r>
            <a:r>
              <a:rPr lang="en-US" altLang="zh-CN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(* p)(</a:t>
            </a:r>
            <a:r>
              <a:rPr lang="zh-CN" altLang="en-US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实参表</a:t>
            </a:r>
            <a:r>
              <a:rPr lang="en-US" altLang="zh-CN" sz="2400" b="1" dirty="0">
                <a:solidFill>
                  <a:srgbClr val="99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5" grpId="0" autoUpdateAnimBg="0"/>
      <p:bldP spid="27656" grpId="0" autoUpdateAnimBg="0"/>
      <p:bldP spid="27657" grpId="0" autoUpdateAnimBg="0"/>
      <p:bldP spid="27659" grpId="0" autoUpdateAnimBg="0"/>
      <p:bldP spid="27660" grpId="0" autoUpdateAnimBg="0"/>
      <p:bldP spid="27661" grpId="0" animBg="1" autoUpdateAnimBg="0"/>
      <p:bldP spid="27662" grpId="0" animBg="1" autoUpdateAnimBg="0"/>
      <p:bldP spid="27663" grpId="0" animBg="1" autoUpdateAnimBg="0"/>
      <p:bldP spid="27664" grpId="0" autoUpdateAnimBg="0"/>
      <p:bldP spid="2766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0ADC1B8-5AE0-4153-A46C-F8CE29049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564" y="304800"/>
            <a:ext cx="9686636" cy="533400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      举例：求</a:t>
            </a:r>
            <a:r>
              <a:rPr lang="en-US" altLang="zh-CN" sz="2400" b="1" dirty="0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F8F8F8"/>
                </a:solidFill>
                <a:latin typeface="Arial" panose="020B0604020202020204" pitchFamily="34" charset="0"/>
                <a:ea typeface="楷体_GB2312" pitchFamily="49" charset="-122"/>
              </a:rPr>
              <a:t>的最大值。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C13E7D42-1D40-462C-8785-E0786E7CF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870" y="316253"/>
            <a:ext cx="4657342" cy="637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(int,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int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a,b,c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int (*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)(int,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c = (*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"The max is : " &lt;&lt;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(int x, int y){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(x &gt; y? x :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52B44176-C811-4FF9-B208-216286EBF2EF}"/>
              </a:ext>
            </a:extLst>
          </p:cNvPr>
          <p:cNvSpPr>
            <a:spLocks/>
          </p:cNvSpPr>
          <p:nvPr/>
        </p:nvSpPr>
        <p:spPr bwMode="auto">
          <a:xfrm>
            <a:off x="6943870" y="2068853"/>
            <a:ext cx="3505200" cy="381000"/>
          </a:xfrm>
          <a:prstGeom prst="callout1">
            <a:avLst>
              <a:gd name="adj1" fmla="val 120000"/>
              <a:gd name="adj2" fmla="val 96741"/>
              <a:gd name="adj3" fmla="val 120000"/>
              <a:gd name="adj4" fmla="val -17120"/>
            </a:avLst>
          </a:prstGeom>
          <a:noFill/>
          <a:ln w="9525">
            <a:solidFill>
              <a:srgbClr val="FFFF00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说明指向函数的指针。</a:t>
            </a:r>
          </a:p>
        </p:txBody>
      </p:sp>
      <p:sp>
        <p:nvSpPr>
          <p:cNvPr id="28677" name="AutoShape 5">
            <a:extLst>
              <a:ext uri="{FF2B5EF4-FFF2-40B4-BE49-F238E27FC236}">
                <a16:creationId xmlns:a16="http://schemas.microsoft.com/office/drawing/2014/main" id="{AD97D733-59E9-491D-AF6D-3C9C6CDD787E}"/>
              </a:ext>
            </a:extLst>
          </p:cNvPr>
          <p:cNvSpPr>
            <a:spLocks/>
          </p:cNvSpPr>
          <p:nvPr/>
        </p:nvSpPr>
        <p:spPr bwMode="auto">
          <a:xfrm>
            <a:off x="7020070" y="2564153"/>
            <a:ext cx="3352800" cy="280988"/>
          </a:xfrm>
          <a:prstGeom prst="callout1">
            <a:avLst>
              <a:gd name="adj1" fmla="val 127120"/>
              <a:gd name="adj2" fmla="val 96593"/>
              <a:gd name="adj3" fmla="val 127120"/>
              <a:gd name="adj4" fmla="val -24718"/>
            </a:avLst>
          </a:prstGeom>
          <a:noFill/>
          <a:ln w="9525">
            <a:solidFill>
              <a:srgbClr val="CCECFF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指针指向函数。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DD5DAE90-4AD6-4990-BFA0-501B0D8A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510" y="4777415"/>
            <a:ext cx="1066800" cy="457200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D0E7FAF3-BD04-4C74-ABB8-66D9FE283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399" y="4782033"/>
            <a:ext cx="84700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ECFF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9E2D138-01A6-4E4C-A020-157D9380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611" y="4777415"/>
            <a:ext cx="88387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681" name="AutoShape 9">
            <a:extLst>
              <a:ext uri="{FF2B5EF4-FFF2-40B4-BE49-F238E27FC236}">
                <a16:creationId xmlns:a16="http://schemas.microsoft.com/office/drawing/2014/main" id="{345BC682-B2EC-4A0C-8467-6C3F45E046BB}"/>
              </a:ext>
            </a:extLst>
          </p:cNvPr>
          <p:cNvSpPr>
            <a:spLocks/>
          </p:cNvSpPr>
          <p:nvPr/>
        </p:nvSpPr>
        <p:spPr bwMode="auto">
          <a:xfrm>
            <a:off x="8010670" y="3202328"/>
            <a:ext cx="3033712" cy="300038"/>
          </a:xfrm>
          <a:prstGeom prst="callout1">
            <a:avLst>
              <a:gd name="adj1" fmla="val 125398"/>
              <a:gd name="adj2" fmla="val 96231"/>
              <a:gd name="adj3" fmla="val 125398"/>
              <a:gd name="adj4" fmla="val -48667"/>
            </a:avLst>
          </a:prstGeom>
          <a:noFill/>
          <a:ln w="9525">
            <a:solidFill>
              <a:srgbClr val="66FF33"/>
            </a:solidFill>
            <a:miter lim="800000"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通过指针引用函数。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C74A3FF3-F83C-40DF-8FD0-025A7D08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263" y="3631325"/>
            <a:ext cx="1008112" cy="463846"/>
          </a:xfrm>
          <a:prstGeom prst="rect">
            <a:avLst/>
          </a:prstGeom>
          <a:solidFill>
            <a:srgbClr val="032E61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lmax</a:t>
            </a:r>
            <a:endParaRPr lang="en-US" altLang="zh-CN" sz="2400" b="1" dirty="0">
              <a:solidFill>
                <a:srgbClr val="00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nimBg="1" autoUpdateAnimBg="0"/>
      <p:bldP spid="28677" grpId="0" animBg="1" autoUpdateAnimBg="0"/>
      <p:bldP spid="28679" grpId="0" autoUpdateAnimBg="0"/>
      <p:bldP spid="28680" grpId="0" autoUpdateAnimBg="0"/>
      <p:bldP spid="28681" grpId="0" animBg="1" autoUpdateAnimBg="0"/>
      <p:bldP spid="2868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A25622B-5D7B-4CEF-86EA-DEA101DB4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657" y="381000"/>
            <a:ext cx="9701543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⒈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内存、地址、指针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(Memory ,Address, Pointer)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5AA45633-11B1-4832-A9A9-240ABA53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6" y="777876"/>
            <a:ext cx="119113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内存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存放了计算机正在运行的程序和程序正在使用的数据。内存的基本单元是字节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(Byte)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DA1EE25-4358-49FF-A06D-46DD510E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5" y="1524001"/>
            <a:ext cx="11911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为了访问内存单元，给每个内存单元一个编号，该编号称为该内存单元的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地址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2F62307-C0D0-4163-BCA5-10B6C21C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4" y="2080418"/>
            <a:ext cx="81390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是程序中可以改变的量，当说明变量时，系统将为其在内存中开辟相应得内存单元。由此确定变量的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地址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及内存中的表示方式。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792B0061-31B2-4FFD-86DF-ECB981EFD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9689" y="2751874"/>
            <a:ext cx="0" cy="40386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5A18319A-5960-43E4-94F9-11F6ACA96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97489" y="2751874"/>
            <a:ext cx="0" cy="40386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293C18FC-4E3A-4E3C-8392-1BC52193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689" y="2904274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89BA70E8-C965-474F-9C44-52937D253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689" y="3361474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5821BB3-00A7-4137-B834-D0D655C2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689" y="3818674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04A8751F-7D39-4C86-BC5C-1FFC556BE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689" y="4275874"/>
            <a:ext cx="1447800" cy="4572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</a:rPr>
              <a:t>0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349D5B0B-8B54-4FCE-BD3B-916333A7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490" y="2904274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57F09FEC-6D5F-4860-9389-2DCCB5AC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490" y="3361474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2001H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DF6136E8-F6AA-404A-92C0-5E87738B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490" y="3818674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FFFF"/>
                </a:solidFill>
                <a:latin typeface="Arial" panose="020B0604020202020204" pitchFamily="34" charset="0"/>
              </a:rPr>
              <a:t>2002H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93C213F4-99E9-4C27-AAD2-81A8C494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490" y="4275874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Arial" panose="020B0604020202020204" pitchFamily="34" charset="0"/>
              </a:rPr>
              <a:t>2003H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F204A630-421C-44D6-BB37-0F9380A7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3271263"/>
            <a:ext cx="152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a = 0;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1F4B735D-759D-400F-9A13-C4527C07400D}"/>
              </a:ext>
            </a:extLst>
          </p:cNvPr>
          <p:cNvSpPr>
            <a:spLocks/>
          </p:cNvSpPr>
          <p:nvPr/>
        </p:nvSpPr>
        <p:spPr bwMode="auto">
          <a:xfrm>
            <a:off x="11597489" y="2904275"/>
            <a:ext cx="381000" cy="1825625"/>
          </a:xfrm>
          <a:prstGeom prst="rightBracket">
            <a:avLst>
              <a:gd name="adj" fmla="val 0"/>
            </a:avLst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内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存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单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元</a:t>
            </a:r>
          </a:p>
        </p:txBody>
      </p:sp>
      <p:sp>
        <p:nvSpPr>
          <p:cNvPr id="5138" name="AutoShape 18">
            <a:extLst>
              <a:ext uri="{FF2B5EF4-FFF2-40B4-BE49-F238E27FC236}">
                <a16:creationId xmlns:a16="http://schemas.microsoft.com/office/drawing/2014/main" id="{87F5434D-4157-4012-8563-C30EB6224539}"/>
              </a:ext>
            </a:extLst>
          </p:cNvPr>
          <p:cNvSpPr>
            <a:spLocks/>
          </p:cNvSpPr>
          <p:nvPr/>
        </p:nvSpPr>
        <p:spPr bwMode="auto">
          <a:xfrm>
            <a:off x="9505165" y="2066074"/>
            <a:ext cx="1939925" cy="457200"/>
          </a:xfrm>
          <a:prstGeom prst="borderCallout2">
            <a:avLst>
              <a:gd name="adj1" fmla="val 25000"/>
              <a:gd name="adj2" fmla="val -3926"/>
              <a:gd name="adj3" fmla="val 25000"/>
              <a:gd name="adj4" fmla="val -3926"/>
              <a:gd name="adj5" fmla="val 198958"/>
              <a:gd name="adj6" fmla="val -3926"/>
            </a:avLst>
          </a:prstGeom>
          <a:noFill/>
          <a:ln w="12700">
            <a:solidFill>
              <a:srgbClr val="FFFF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的地址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&amp;a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F8087E96-245D-4134-9E84-74C3810AD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4" y="4191001"/>
            <a:ext cx="80402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如果有一变量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其内容存放了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的地址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&amp;a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，通过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也可实现对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的访问，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称为指针，并指向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141" name="Rectangle 21">
            <a:extLst>
              <a:ext uri="{FF2B5EF4-FFF2-40B4-BE49-F238E27FC236}">
                <a16:creationId xmlns:a16="http://schemas.microsoft.com/office/drawing/2014/main" id="{8A2B8A2D-DC5C-42F6-AAEE-02635FFC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9689" y="6104674"/>
            <a:ext cx="1447800" cy="4572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5144" name="Line 24">
            <a:extLst>
              <a:ext uri="{FF2B5EF4-FFF2-40B4-BE49-F238E27FC236}">
                <a16:creationId xmlns:a16="http://schemas.microsoft.com/office/drawing/2014/main" id="{994D351F-7129-41E1-867E-5178B577C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5689" y="6333274"/>
            <a:ext cx="12954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25">
            <a:extLst>
              <a:ext uri="{FF2B5EF4-FFF2-40B4-BE49-F238E27FC236}">
                <a16:creationId xmlns:a16="http://schemas.microsoft.com/office/drawing/2014/main" id="{F733F711-AC9C-4150-BAFA-3396FEBBD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5689" y="3132874"/>
            <a:ext cx="0" cy="3200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E0BC1DB2-97CC-4087-A898-51ACB46A9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5689" y="3132874"/>
            <a:ext cx="304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Text Box 27">
            <a:extLst>
              <a:ext uri="{FF2B5EF4-FFF2-40B4-BE49-F238E27FC236}">
                <a16:creationId xmlns:a16="http://schemas.microsoft.com/office/drawing/2014/main" id="{D17A97A9-8DEA-4811-B3F6-B84D82B05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9884" y="6009858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97A6EF-0223-4A4E-9773-4DAB36D77662}"/>
              </a:ext>
            </a:extLst>
          </p:cNvPr>
          <p:cNvSpPr/>
          <p:nvPr/>
        </p:nvSpPr>
        <p:spPr bwMode="auto">
          <a:xfrm>
            <a:off x="8961571" y="3348346"/>
            <a:ext cx="1015081" cy="1330323"/>
          </a:xfrm>
          <a:prstGeom prst="rect">
            <a:avLst/>
          </a:prstGeom>
          <a:solidFill>
            <a:srgbClr val="204A9E"/>
          </a:solidFill>
          <a:ln w="9525" cap="flat" cmpd="sng" algn="ctr">
            <a:noFill/>
            <a:prstDash val="solid"/>
            <a:round/>
            <a:headEnd type="triangle" w="lg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8" grpId="0" animBg="1"/>
      <p:bldP spid="5129" grpId="0" animBg="1"/>
      <p:bldP spid="5130" grpId="0" animBg="1"/>
      <p:bldP spid="5131" grpId="0" animBg="1"/>
      <p:bldP spid="5132" grpId="0"/>
      <p:bldP spid="5133" grpId="0"/>
      <p:bldP spid="5134" grpId="0"/>
      <p:bldP spid="5135" grpId="0"/>
      <p:bldP spid="5136" grpId="0"/>
      <p:bldP spid="5137" grpId="0" animBg="1"/>
      <p:bldP spid="5138" grpId="0" animBg="1"/>
      <p:bldP spid="5139" grpId="0"/>
      <p:bldP spid="5141" grpId="0" animBg="1"/>
      <p:bldP spid="5144" grpId="0" animBg="1"/>
      <p:bldP spid="5145" grpId="0" animBg="1"/>
      <p:bldP spid="5146" grpId="0" animBg="1"/>
      <p:bldP spid="514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DB06819-5950-467A-926C-E469B3F98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2135" y="404664"/>
            <a:ext cx="328934" cy="5976664"/>
          </a:xfrm>
        </p:spPr>
        <p:txBody>
          <a:bodyPr vert="eaVert">
            <a:normAutofit fontScale="90000"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举例：通过参数传递，求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之和、之差。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77D808FB-7D99-4376-BA06-7E6CDF4C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879" y="18474"/>
            <a:ext cx="4747110" cy="70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 Add(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 Sub(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(*)(</a:t>
            </a:r>
            <a:r>
              <a:rPr lang="en-US" altLang="zh-CN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int  a, b,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cin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&gt;&gt; a &gt;&gt;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c =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(a, b, </a:t>
            </a:r>
            <a:r>
              <a:rPr lang="en-US" altLang="zh-CN" sz="1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Add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a &lt;&lt; '+' &lt;&lt; b &lt;&lt; '=' &lt;&lt; c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c =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(a, b, </a:t>
            </a:r>
            <a:r>
              <a:rPr lang="en-US" altLang="zh-CN" sz="1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Sub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&lt;&lt; a &lt;&lt; '-' &lt;&lt; b &lt;&lt; '=' &lt;&lt; c &lt;&lt; </a:t>
            </a:r>
            <a:r>
              <a:rPr lang="en-US" altLang="zh-CN" sz="18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int </a:t>
            </a:r>
            <a:r>
              <a:rPr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funa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(int x, int y, int (*</a:t>
            </a:r>
            <a:r>
              <a:rPr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)(</a:t>
            </a:r>
            <a:r>
              <a:rPr lang="en-US" altLang="zh-CN" sz="1800" b="1" dirty="0" err="1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int,int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)){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    return </a:t>
            </a:r>
            <a:r>
              <a: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(*</a:t>
            </a:r>
            <a:r>
              <a:rPr lang="en-US" altLang="zh-CN" sz="18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funp</a:t>
            </a:r>
            <a:r>
              <a: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)(</a:t>
            </a:r>
            <a:r>
              <a:rPr lang="en-US" altLang="zh-CN" sz="18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x,y</a:t>
            </a:r>
            <a:r>
              <a:rPr lang="en-US" altLang="zh-CN" sz="18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C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Add(int x, int y){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(x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Sub(int x, int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return (x -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E3D20F52-84FA-46E4-87BC-C8BBDB759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435" y="2708920"/>
            <a:ext cx="734510" cy="0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4E2B3912-91FC-4817-AD57-C1FC0C566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944" y="2708920"/>
            <a:ext cx="0" cy="1371600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754FEA7E-94FE-4019-AFD2-40BC48D30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134" y="4725144"/>
            <a:ext cx="17526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71E59CC1-961B-49CB-B99E-5E2E055D6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3735" y="4725145"/>
            <a:ext cx="1527" cy="432047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1B29FB32-DA7E-49BA-9216-921AE885FE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7368" y="5151075"/>
            <a:ext cx="1076367" cy="2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862B974-FFAF-4CB9-A351-3C3333C46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152400"/>
            <a:ext cx="11709515" cy="609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6.9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指针的类型问题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DE7B3AF-FF3D-42A7-A67E-C76DED12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7" y="685800"/>
            <a:ext cx="1190567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通过指针可以访问基本类型的变量及数组，指针的类型是其指向数据的类型，该类型决定了指针逻辑加一时所加的物理字节数。</a:t>
            </a:r>
            <a:endParaRPr lang="zh-CN" altLang="en-US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D7793A93-A8D1-4E52-8D14-CBBC79B30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27" y="1518978"/>
            <a:ext cx="572173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可以强制转换指针的类型，转换方式为：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0291C084-F27F-4922-BCF3-7A89BEEA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901" y="1498304"/>
            <a:ext cx="149782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(type *) p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D2E70C3A-EFD4-4E17-850B-68448192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326" y="1962150"/>
            <a:ext cx="4194075" cy="4895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using namespace std;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main(void){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char  a[3],  *p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short  y;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a[0] = 0x12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a[1] = 0x34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a[2] = 0x56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p = &amp;a[0]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y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= *(short  *) p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&lt;&lt; hex &lt;&lt; y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  <a:endParaRPr lang="en-US" altLang="zh-CN" sz="2400" b="1" dirty="0">
              <a:solidFill>
                <a:srgbClr val="FFFF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26667" name="Group 43">
            <a:extLst>
              <a:ext uri="{FF2B5EF4-FFF2-40B4-BE49-F238E27FC236}">
                <a16:creationId xmlns:a16="http://schemas.microsoft.com/office/drawing/2014/main" id="{9518F1C4-2666-494D-8380-32B96FD7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93769"/>
              </p:ext>
            </p:extLst>
          </p:nvPr>
        </p:nvGraphicFramePr>
        <p:xfrm>
          <a:off x="9716654" y="2584955"/>
          <a:ext cx="914400" cy="119697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0x12</a:t>
                      </a: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0x34</a:t>
                      </a: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0x56</a:t>
                      </a:r>
                    </a:p>
                  </a:txBody>
                  <a:tcPr marL="90000" marR="90000" marT="46805" marB="46805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43" name="Group 19">
            <a:extLst>
              <a:ext uri="{FF2B5EF4-FFF2-40B4-BE49-F238E27FC236}">
                <a16:creationId xmlns:a16="http://schemas.microsoft.com/office/drawing/2014/main" id="{230ED13F-0FE3-4622-8953-A4217FF5E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19078"/>
              </p:ext>
            </p:extLst>
          </p:nvPr>
        </p:nvGraphicFramePr>
        <p:xfrm>
          <a:off x="10707254" y="2584956"/>
          <a:ext cx="914400" cy="119538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a[0]</a:t>
                      </a: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a[1]</a:t>
                      </a: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FF33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a[2]</a:t>
                      </a: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5" name="Rectangle 31">
            <a:extLst>
              <a:ext uri="{FF2B5EF4-FFF2-40B4-BE49-F238E27FC236}">
                <a16:creationId xmlns:a16="http://schemas.microsoft.com/office/drawing/2014/main" id="{5C25BD28-EF9F-4616-B65E-18C1BA27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654" y="4566155"/>
            <a:ext cx="9144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&amp;a[0]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992351B2-1E22-42DA-986F-0138AF6D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567" y="4529643"/>
            <a:ext cx="3693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26657" name="AutoShape 33">
            <a:extLst>
              <a:ext uri="{FF2B5EF4-FFF2-40B4-BE49-F238E27FC236}">
                <a16:creationId xmlns:a16="http://schemas.microsoft.com/office/drawing/2014/main" id="{395EEA57-36B2-4693-8FDA-D0FCF91CC7B9}"/>
              </a:ext>
            </a:extLst>
          </p:cNvPr>
          <p:cNvSpPr>
            <a:spLocks/>
          </p:cNvSpPr>
          <p:nvPr/>
        </p:nvSpPr>
        <p:spPr bwMode="auto">
          <a:xfrm>
            <a:off x="8954654" y="2737355"/>
            <a:ext cx="762000" cy="2057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26658" name="AutoShape 34">
            <a:extLst>
              <a:ext uri="{FF2B5EF4-FFF2-40B4-BE49-F238E27FC236}">
                <a16:creationId xmlns:a16="http://schemas.microsoft.com/office/drawing/2014/main" id="{7AC5E402-1321-4DEC-BD9A-1A61E457CE0C}"/>
              </a:ext>
            </a:extLst>
          </p:cNvPr>
          <p:cNvSpPr>
            <a:spLocks/>
          </p:cNvSpPr>
          <p:nvPr/>
        </p:nvSpPr>
        <p:spPr bwMode="auto">
          <a:xfrm>
            <a:off x="9259454" y="2737355"/>
            <a:ext cx="381000" cy="533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CC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59" name="AutoShape 35">
            <a:extLst>
              <a:ext uri="{FF2B5EF4-FFF2-40B4-BE49-F238E27FC236}">
                <a16:creationId xmlns:a16="http://schemas.microsoft.com/office/drawing/2014/main" id="{C0932DA1-38E8-4BE2-B453-E08BE3421DEB}"/>
              </a:ext>
            </a:extLst>
          </p:cNvPr>
          <p:cNvSpPr>
            <a:spLocks/>
          </p:cNvSpPr>
          <p:nvPr/>
        </p:nvSpPr>
        <p:spPr bwMode="auto">
          <a:xfrm>
            <a:off x="6287655" y="3227893"/>
            <a:ext cx="2690813" cy="652462"/>
          </a:xfrm>
          <a:prstGeom prst="callout1">
            <a:avLst>
              <a:gd name="adj1" fmla="val -11681"/>
              <a:gd name="adj2" fmla="val 4250"/>
              <a:gd name="adj3" fmla="val -11681"/>
              <a:gd name="adj4" fmla="val 110620"/>
            </a:avLst>
          </a:prstGeom>
          <a:noFill/>
          <a:ln w="12700">
            <a:solidFill>
              <a:srgbClr val="CC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相邻单元转化为一个短整型单元。</a:t>
            </a: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D11B0EAC-AD23-413F-BEEE-5F6F2BFE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036" y="5241636"/>
            <a:ext cx="1699830" cy="463550"/>
          </a:xfrm>
          <a:prstGeom prst="rect">
            <a:avLst/>
          </a:prstGeom>
          <a:solidFill>
            <a:srgbClr val="001B49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*p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30" grpId="0" autoUpdateAnimBg="0"/>
      <p:bldP spid="26631" grpId="0" autoUpdateAnimBg="0"/>
      <p:bldP spid="26632" grpId="0" autoUpdateAnimBg="0"/>
      <p:bldP spid="26655" grpId="0" animBg="1" autoUpdateAnimBg="0"/>
      <p:bldP spid="26656" grpId="0" autoUpdateAnimBg="0"/>
      <p:bldP spid="26657" grpId="0" animBg="1" autoUpdateAnimBg="0"/>
      <p:bldP spid="26658" grpId="0" animBg="1"/>
      <p:bldP spid="26659" grpId="0" animBg="1" autoUpdateAnimBg="0"/>
      <p:bldP spid="2666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EC4982E-6852-4032-B8E6-3AB3AB609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类型的指针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B3F6C5DE-7487-478F-A022-B5C071CDD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11887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void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称为“空类型”，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不能说明变量。但可以用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说明指针。 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806E8558-5E93-4630-A2A1-1EEF60998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11887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当用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说明指针时，指针称为指向空类型的指针，空类型指针加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，地址移动一个字节。也就是说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void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指向的类型是以物理字节为单位的内存。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854" y="381000"/>
            <a:ext cx="11727988" cy="533400"/>
          </a:xfrm>
        </p:spPr>
        <p:txBody>
          <a:bodyPr wrap="none">
            <a:norm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6.10  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引用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C66B8A20-C17D-4BEF-AD16-4534CC8FC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54" y="836613"/>
            <a:ext cx="1036089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提供了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引用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，引用是给已经定义的变量起个别名。引用必须在定义的时候就初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始化。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09" y="1658938"/>
            <a:ext cx="719856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变量的引用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x; //x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是已定义的同类型变量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D5F88-4DC2-42B2-B04E-788621A2196D}"/>
              </a:ext>
            </a:extLst>
          </p:cNvPr>
          <p:cNvSpPr/>
          <p:nvPr/>
        </p:nvSpPr>
        <p:spPr>
          <a:xfrm>
            <a:off x="917173" y="2403476"/>
            <a:ext cx="7045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&lt;iostream&gt;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&lt;iomanip&gt;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namespace std;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main(void){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int iSum;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&amp;irSum = iSum;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for (int i = 1; i &lt;= 100; ++i){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irSum += i;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cout &lt;&lt; iSum &lt;&lt; endl;</a:t>
            </a:r>
            <a:endParaRPr lang="en-US" altLang="zh-CN" sz="2400" dirty="0">
              <a:solidFill>
                <a:srgbClr val="FFFF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return 0</a:t>
            </a:r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r>
              <a:rPr lang="zh-CN" altLang="en-US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7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6327" y="381000"/>
            <a:ext cx="9695873" cy="533400"/>
          </a:xfrm>
        </p:spPr>
        <p:txBody>
          <a:bodyPr wrap="none"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⑵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指针的引用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636" y="914400"/>
            <a:ext cx="719856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p; //p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是已定义的同类型指针。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D5F88-4DC2-42B2-B04E-788621A2196D}"/>
              </a:ext>
            </a:extLst>
          </p:cNvPr>
          <p:cNvSpPr/>
          <p:nvPr/>
        </p:nvSpPr>
        <p:spPr>
          <a:xfrm>
            <a:off x="622681" y="1447800"/>
            <a:ext cx="704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【PointRef.cpp】</a:t>
            </a:r>
            <a:endParaRPr lang="zh-CN" altLang="en-US" sz="2400" dirty="0">
              <a:solidFill>
                <a:srgbClr val="FFFF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8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5C050F0-E6AF-403D-96F3-48F01896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855" y="381000"/>
            <a:ext cx="9714345" cy="533400"/>
          </a:xfrm>
        </p:spPr>
        <p:txBody>
          <a:bodyPr wrap="none"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⑶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数组的引用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51B2DD0-2E79-4AC8-AF8A-05E10ADE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55" y="914402"/>
            <a:ext cx="1184101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type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[SIZE ] = a; //a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是已定义的同类型数组名，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数组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的元素个数。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D5F88-4DC2-42B2-B04E-788621A2196D}"/>
              </a:ext>
            </a:extLst>
          </p:cNvPr>
          <p:cNvSpPr/>
          <p:nvPr/>
        </p:nvSpPr>
        <p:spPr>
          <a:xfrm>
            <a:off x="698454" y="1533526"/>
            <a:ext cx="704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【ArrayRef.cpp】</a:t>
            </a:r>
            <a:endParaRPr lang="zh-CN" altLang="en-US" sz="2400" dirty="0">
              <a:solidFill>
                <a:srgbClr val="FFFF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6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FFE68-1995-46EB-B216-00C513BB5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657" y="367860"/>
            <a:ext cx="9701543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⒉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指针的说明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00170BE-AEE6-4670-97CC-0884D0F7D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57" y="688536"/>
            <a:ext cx="119113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指针是特殊类型的变量，其内容是变量的地址。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在使用前必须说明，说明某标识符是指针类型，并可指向某种类型的对象。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D181558-FAA6-4FA6-8859-8FDC070FB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80" y="1572719"/>
            <a:ext cx="4831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指针的说明格式：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type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 *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pname1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,…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pnamen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C80675DD-931A-4C0E-99D6-9385399B9D55}"/>
              </a:ext>
            </a:extLst>
          </p:cNvPr>
          <p:cNvSpPr>
            <a:spLocks/>
          </p:cNvSpPr>
          <p:nvPr/>
        </p:nvSpPr>
        <p:spPr bwMode="auto">
          <a:xfrm>
            <a:off x="5607930" y="1690193"/>
            <a:ext cx="3702050" cy="400050"/>
          </a:xfrm>
          <a:prstGeom prst="accentCallout2">
            <a:avLst>
              <a:gd name="adj1" fmla="val 28569"/>
              <a:gd name="adj2" fmla="val -2060"/>
              <a:gd name="adj3" fmla="val 28569"/>
              <a:gd name="adj4" fmla="val -55833"/>
              <a:gd name="adj5" fmla="val 88097"/>
              <a:gd name="adj6" fmla="val -55875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标识符命名的指针变量名。</a:t>
            </a:r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24AD2348-A204-4401-84D4-8FDBA30791BD}"/>
              </a:ext>
            </a:extLst>
          </p:cNvPr>
          <p:cNvSpPr>
            <a:spLocks/>
          </p:cNvSpPr>
          <p:nvPr/>
        </p:nvSpPr>
        <p:spPr bwMode="auto">
          <a:xfrm>
            <a:off x="3299706" y="2514107"/>
            <a:ext cx="2301875" cy="414337"/>
          </a:xfrm>
          <a:prstGeom prst="accentCallout2">
            <a:avLst>
              <a:gd name="adj1" fmla="val 27588"/>
              <a:gd name="adj2" fmla="val -3310"/>
              <a:gd name="adj3" fmla="val 27588"/>
              <a:gd name="adj4" fmla="val -31310"/>
              <a:gd name="adj5" fmla="val -55556"/>
              <a:gd name="adj6" fmla="val -3131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ea typeface="楷体_GB2312" pitchFamily="49" charset="-122"/>
              </a:rPr>
              <a:t>指针标志。</a:t>
            </a:r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8B79FA68-E93E-4D44-B464-D92A1AEB4D5F}"/>
              </a:ext>
            </a:extLst>
          </p:cNvPr>
          <p:cNvSpPr>
            <a:spLocks/>
          </p:cNvSpPr>
          <p:nvPr/>
        </p:nvSpPr>
        <p:spPr bwMode="auto">
          <a:xfrm>
            <a:off x="3290180" y="3004643"/>
            <a:ext cx="3608388" cy="609600"/>
          </a:xfrm>
          <a:prstGeom prst="accentCallout2">
            <a:avLst>
              <a:gd name="adj1" fmla="val 18750"/>
              <a:gd name="adj2" fmla="val -2111"/>
              <a:gd name="adj3" fmla="val 18750"/>
              <a:gd name="adj4" fmla="val -38319"/>
              <a:gd name="adj5" fmla="val -91148"/>
              <a:gd name="adj6" fmla="val -38407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指针指向对象的类型。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D636C24E-7893-43EE-B6F4-0757C983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980" y="3690443"/>
            <a:ext cx="664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short     *p, *q;   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/* p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q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是指向短整型变量的指针。*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E10FEB9F-9B5F-4BE2-819C-83274800F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06" y="4071443"/>
            <a:ext cx="822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float  *pfValue ,*pf; 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/* pfValue</a:t>
            </a: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pf</a:t>
            </a: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是指向浮点型的指针。*</a:t>
            </a: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>
              <a:solidFill>
                <a:srgbClr val="CCFF3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A2209367-A9E7-4C56-A910-E0ED309023A7}"/>
                  </a:ext>
                </a:extLst>
              </p14:cNvPr>
              <p14:cNvContentPartPr/>
              <p14:nvPr/>
            </p14:nvContentPartPr>
            <p14:xfrm>
              <a:off x="1936702" y="4070833"/>
              <a:ext cx="983520" cy="4500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A2209367-A9E7-4C56-A910-E0ED3090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7702" y="4061833"/>
                <a:ext cx="1001160" cy="46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build="p" autoUpdateAnimBg="0"/>
      <p:bldP spid="6149" grpId="0" animBg="1" autoUpdateAnimBg="0"/>
      <p:bldP spid="6151" grpId="0" animBg="1" autoUpdateAnimBg="0"/>
      <p:bldP spid="6153" grpId="0" animBg="1" autoUpdateAnimBg="0"/>
      <p:bldP spid="6154" grpId="0" autoUpdateAnimBg="0"/>
      <p:bldP spid="615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D9B0F67-F98A-4802-893A-3A58A076B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11" y="381000"/>
            <a:ext cx="9692489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⒊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指针访问变量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204112C9-779F-41EF-943F-3B345606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0" y="685800"/>
            <a:ext cx="119022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定义指针的目的是通过指针引用内存对象，指针的引用应按如下步骤进行：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77BA67F-7BEC-4456-B5C9-102C779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27" y="1161562"/>
            <a:ext cx="1805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 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3BB34741-918B-43D7-AC44-8EB6956F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002" y="1161562"/>
            <a:ext cx="2393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short  a = 0, *p;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2E5F6499-2A95-4001-9EE6-061D429F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27" y="1542562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指针指向对象</a:t>
            </a:r>
            <a:endParaRPr lang="zh-CN" altLang="en-US" sz="2400">
              <a:solidFill>
                <a:srgbClr val="00FFFF"/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0FDEE0A2-8E92-4075-91ED-ACCCE45F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91" y="1542562"/>
            <a:ext cx="1227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 = &amp;a;</a:t>
            </a:r>
            <a:endParaRPr lang="en-US" altLang="zh-CN" sz="2400">
              <a:solidFill>
                <a:srgbClr val="00FFCC"/>
              </a:solidFill>
            </a:endParaRP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211A83A1-039C-43DC-85CA-B258D30E6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28" y="1923562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通过指针引用对象</a:t>
            </a:r>
            <a:endParaRPr lang="zh-CN" altLang="en-US" sz="2400">
              <a:solidFill>
                <a:srgbClr val="CCFF33"/>
              </a:solidFill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D9D1FF78-3FA8-42C3-905D-4FE8DAE10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90" y="1923562"/>
            <a:ext cx="17700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CFF33"/>
                </a:solidFill>
                <a:latin typeface="Arial" panose="020B0604020202020204" pitchFamily="34" charset="0"/>
                <a:ea typeface="楷体_GB2312" pitchFamily="49" charset="-122"/>
              </a:rPr>
              <a:t>*p = *p + 2;</a:t>
            </a:r>
            <a:endParaRPr lang="en-US" altLang="zh-CN" sz="2400">
              <a:solidFill>
                <a:srgbClr val="CCFF33"/>
              </a:solidFill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0D40AC5B-F39C-4DAE-B7CF-49D08F1E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78" y="2304562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u="sng">
                <a:solidFill>
                  <a:srgbClr val="FFFF00"/>
                </a:solidFill>
                <a:ea typeface="楷体_GB2312" pitchFamily="49" charset="-122"/>
              </a:rPr>
              <a:t>指针操作的两种运算</a:t>
            </a:r>
            <a:r>
              <a:rPr lang="zh-CN" altLang="en-US" sz="2400" b="1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F9873243-BDE9-4B52-9CAE-F1CF2DFD7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27" y="2761762"/>
            <a:ext cx="69993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取地址运算  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           &amp;a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表示取变量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地址的运算。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6053F232-1036-491F-B5AB-853CC48B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27" y="3142762"/>
            <a:ext cx="81743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间接运算      *            *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表示取指针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指向变量内容的运算。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2D07E71B-9097-4FF5-936B-04864302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57" y="4293761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4946960A-08EC-4751-BAFF-6CF777A50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057" y="4293761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B32FF989-58FB-466D-BA6A-A6D2578E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163" y="4345205"/>
            <a:ext cx="18729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short  a,*p; 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316F8973-F62D-4DAC-B41D-539C6746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57" y="4446161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DCE70589-321F-4CAA-AAF1-5B663837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57" y="5436761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94A334D4-A245-4DC2-A8B8-D463B880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258" y="4446162"/>
            <a:ext cx="9383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B3058BDB-1992-46DC-8214-B7F3775A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57" y="4446161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48282117-BBDF-42D4-957E-DC800DD7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945" y="5436761"/>
            <a:ext cx="3693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282353FB-48E5-4290-B942-ECDACA53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163" y="4726205"/>
            <a:ext cx="34305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 = &amp;a;    /* p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。 *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6F11AA64-46CB-4752-B756-95FDAE0F4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0457" y="4827161"/>
            <a:ext cx="0" cy="9144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8FEC264A-FE87-41CF-85EF-F0B69C3FD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17057" y="5741561"/>
            <a:ext cx="533400" cy="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06034D29-42FB-46A3-AFDB-33DBC46E1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58" y="5497087"/>
            <a:ext cx="9383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7193" name="AutoShape 25">
            <a:extLst>
              <a:ext uri="{FF2B5EF4-FFF2-40B4-BE49-F238E27FC236}">
                <a16:creationId xmlns:a16="http://schemas.microsoft.com/office/drawing/2014/main" id="{E239E1C4-E0E9-4579-A7FB-9EFBB58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57" y="4903361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00FFCC"/>
          </a:solidFill>
          <a:ln w="12700">
            <a:solidFill>
              <a:srgbClr val="00FFCC"/>
            </a:solidFill>
            <a:miter lim="800000"/>
            <a:headEnd type="none" w="lg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03B9CA04-110F-4761-BE8E-991707955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163" y="5183405"/>
            <a:ext cx="11128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*p = 2;</a:t>
            </a:r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5515D786-7928-4F5C-9651-141947A8D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57" y="5741561"/>
            <a:ext cx="687388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9980511E-4BD4-4666-8A95-977FA19FF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7457" y="5741561"/>
            <a:ext cx="1676400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7" name="Line 29">
            <a:extLst>
              <a:ext uri="{FF2B5EF4-FFF2-40B4-BE49-F238E27FC236}">
                <a16:creationId xmlns:a16="http://schemas.microsoft.com/office/drawing/2014/main" id="{E49773E5-28C9-4D1A-8EF9-34B56B5B9F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83857" y="4750961"/>
            <a:ext cx="0" cy="99060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7BEB77BC-6267-4F71-9571-DA59B8CFF4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88457" y="4750961"/>
            <a:ext cx="1295400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555D04BA-3F70-4867-8C25-27804ADB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57" y="4522361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pic>
        <p:nvPicPr>
          <p:cNvPr id="12320" name="Picture 32" descr="BD10256_">
            <a:extLst>
              <a:ext uri="{FF2B5EF4-FFF2-40B4-BE49-F238E27FC236}">
                <a16:creationId xmlns:a16="http://schemas.microsoft.com/office/drawing/2014/main" id="{8EFA2451-C3A8-49AA-9826-144BBC45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6" y="3828561"/>
            <a:ext cx="12035071" cy="20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A19938E2-7451-4F0A-8F89-27EC100F6887}"/>
                  </a:ext>
                </a:extLst>
              </p14:cNvPr>
              <p14:cNvContentPartPr/>
              <p14:nvPr/>
            </p14:nvContentPartPr>
            <p14:xfrm>
              <a:off x="952769" y="2364912"/>
              <a:ext cx="2324520" cy="1080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A19938E2-7451-4F0A-8F89-27EC100F68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3769" y="2355882"/>
                <a:ext cx="2342160" cy="12569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79" grpId="0" autoUpdateAnimBg="0"/>
      <p:bldP spid="7180" grpId="0" autoUpdateAnimBg="0"/>
      <p:bldP spid="7183" grpId="0" autoUpdateAnimBg="0"/>
      <p:bldP spid="7184" grpId="0" animBg="1"/>
      <p:bldP spid="7185" grpId="0" animBg="1"/>
      <p:bldP spid="7186" grpId="0" autoUpdateAnimBg="0"/>
      <p:bldP spid="7187" grpId="0" autoUpdateAnimBg="0"/>
      <p:bldP spid="7188" grpId="0" autoUpdateAnimBg="0"/>
      <p:bldP spid="7189" grpId="0" autoUpdateAnimBg="0"/>
      <p:bldP spid="7192" grpId="0" autoUpdateAnimBg="0"/>
      <p:bldP spid="7193" grpId="0" animBg="1"/>
      <p:bldP spid="7194" grpId="0" autoUpdateAnimBg="0"/>
      <p:bldP spid="71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1DA2F4D-06E8-44C1-8B3E-B1A81473D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551" y="381000"/>
            <a:ext cx="9719649" cy="457200"/>
          </a:xfrm>
        </p:spPr>
        <p:txBody>
          <a:bodyPr wrap="none"/>
          <a:lstStyle/>
          <a:p>
            <a:pPr algn="l" eaLnBrk="1" hangingPunct="1"/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       举例：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058BD530-BC0D-498D-BB1A-0D4191C22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2" y="333400"/>
            <a:ext cx="4751388" cy="44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int main (void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short x ,*p;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x = 55;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p = &amp;x;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&lt;&lt;  x  &lt;&lt;  *p  &lt;&lt;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*p = 65;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&lt;&lt;  x  &lt;&lt;  *p  &lt;&lt;  </a:t>
            </a:r>
            <a:r>
              <a:rPr lang="en-US" altLang="zh-CN" sz="2400" b="1" dirty="0" err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400" dirty="0"/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C7567B08-CF51-401F-AE1B-F95218A33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7856" y="1880392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FBE82213-267C-46C7-9275-9969D3B65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4656" y="1880392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8AA40305-71D2-4095-92BA-E47EEE0D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856" y="2032792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1308F580-12B5-4D2C-90FB-DE7D10AD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856" y="3023392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9ADF685C-2FC3-4502-AC2D-5426FC36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0857" y="2093118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0C521AD6-9B64-40DF-B244-085331472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256" y="2032792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FC510722-3AA4-4B73-8A00-D64C65D5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544" y="3023392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</p:txBody>
      </p:sp>
      <p:sp>
        <p:nvSpPr>
          <p:cNvPr id="8222" name="Line 30">
            <a:extLst>
              <a:ext uri="{FF2B5EF4-FFF2-40B4-BE49-F238E27FC236}">
                <a16:creationId xmlns:a16="http://schemas.microsoft.com/office/drawing/2014/main" id="{FA51555E-A008-43CA-9CAA-6CF82C1B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8056" y="2413792"/>
            <a:ext cx="0" cy="9144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3" name="Line 31">
            <a:extLst>
              <a:ext uri="{FF2B5EF4-FFF2-40B4-BE49-F238E27FC236}">
                <a16:creationId xmlns:a16="http://schemas.microsoft.com/office/drawing/2014/main" id="{4FB89830-FA53-4153-9649-2ED2CEAD8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14656" y="3328192"/>
            <a:ext cx="533400" cy="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DF78CB40-816D-4D5F-96CF-8D39918E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057" y="3083718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8225" name="AutoShape 33">
            <a:extLst>
              <a:ext uri="{FF2B5EF4-FFF2-40B4-BE49-F238E27FC236}">
                <a16:creationId xmlns:a16="http://schemas.microsoft.com/office/drawing/2014/main" id="{3158874A-EA86-48CD-AFC9-0689BED6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4456" y="2489992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00FFCC"/>
          </a:solidFill>
          <a:ln w="12700">
            <a:solidFill>
              <a:srgbClr val="3399FF"/>
            </a:solidFill>
            <a:miter lim="800000"/>
            <a:headEnd type="none" w="lg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66FF33"/>
              </a:solidFill>
            </a:endParaRPr>
          </a:p>
        </p:txBody>
      </p:sp>
      <p:sp>
        <p:nvSpPr>
          <p:cNvPr id="8226" name="Line 34">
            <a:extLst>
              <a:ext uri="{FF2B5EF4-FFF2-40B4-BE49-F238E27FC236}">
                <a16:creationId xmlns:a16="http://schemas.microsoft.com/office/drawing/2014/main" id="{C5E8FE24-D88E-47AA-B117-9B6C2955A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2456" y="3328192"/>
            <a:ext cx="687388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7" name="Line 35">
            <a:extLst>
              <a:ext uri="{FF2B5EF4-FFF2-40B4-BE49-F238E27FC236}">
                <a16:creationId xmlns:a16="http://schemas.microsoft.com/office/drawing/2014/main" id="{D4051F96-9464-4811-9A03-AF7F437A2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056" y="3328192"/>
            <a:ext cx="1676400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8" name="Line 36">
            <a:extLst>
              <a:ext uri="{FF2B5EF4-FFF2-40B4-BE49-F238E27FC236}">
                <a16:creationId xmlns:a16="http://schemas.microsoft.com/office/drawing/2014/main" id="{2DC20CEB-E9C6-483F-95C9-335BC7BE7C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81456" y="2337592"/>
            <a:ext cx="0" cy="99060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29" name="Line 37">
            <a:extLst>
              <a:ext uri="{FF2B5EF4-FFF2-40B4-BE49-F238E27FC236}">
                <a16:creationId xmlns:a16="http://schemas.microsoft.com/office/drawing/2014/main" id="{7B82F760-1C65-4966-8E40-2A123EA8E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86056" y="2337592"/>
            <a:ext cx="1295400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8230" name="Text Box 38">
            <a:extLst>
              <a:ext uri="{FF2B5EF4-FFF2-40B4-BE49-F238E27FC236}">
                <a16:creationId xmlns:a16="http://schemas.microsoft.com/office/drawing/2014/main" id="{E36337E6-1637-447F-92D5-689F63E3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56" y="210899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55</a:t>
            </a:r>
          </a:p>
        </p:txBody>
      </p:sp>
      <p:sp>
        <p:nvSpPr>
          <p:cNvPr id="8231" name="Text Box 39">
            <a:extLst>
              <a:ext uri="{FF2B5EF4-FFF2-40B4-BE49-F238E27FC236}">
                <a16:creationId xmlns:a16="http://schemas.microsoft.com/office/drawing/2014/main" id="{F9252173-EFAD-46B0-A5CB-8D5EFE7F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4094" y="2066131"/>
            <a:ext cx="463550" cy="396875"/>
          </a:xfrm>
          <a:prstGeom prst="rect">
            <a:avLst/>
          </a:prstGeom>
          <a:solidFill>
            <a:srgbClr val="2E56B7"/>
          </a:solidFill>
          <a:ln>
            <a:noFill/>
          </a:ln>
          <a:effectLst/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65</a:t>
            </a:r>
          </a:p>
        </p:txBody>
      </p:sp>
      <p:sp>
        <p:nvSpPr>
          <p:cNvPr id="8232" name="Text Box 40">
            <a:extLst>
              <a:ext uri="{FF2B5EF4-FFF2-40B4-BE49-F238E27FC236}">
                <a16:creationId xmlns:a16="http://schemas.microsoft.com/office/drawing/2014/main" id="{1F5A5EC0-C91F-47DA-AD62-ACAEBE0F8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688" y="5014910"/>
            <a:ext cx="2628900" cy="466725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 type="non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关于指针的说明：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8233" name="Text Box 41">
            <a:extLst>
              <a:ext uri="{FF2B5EF4-FFF2-40B4-BE49-F238E27FC236}">
                <a16:creationId xmlns:a16="http://schemas.microsoft.com/office/drawing/2014/main" id="{BE38DF9A-A7FE-4CF7-A03D-596F5F147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861" y="5574448"/>
            <a:ext cx="51975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指针必须指向对象后，才能引用。 </a:t>
            </a:r>
            <a:endParaRPr lang="zh-CN" altLang="en-US" sz="2400" dirty="0"/>
          </a:p>
        </p:txBody>
      </p:sp>
      <p:sp>
        <p:nvSpPr>
          <p:cNvPr id="8234" name="Text Box 42">
            <a:extLst>
              <a:ext uri="{FF2B5EF4-FFF2-40B4-BE49-F238E27FC236}">
                <a16:creationId xmlns:a16="http://schemas.microsoft.com/office/drawing/2014/main" id="{F6740658-9BDC-4E09-8E15-54677FFE5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331" y="5535614"/>
            <a:ext cx="40145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*p;   *p=2;    /* Error!  */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8235" name="Text Box 43">
            <a:extLst>
              <a:ext uri="{FF2B5EF4-FFF2-40B4-BE49-F238E27FC236}">
                <a16:creationId xmlns:a16="http://schemas.microsoft.com/office/drawing/2014/main" id="{53F51797-79C9-4816-9311-4D6C27F7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637" y="5944336"/>
            <a:ext cx="355917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 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 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为互补运算。</a:t>
            </a:r>
            <a:endParaRPr lang="zh-CN" altLang="en-US" sz="2400"/>
          </a:p>
        </p:txBody>
      </p:sp>
      <p:sp>
        <p:nvSpPr>
          <p:cNvPr id="8236" name="Text Box 44">
            <a:extLst>
              <a:ext uri="{FF2B5EF4-FFF2-40B4-BE49-F238E27FC236}">
                <a16:creationId xmlns:a16="http://schemas.microsoft.com/office/drawing/2014/main" id="{47BCAA90-5733-4A87-9A35-B12D099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9781" y="4624280"/>
            <a:ext cx="193704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int  a,*p;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p=&amp;a;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则：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 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a</a:t>
            </a:r>
            <a:endParaRPr lang="en-US" altLang="zh-CN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14" grpId="0" autoUpdateAnimBg="0"/>
      <p:bldP spid="8217" grpId="0" animBg="1"/>
      <p:bldP spid="8218" grpId="0" animBg="1"/>
      <p:bldP spid="8219" grpId="0" autoUpdateAnimBg="0"/>
      <p:bldP spid="8220" grpId="0" autoUpdateAnimBg="0"/>
      <p:bldP spid="8221" grpId="0" autoUpdateAnimBg="0"/>
      <p:bldP spid="8224" grpId="0" autoUpdateAnimBg="0"/>
      <p:bldP spid="8225" grpId="0" animBg="1" autoUpdateAnimBg="0"/>
      <p:bldP spid="8230" grpId="0" autoUpdateAnimBg="0"/>
      <p:bldP spid="8231" grpId="0" animBg="1" autoUpdateAnimBg="0"/>
      <p:bldP spid="8232" grpId="0" animBg="1" autoUpdateAnimBg="0"/>
      <p:bldP spid="8233" grpId="0" autoUpdateAnimBg="0"/>
      <p:bldP spid="8234" grpId="0" autoUpdateAnimBg="0"/>
      <p:bldP spid="8235" grpId="0" autoUpdateAnimBg="0"/>
      <p:bldP spid="823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78B80C-6103-4AA2-9251-90D5299A5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11" y="381000"/>
            <a:ext cx="9692489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b="1" dirty="0">
                <a:solidFill>
                  <a:srgbClr val="FFFF00"/>
                </a:solidFill>
                <a:ea typeface="华文新魏" panose="02010800040101010101" pitchFamily="2" charset="-122"/>
              </a:rPr>
              <a:t>       ⒋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指针的运算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1FD53C3F-2AB3-4363-AA84-596DF0838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1" y="701675"/>
            <a:ext cx="11902289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指针是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特殊类型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的变量，其内容是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变量的地址，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因此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指针的运算及结果一定要符合地址逻辑。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A009419-1C05-42B3-BE26-83692089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45" y="1468865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五种算术运算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28399D9F-2311-4EDB-800E-2B9BEB68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091" y="1295400"/>
            <a:ext cx="2951163" cy="120015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short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a, b, 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*p1, *p2;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p1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 &amp;a;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p2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= &amp;b;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71A96D63-CF9D-4443-9977-8E4792BB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4893" y="2769928"/>
            <a:ext cx="0" cy="37338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BE668DBB-3184-4560-8D72-CA947181A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5493" y="2769928"/>
            <a:ext cx="0" cy="3733800"/>
          </a:xfrm>
          <a:prstGeom prst="line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78B84CC4-3685-4835-A660-8B69EEFB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893" y="2998528"/>
            <a:ext cx="9906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3399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AC172442-4C14-4FFF-A235-7EC70B85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893" y="4141528"/>
            <a:ext cx="9906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3399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A0D06A75-C216-4905-AA6D-D79C3803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893" y="5132128"/>
            <a:ext cx="9906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1AB22D38-8B94-4F91-8C3A-BB921301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893" y="5970328"/>
            <a:ext cx="9906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3FBE1496-A123-401E-BFF5-57881985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456" y="2998528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2A6110CA-55CF-4566-8A55-D770C8DB7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7894" y="2998529"/>
            <a:ext cx="9383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A221B924-6B75-4D09-8423-077D19D6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781" y="4181216"/>
            <a:ext cx="36931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11571AD9-321A-4CB9-ADA0-81CABD005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7894" y="4201854"/>
            <a:ext cx="9383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2400H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044FFB51-DEF4-4154-AAF3-4C9FE28D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318" y="5132128"/>
            <a:ext cx="5408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p1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56DA9EA9-CD5D-4285-A095-0FD230666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493" y="6046528"/>
            <a:ext cx="5408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p2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6B436492-AB30-475B-A81A-1BB1F0E5C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5219" y="5192454"/>
            <a:ext cx="9383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2000H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CD9F4AC4-98EF-4980-8ACC-AD603C44D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5219" y="5970329"/>
            <a:ext cx="9383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2400H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367C096B-9B6C-444F-A92D-3878C328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3" y="1855528"/>
            <a:ext cx="51398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p1++;  /*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含义指向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后的短整型单元*</a:t>
            </a:r>
            <a:r>
              <a:rPr lang="en-US" altLang="zh-CN" sz="2400" b="1" dirty="0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47BAE3E8-2D60-4846-87F6-05C57696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893" y="3455728"/>
            <a:ext cx="9906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71358BC6-8025-421F-9723-14BEE11E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7894" y="3516054"/>
            <a:ext cx="93837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2002H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4DB352B3-D2B7-4A62-9BAF-D0FEB2A7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094" y="5208329"/>
            <a:ext cx="861431" cy="371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2002H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95044B83-102E-4860-A853-76BA3D82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4" y="2236528"/>
            <a:ext cx="42325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p1- -;   /*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前的整型单元*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416A6225-82A9-4DDA-BD78-12616511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4" y="2617528"/>
            <a:ext cx="53354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p1+n;  /*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后的第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个短整型单元*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9B4D7DE3-D08E-43BC-A413-77A532A3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4" y="2998528"/>
            <a:ext cx="534342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p1- n;  /*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指向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前的第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个短整型单元*</a:t>
            </a:r>
            <a:r>
              <a:rPr lang="en-US" altLang="zh-CN" sz="2400" b="1">
                <a:solidFill>
                  <a:srgbClr val="00FFCC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50A47542-AE56-493E-89A3-4E5D8CC2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4" y="3379528"/>
            <a:ext cx="45916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p2- p1;  /*a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之间差的单元数*</a:t>
            </a: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5388" name="AutoShape 28">
            <a:extLst>
              <a:ext uri="{FF2B5EF4-FFF2-40B4-BE49-F238E27FC236}">
                <a16:creationId xmlns:a16="http://schemas.microsoft.com/office/drawing/2014/main" id="{F007C5D9-D54F-41C1-8382-E133C2E928E5}"/>
              </a:ext>
            </a:extLst>
          </p:cNvPr>
          <p:cNvSpPr>
            <a:spLocks/>
          </p:cNvSpPr>
          <p:nvPr/>
        </p:nvSpPr>
        <p:spPr bwMode="auto">
          <a:xfrm>
            <a:off x="10878493" y="3150928"/>
            <a:ext cx="381000" cy="1295400"/>
          </a:xfrm>
          <a:prstGeom prst="rightBracket">
            <a:avLst>
              <a:gd name="adj" fmla="val 0"/>
            </a:avLst>
          </a:prstGeom>
          <a:noFill/>
          <a:ln w="12700">
            <a:solidFill>
              <a:srgbClr val="FFFF00"/>
            </a:solidFill>
            <a:miter lim="800000"/>
            <a:headEnd type="stealth" w="lg" len="lg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89" name="AutoShape 29">
            <a:extLst>
              <a:ext uri="{FF2B5EF4-FFF2-40B4-BE49-F238E27FC236}">
                <a16:creationId xmlns:a16="http://schemas.microsoft.com/office/drawing/2014/main" id="{1D63D6B1-BC76-4DD2-A3C9-13972BEA9516}"/>
              </a:ext>
            </a:extLst>
          </p:cNvPr>
          <p:cNvSpPr>
            <a:spLocks/>
          </p:cNvSpPr>
          <p:nvPr/>
        </p:nvSpPr>
        <p:spPr bwMode="auto">
          <a:xfrm>
            <a:off x="9887893" y="4903528"/>
            <a:ext cx="1219200" cy="838200"/>
          </a:xfrm>
          <a:prstGeom prst="borderCallout2">
            <a:avLst>
              <a:gd name="adj1" fmla="val 13634"/>
              <a:gd name="adj2" fmla="val 106250"/>
              <a:gd name="adj3" fmla="val 13634"/>
              <a:gd name="adj4" fmla="val 106380"/>
              <a:gd name="adj5" fmla="val -45264"/>
              <a:gd name="adj6" fmla="val 106639"/>
            </a:avLst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结果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200H</a:t>
            </a:r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B2441636-00E0-4279-B5D4-8030C807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3" y="3776403"/>
            <a:ext cx="466535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 ± n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相当于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p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的实际内容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±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sizeof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(*p);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FBCE1C46-3CAA-4119-A026-845F82DC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56" y="4598728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六种关系运算</a:t>
            </a:r>
          </a:p>
        </p:txBody>
      </p:sp>
      <p:sp>
        <p:nvSpPr>
          <p:cNvPr id="15392" name="Text Box 32">
            <a:extLst>
              <a:ext uri="{FF2B5EF4-FFF2-40B4-BE49-F238E27FC236}">
                <a16:creationId xmlns:a16="http://schemas.microsoft.com/office/drawing/2014/main" id="{158B7F82-9CDD-4E9C-8B55-D48FF8CB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44" y="4979728"/>
            <a:ext cx="54139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比较两个同类型变量之间的地址关系。</a:t>
            </a:r>
          </a:p>
        </p:txBody>
      </p:sp>
      <p:sp>
        <p:nvSpPr>
          <p:cNvPr id="15393" name="Text Box 33">
            <a:extLst>
              <a:ext uri="{FF2B5EF4-FFF2-40B4-BE49-F238E27FC236}">
                <a16:creationId xmlns:a16="http://schemas.microsoft.com/office/drawing/2014/main" id="{C59C8099-D0DB-46E9-BFB7-4CAC95BA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93" y="5451216"/>
            <a:ext cx="1570038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p1 &gt; p2;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65" grpId="0" animBg="1" autoUpdateAnimBg="0"/>
      <p:bldP spid="15368" grpId="0" animBg="1" autoUpdateAnimBg="0"/>
      <p:bldP spid="15369" grpId="0" animBg="1" autoUpdateAnimBg="0"/>
      <p:bldP spid="15370" grpId="0" animBg="1" autoUpdateAnimBg="0"/>
      <p:bldP spid="15371" grpId="0" animBg="1"/>
      <p:bldP spid="15372" grpId="0" autoUpdateAnimBg="0"/>
      <p:bldP spid="15373" grpId="0" autoUpdateAnimBg="0"/>
      <p:bldP spid="15374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79" grpId="0" autoUpdateAnimBg="0"/>
      <p:bldP spid="15380" grpId="0" autoUpdateAnimBg="0"/>
      <p:bldP spid="15381" grpId="0" animBg="1"/>
      <p:bldP spid="15382" grpId="0" autoUpdateAnimBg="0"/>
      <p:bldP spid="15383" grpId="0" animBg="1" autoUpdateAnimBg="0"/>
      <p:bldP spid="15384" grpId="0" autoUpdateAnimBg="0"/>
      <p:bldP spid="15385" grpId="0" autoUpdateAnimBg="0"/>
      <p:bldP spid="15386" grpId="0" autoUpdateAnimBg="0"/>
      <p:bldP spid="15387" grpId="0" autoUpdateAnimBg="0"/>
      <p:bldP spid="15388" grpId="0" animBg="1"/>
      <p:bldP spid="15389" grpId="0" animBg="1" autoUpdateAnimBg="0"/>
      <p:bldP spid="15390" grpId="0" autoUpdateAnimBg="0"/>
      <p:bldP spid="15391" grpId="0" autoUpdateAnimBg="0"/>
      <p:bldP spid="15392" grpId="0" autoUpdateAnimBg="0"/>
      <p:bldP spid="1539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59C32CB-0262-4B33-9C4D-D455A18C9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818" y="189056"/>
            <a:ext cx="9674382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rgbClr val="FFFF00"/>
                </a:solidFill>
                <a:ea typeface="楷体_GB2312" pitchFamily="49" charset="-122"/>
              </a:rPr>
              <a:t>       指针赋值运算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8A92F2BA-D849-40BD-BE11-2DEC8A89C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664" y="0"/>
            <a:ext cx="4971531" cy="71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 &lt;iostream&gt;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 namespace std;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 main(void){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short  a, b, *p1, *p2;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a = 2;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b = 3;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p1 = &amp;a; 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p2 = &amp;b;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*p1 = *p2;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23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&lt;&lt; *p1 &lt;&lt;  ' '  &lt;&lt; *p2 &lt;&lt; </a:t>
            </a:r>
            <a:r>
              <a:rPr lang="en-US" altLang="zh-CN" sz="23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a = 3;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b = 5;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p1 = p2;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23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&lt;&lt; *p1 &lt;&lt;  ' '  &lt;&lt; *p2 &lt;&lt; </a:t>
            </a:r>
            <a:r>
              <a:rPr lang="en-US" altLang="zh-CN" sz="23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return 0;</a:t>
            </a:r>
          </a:p>
          <a:p>
            <a:pPr>
              <a:buNone/>
            </a:pPr>
            <a:r>
              <a:rPr lang="en-US" altLang="zh-CN" sz="23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zh-CN" sz="2300" dirty="0">
              <a:solidFill>
                <a:srgbClr val="FFFF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2C1DB554-DCD7-4350-81E9-1E1B32DE7FD5}"/>
              </a:ext>
            </a:extLst>
          </p:cNvPr>
          <p:cNvSpPr>
            <a:spLocks/>
          </p:cNvSpPr>
          <p:nvPr/>
        </p:nvSpPr>
        <p:spPr bwMode="auto">
          <a:xfrm>
            <a:off x="2695025" y="3613717"/>
            <a:ext cx="577850" cy="1718774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差别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BB6786C-66AA-4E74-81B2-82A4C1CE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393" y="1583472"/>
            <a:ext cx="1143000" cy="457200"/>
          </a:xfrm>
          <a:prstGeom prst="rect">
            <a:avLst/>
          </a:prstGeom>
          <a:noFill/>
          <a:ln w="12700">
            <a:solidFill>
              <a:srgbClr val="FF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4B9A237-7728-406D-B4F3-0A37B0E7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393" y="2497872"/>
            <a:ext cx="1143000" cy="457200"/>
          </a:xfrm>
          <a:prstGeom prst="rect">
            <a:avLst/>
          </a:prstGeom>
          <a:noFill/>
          <a:ln w="12700">
            <a:solidFill>
              <a:srgbClr val="FF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163EF18D-0B8D-41D6-BB3D-660245CA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955" y="1583472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9AEF3737-3949-4F14-8C07-84C7FDF4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593" y="1583472"/>
            <a:ext cx="163728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&amp;a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2000H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55FEDB6C-1341-4617-9195-706D03BED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955" y="2497872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E59D3B4F-5E97-47A3-B07F-446580AB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5530" y="2497872"/>
            <a:ext cx="163728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&amp;b  </a:t>
            </a: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2400H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C1F1FE1-D951-46D6-8F28-5883B8B5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555" y="3717072"/>
            <a:ext cx="11430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2ECC7BD-8A68-4028-AA6C-63EEE9B9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555" y="4631472"/>
            <a:ext cx="1143000" cy="457200"/>
          </a:xfrm>
          <a:prstGeom prst="rect">
            <a:avLst/>
          </a:prstGeom>
          <a:noFill/>
          <a:ln w="12700">
            <a:solidFill>
              <a:srgbClr val="00FF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CC"/>
              </a:solidFill>
            </a:endParaRP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5319720-09E8-469D-9929-B79EA034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955" y="3717072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989C6E3D-B599-48AD-88C4-06510CB3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955" y="4631472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3F3826C3-59B5-4470-BBAE-24533DA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9555" y="1583472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6D375E02-2C77-4927-98D0-85D6AB48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9555" y="2497872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9F78F747-86A0-4A2F-A75E-89C053EE5D69}"/>
              </a:ext>
            </a:extLst>
          </p:cNvPr>
          <p:cNvSpPr>
            <a:spLocks/>
          </p:cNvSpPr>
          <p:nvPr/>
        </p:nvSpPr>
        <p:spPr bwMode="auto">
          <a:xfrm flipH="1">
            <a:off x="10744955" y="1812072"/>
            <a:ext cx="1066800" cy="2133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145613FA-73DB-4183-A283-B50D9901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469" y="3717072"/>
            <a:ext cx="109066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2000H</a:t>
            </a:r>
            <a:endParaRPr lang="en-US" altLang="zh-CN" sz="2400"/>
          </a:p>
        </p:txBody>
      </p:sp>
      <p:sp>
        <p:nvSpPr>
          <p:cNvPr id="9235" name="AutoShape 19">
            <a:extLst>
              <a:ext uri="{FF2B5EF4-FFF2-40B4-BE49-F238E27FC236}">
                <a16:creationId xmlns:a16="http://schemas.microsoft.com/office/drawing/2014/main" id="{05F28380-D9BF-4262-8313-C5471EA84CC7}"/>
              </a:ext>
            </a:extLst>
          </p:cNvPr>
          <p:cNvSpPr>
            <a:spLocks/>
          </p:cNvSpPr>
          <p:nvPr/>
        </p:nvSpPr>
        <p:spPr bwMode="auto">
          <a:xfrm flipH="1">
            <a:off x="10744955" y="2726472"/>
            <a:ext cx="1066800" cy="2133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C4C0498C-0E26-4E35-B7BE-0498FF98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469" y="4631472"/>
            <a:ext cx="109066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</a:rPr>
              <a:t>2400H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nimBg="1" autoUpdateAnimBg="0"/>
      <p:bldP spid="9221" grpId="0" animBg="1" autoUpdateAnimBg="0"/>
      <p:bldP spid="9222" grpId="0" animBg="1"/>
      <p:bldP spid="9223" grpId="0" autoUpdateAnimBg="0"/>
      <p:bldP spid="9224" grpId="0" autoUpdateAnimBg="0"/>
      <p:bldP spid="9225" grpId="0" autoUpdateAnimBg="0"/>
      <p:bldP spid="9226" grpId="0" autoUpdateAnimBg="0"/>
      <p:bldP spid="9227" grpId="0" animBg="1" autoUpdateAnimBg="0"/>
      <p:bldP spid="9228" grpId="0" animBg="1" autoUpdateAnimBg="0"/>
      <p:bldP spid="9229" grpId="0" autoUpdateAnimBg="0"/>
      <p:bldP spid="9230" grpId="0" autoUpdateAnimBg="0"/>
      <p:bldP spid="9231" grpId="0" autoUpdateAnimBg="0"/>
      <p:bldP spid="9232" grpId="0" autoUpdateAnimBg="0"/>
      <p:bldP spid="9233" grpId="0" animBg="1"/>
      <p:bldP spid="9234" grpId="0" autoUpdateAnimBg="0"/>
      <p:bldP spid="9235" grpId="0" animBg="1"/>
      <p:bldP spid="92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0E5F781-7E81-4528-B9F9-C83A260A2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086" y="299778"/>
            <a:ext cx="11769505" cy="609600"/>
          </a:xfrm>
        </p:spPr>
        <p:txBody>
          <a:bodyPr/>
          <a:lstStyle/>
          <a:p>
            <a:pPr algn="ctr" eaLnBrk="1" hangingPunct="1"/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6.2  </a:t>
            </a: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指针与数组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F995CC08-2466-4076-ACAF-7D3DA67D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6" y="878188"/>
            <a:ext cx="1192291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数组是同类型的变量的集合，各元素按下标的特定顺序占据一段连续的内存，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各元素的地址也连续，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指针对数组元素非常方便。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06DA5F4-EE22-417C-AC30-4988BED10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80" y="1711366"/>
            <a:ext cx="26439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指针与一维数组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A081C843-1A51-4CC9-8E43-7193FD35C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81" y="2092366"/>
            <a:ext cx="63372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通过指针引用数组元素可以分以下三个步骤：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772E7301-8939-423B-BBDD-AD10BF2CF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93" y="2549566"/>
            <a:ext cx="264397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说明指针和数组</a:t>
            </a:r>
            <a:endParaRPr lang="zh-CN" altLang="en-US" sz="2400" dirty="0">
              <a:solidFill>
                <a:srgbClr val="FFFFCC"/>
              </a:solidFill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6403C14D-C855-4F55-80FA-5304540DF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294" y="2549566"/>
            <a:ext cx="202681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int   *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p,a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[10];</a:t>
            </a:r>
            <a:endParaRPr lang="en-US" altLang="zh-CN" sz="2400" dirty="0">
              <a:solidFill>
                <a:srgbClr val="FFFFCC"/>
              </a:solidFill>
            </a:endParaRP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25A7DD06-DBDC-4B07-BB93-35FF7DC3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80" y="2930566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指针指向数组</a:t>
            </a:r>
            <a:endParaRPr lang="zh-CN" altLang="en-US" sz="2400">
              <a:solidFill>
                <a:srgbClr val="00FFFF"/>
              </a:solidFill>
            </a:endParaRP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488741BF-1AA9-4DCF-801C-9C9BA943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581" y="2930566"/>
            <a:ext cx="45577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p = a;        /*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指向数组的首地址*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p = &amp;a[0]; /*</a:t>
            </a:r>
            <a:r>
              <a:rPr lang="zh-CN" altLang="en-US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指向数组的首地址*</a:t>
            </a:r>
            <a:r>
              <a:rPr lang="en-US" altLang="zh-CN" sz="2400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lang="en-US" altLang="zh-CN" sz="2400">
              <a:solidFill>
                <a:srgbClr val="00FFFF"/>
              </a:solidFill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CF1AA43F-84F8-4C11-9D41-ABD40CD9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30" y="3692566"/>
            <a:ext cx="3567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通过指针引用数组元素</a:t>
            </a:r>
            <a:endParaRPr lang="zh-CN" altLang="en-US" sz="2400">
              <a:solidFill>
                <a:srgbClr val="FFFFCC"/>
              </a:solidFill>
            </a:endParaRP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C7CCE29A-8C0E-4CBA-A4A1-63F2C6B7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80" y="4119605"/>
            <a:ext cx="7653338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当指针指向数组的首地址时，则下标为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的元素地址为：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    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p + </a:t>
            </a:r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66FF33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 + </a:t>
            </a:r>
            <a:r>
              <a:rPr lang="en-US" altLang="zh-CN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70C8DC69-8F6F-49A7-AEEB-3D1FE3D3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80" y="4987966"/>
            <a:ext cx="44906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引用数组元素可以有四种方法：</a:t>
            </a:r>
            <a:endParaRPr lang="zh-CN" altLang="en-US" sz="2400" dirty="0">
              <a:solidFill>
                <a:srgbClr val="00FFFF"/>
              </a:solidFill>
            </a:endParaRP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A4ECF88A-8782-4574-A228-7840F8B9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11" y="5438459"/>
            <a:ext cx="40193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a[ 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]    p[</a:t>
            </a:r>
            <a:r>
              <a:rPr lang="en-US" altLang="zh-CN" sz="2400" b="1" dirty="0" err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]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(p +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)   *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(a + </a:t>
            </a:r>
            <a:r>
              <a:rPr lang="en-US" altLang="zh-CN" sz="2400" b="1" dirty="0" err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5D6460F7-969B-46EA-BD7C-C916C6B66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911" y="6037818"/>
            <a:ext cx="54989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注意：数组名是地址常量，不能改变！ 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04CAA90B-D21E-4E6F-891F-5085261C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830" y="5922042"/>
            <a:ext cx="318097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 type="none" w="lg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a=p;    /*Error!*/</a:t>
            </a:r>
            <a:endParaRPr lang="en-US" altLang="zh-CN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build="p" autoUpdateAnimBg="0"/>
      <p:bldP spid="10250" grpId="0" autoUpdateAnimBg="0"/>
      <p:bldP spid="10251" grpId="0" build="p" autoUpdateAnimBg="0"/>
      <p:bldP spid="10252" grpId="0" autoUpdateAnimBg="0"/>
      <p:bldP spid="10253" grpId="0" build="p" autoUpdateAnimBg="0"/>
      <p:bldP spid="10254" grpId="0" autoUpdateAnimBg="0"/>
      <p:bldP spid="1025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4212</Words>
  <Application>Microsoft Office PowerPoint</Application>
  <PresentationFormat>宽屏</PresentationFormat>
  <Paragraphs>640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 Unicode MS</vt:lpstr>
      <vt:lpstr>等线</vt:lpstr>
      <vt:lpstr>等线 Light</vt:lpstr>
      <vt:lpstr>华文新魏</vt:lpstr>
      <vt:lpstr>华文行楷</vt:lpstr>
      <vt:lpstr>楷体_GB2312</vt:lpstr>
      <vt:lpstr>宋体</vt:lpstr>
      <vt:lpstr>微软雅黑</vt:lpstr>
      <vt:lpstr>微软雅黑 Light</vt:lpstr>
      <vt:lpstr>Arial</vt:lpstr>
      <vt:lpstr>Times New Roman</vt:lpstr>
      <vt:lpstr>Office 主题​​</vt:lpstr>
      <vt:lpstr>第六章   指针与引用</vt:lpstr>
      <vt:lpstr>6.1 指针的概念</vt:lpstr>
      <vt:lpstr>       ⒈内存、地址、指针 (Memory ,Address, Pointer)</vt:lpstr>
      <vt:lpstr>       ⒉指针的说明</vt:lpstr>
      <vt:lpstr>      ⒊指针访问变量</vt:lpstr>
      <vt:lpstr>       举例：</vt:lpstr>
      <vt:lpstr>       ⒋指针的运算</vt:lpstr>
      <vt:lpstr>       指针赋值运算</vt:lpstr>
      <vt:lpstr>6.2  指针与数组</vt:lpstr>
      <vt:lpstr>      【举例：】打印数组中的奇数。</vt:lpstr>
      <vt:lpstr>      ⒉指针与字符串</vt:lpstr>
      <vt:lpstr>       【举例：】将字符串中的大写字母转化对应的小写字母。</vt:lpstr>
      <vt:lpstr>       将无符号的八进制字符串转换为十进制整数。</vt:lpstr>
      <vt:lpstr>       ⒊二维数组的地址</vt:lpstr>
      <vt:lpstr>       ⑷数组名地址的两级管理</vt:lpstr>
      <vt:lpstr>       ⑹数组名表示数组元素</vt:lpstr>
      <vt:lpstr>     【举例：A2DSearch.cpp】 在数组a中查找输入的数，输出行列位置。</vt:lpstr>
      <vt:lpstr>6.3 指 针 数 组</vt:lpstr>
      <vt:lpstr>       ⒉指针数组的应用举例</vt:lpstr>
      <vt:lpstr>6.4  访问二维数组的指针</vt:lpstr>
      <vt:lpstr>6.5  指向指针的指针</vt:lpstr>
      <vt:lpstr>       ⒉指向指针的指针的应用</vt:lpstr>
      <vt:lpstr>6.6  数组与函数参数</vt:lpstr>
      <vt:lpstr>【案例】：通过函数将字符串中的大写字母转换为小写字母。</vt:lpstr>
      <vt:lpstr>     【案例： 】求5行5列矩阵的主、副对角线上元素之和。注意，两条对角线相交的元素只加一次。</vt:lpstr>
      <vt:lpstr>6.7  返回指针的函数</vt:lpstr>
      <vt:lpstr>举例：在数组中查找第一个出现的数据。</vt:lpstr>
      <vt:lpstr>6.8  指向函数的指针</vt:lpstr>
      <vt:lpstr>      举例：求a、b的最大值。</vt:lpstr>
      <vt:lpstr>举例：通过参数传递，求a、b之和、之差。</vt:lpstr>
      <vt:lpstr>6.9 指针的类型问题</vt:lpstr>
      <vt:lpstr>指向void类型的指针</vt:lpstr>
      <vt:lpstr>6.10  引用</vt:lpstr>
      <vt:lpstr>      ⑵指针的引用</vt:lpstr>
      <vt:lpstr>       ⑶数组的引用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Shanli Xuan</dc:creator>
  <cp:lastModifiedBy>Xuan Shanli</cp:lastModifiedBy>
  <cp:revision>13</cp:revision>
  <dcterms:created xsi:type="dcterms:W3CDTF">2019-02-12T01:55:44Z</dcterms:created>
  <dcterms:modified xsi:type="dcterms:W3CDTF">2023-10-30T12:26:33Z</dcterms:modified>
</cp:coreProperties>
</file>